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04" r:id="rId5"/>
    <p:sldId id="257" r:id="rId6"/>
    <p:sldId id="258" r:id="rId7"/>
    <p:sldId id="305" r:id="rId8"/>
    <p:sldId id="264" r:id="rId9"/>
    <p:sldId id="306" r:id="rId10"/>
    <p:sldId id="266" r:id="rId11"/>
    <p:sldId id="271" r:id="rId12"/>
    <p:sldId id="267" r:id="rId13"/>
    <p:sldId id="295" r:id="rId14"/>
    <p:sldId id="296" r:id="rId15"/>
    <p:sldId id="270" r:id="rId16"/>
    <p:sldId id="265" r:id="rId17"/>
    <p:sldId id="274" r:id="rId18"/>
    <p:sldId id="294" r:id="rId19"/>
    <p:sldId id="307" r:id="rId20"/>
    <p:sldId id="308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995C59-028D-F35F-88A8-B03EE611B3EA}" name="Jolin lippens" initials="Jl" userId="S::jolinlippens_hotmail.com#ext#@domusmedica.be::8fb3da12-8403-432c-8eda-6256b76d54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169"/>
    <a:srgbClr val="000208"/>
    <a:srgbClr val="DCF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30B20-4560-4B27-9137-A12C8BE04B8E}" v="9" dt="2025-12-10T14:28:26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3861" autoAdjust="0"/>
  </p:normalViewPr>
  <p:slideViewPr>
    <p:cSldViewPr snapToGrid="0">
      <p:cViewPr varScale="1">
        <p:scale>
          <a:sx n="138" d="100"/>
          <a:sy n="138" d="100"/>
        </p:scale>
        <p:origin x="176" y="8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Van Hoof" userId="25bd441c-3775-4758-9748-052c6a132550" providerId="ADAL" clId="{7423B690-A01D-4610-B75C-C4243B1E366A}"/>
    <pc:docChg chg="modSld sldOrd">
      <pc:chgData name="Jo Van Hoof" userId="25bd441c-3775-4758-9748-052c6a132550" providerId="ADAL" clId="{7423B690-A01D-4610-B75C-C4243B1E366A}" dt="2023-10-31T12:37:40.396" v="1"/>
      <pc:docMkLst>
        <pc:docMk/>
      </pc:docMkLst>
      <pc:sldChg chg="ord">
        <pc:chgData name="Jo Van Hoof" userId="25bd441c-3775-4758-9748-052c6a132550" providerId="ADAL" clId="{7423B690-A01D-4610-B75C-C4243B1E366A}" dt="2023-10-31T12:37:40.396" v="1"/>
        <pc:sldMkLst>
          <pc:docMk/>
          <pc:sldMk cId="1932261104" sldId="267"/>
        </pc:sldMkLst>
      </pc:sldChg>
    </pc:docChg>
  </pc:docChgLst>
  <pc:docChgLst>
    <pc:chgData name="Jo Van Hoof" userId="25bd441c-3775-4758-9748-052c6a132550" providerId="ADAL" clId="{A963A349-54E6-4975-B8B0-9F59230ADC13}"/>
    <pc:docChg chg="custSel modSld">
      <pc:chgData name="Jo Van Hoof" userId="25bd441c-3775-4758-9748-052c6a132550" providerId="ADAL" clId="{A963A349-54E6-4975-B8B0-9F59230ADC13}" dt="2022-04-26T13:08:35.511" v="15" actId="732"/>
      <pc:docMkLst>
        <pc:docMk/>
      </pc:docMkLst>
      <pc:sldChg chg="modSp mod">
        <pc:chgData name="Jo Van Hoof" userId="25bd441c-3775-4758-9748-052c6a132550" providerId="ADAL" clId="{A963A349-54E6-4975-B8B0-9F59230ADC13}" dt="2022-04-13T07:00:07.214" v="3" actId="255"/>
        <pc:sldMkLst>
          <pc:docMk/>
          <pc:sldMk cId="4155093451" sldId="266"/>
        </pc:sldMkLst>
      </pc:sldChg>
      <pc:sldChg chg="modSp mod">
        <pc:chgData name="Jo Van Hoof" userId="25bd441c-3775-4758-9748-052c6a132550" providerId="ADAL" clId="{A963A349-54E6-4975-B8B0-9F59230ADC13}" dt="2022-04-26T13:08:35.511" v="15" actId="732"/>
        <pc:sldMkLst>
          <pc:docMk/>
          <pc:sldMk cId="105514195" sldId="271"/>
        </pc:sldMkLst>
      </pc:sldChg>
      <pc:sldChg chg="modSp mod modNotesTx">
        <pc:chgData name="Jo Van Hoof" userId="25bd441c-3775-4758-9748-052c6a132550" providerId="ADAL" clId="{A963A349-54E6-4975-B8B0-9F59230ADC13}" dt="2022-04-13T08:49:57.098" v="14" actId="20577"/>
        <pc:sldMkLst>
          <pc:docMk/>
          <pc:sldMk cId="1129227020" sldId="294"/>
        </pc:sldMkLst>
      </pc:sldChg>
    </pc:docChg>
  </pc:docChgLst>
  <pc:docChgLst>
    <pc:chgData name="Jo Van Hoof" userId="25bd441c-3775-4758-9748-052c6a132550" providerId="ADAL" clId="{83830B20-4560-4B27-9137-A12C8BE04B8E}"/>
    <pc:docChg chg="undo redo custSel addSld delSld modSld sldOrd">
      <pc:chgData name="Jo Van Hoof" userId="25bd441c-3775-4758-9748-052c6a132550" providerId="ADAL" clId="{83830B20-4560-4B27-9137-A12C8BE04B8E}" dt="2025-12-10T14:28:33.111" v="315" actId="20577"/>
      <pc:docMkLst>
        <pc:docMk/>
      </pc:docMkLst>
      <pc:sldChg chg="modSp mod">
        <pc:chgData name="Jo Van Hoof" userId="25bd441c-3775-4758-9748-052c6a132550" providerId="ADAL" clId="{83830B20-4560-4B27-9137-A12C8BE04B8E}" dt="2025-12-10T14:25:20.742" v="248" actId="20577"/>
        <pc:sldMkLst>
          <pc:docMk/>
          <pc:sldMk cId="201238664" sldId="257"/>
        </pc:sldMkLst>
        <pc:spChg chg="mod">
          <ac:chgData name="Jo Van Hoof" userId="25bd441c-3775-4758-9748-052c6a132550" providerId="ADAL" clId="{83830B20-4560-4B27-9137-A12C8BE04B8E}" dt="2025-12-10T14:25:20.742" v="248" actId="20577"/>
          <ac:spMkLst>
            <pc:docMk/>
            <pc:sldMk cId="201238664" sldId="257"/>
            <ac:spMk id="2" creationId="{46F4FD75-5AC9-4043-9560-62FB1A1461BB}"/>
          </ac:spMkLst>
        </pc:spChg>
      </pc:sldChg>
      <pc:sldChg chg="del">
        <pc:chgData name="Jo Van Hoof" userId="25bd441c-3775-4758-9748-052c6a132550" providerId="ADAL" clId="{83830B20-4560-4B27-9137-A12C8BE04B8E}" dt="2025-12-10T09:35:56.775" v="0" actId="47"/>
        <pc:sldMkLst>
          <pc:docMk/>
          <pc:sldMk cId="0" sldId="260"/>
        </pc:sldMkLst>
      </pc:sldChg>
      <pc:sldChg chg="add del">
        <pc:chgData name="Jo Van Hoof" userId="25bd441c-3775-4758-9748-052c6a132550" providerId="ADAL" clId="{83830B20-4560-4B27-9137-A12C8BE04B8E}" dt="2025-12-10T09:36:32.250" v="3"/>
        <pc:sldMkLst>
          <pc:docMk/>
          <pc:sldMk cId="3270981145" sldId="264"/>
        </pc:sldMkLst>
      </pc:sldChg>
      <pc:sldChg chg="add del">
        <pc:chgData name="Jo Van Hoof" userId="25bd441c-3775-4758-9748-052c6a132550" providerId="ADAL" clId="{83830B20-4560-4B27-9137-A12C8BE04B8E}" dt="2025-12-10T09:45:30.310" v="69"/>
        <pc:sldMkLst>
          <pc:docMk/>
          <pc:sldMk cId="1932261104" sldId="267"/>
        </pc:sldMkLst>
      </pc:sldChg>
      <pc:sldChg chg="modSp del mod">
        <pc:chgData name="Jo Van Hoof" userId="25bd441c-3775-4758-9748-052c6a132550" providerId="ADAL" clId="{83830B20-4560-4B27-9137-A12C8BE04B8E}" dt="2025-12-10T14:25:57.049" v="252" actId="47"/>
        <pc:sldMkLst>
          <pc:docMk/>
          <pc:sldMk cId="2952105151" sldId="269"/>
        </pc:sldMkLst>
        <pc:spChg chg="mod">
          <ac:chgData name="Jo Van Hoof" userId="25bd441c-3775-4758-9748-052c6a132550" providerId="ADAL" clId="{83830B20-4560-4B27-9137-A12C8BE04B8E}" dt="2025-12-10T09:44:18.760" v="68" actId="20577"/>
          <ac:spMkLst>
            <pc:docMk/>
            <pc:sldMk cId="2952105151" sldId="269"/>
            <ac:spMk id="2" creationId="{46F4FD75-5AC9-4043-9560-62FB1A1461BB}"/>
          </ac:spMkLst>
        </pc:spChg>
      </pc:sldChg>
      <pc:sldChg chg="modNotesTx">
        <pc:chgData name="Jo Van Hoof" userId="25bd441c-3775-4758-9748-052c6a132550" providerId="ADAL" clId="{83830B20-4560-4B27-9137-A12C8BE04B8E}" dt="2025-12-10T14:28:33.111" v="315" actId="20577"/>
        <pc:sldMkLst>
          <pc:docMk/>
          <pc:sldMk cId="1204998451" sldId="270"/>
        </pc:sldMkLst>
      </pc:sldChg>
      <pc:sldChg chg="modSp mod">
        <pc:chgData name="Jo Van Hoof" userId="25bd441c-3775-4758-9748-052c6a132550" providerId="ADAL" clId="{83830B20-4560-4B27-9137-A12C8BE04B8E}" dt="2025-12-10T09:37:27.603" v="8" actId="20577"/>
        <pc:sldMkLst>
          <pc:docMk/>
          <pc:sldMk cId="105514195" sldId="271"/>
        </pc:sldMkLst>
        <pc:spChg chg="mod">
          <ac:chgData name="Jo Van Hoof" userId="25bd441c-3775-4758-9748-052c6a132550" providerId="ADAL" clId="{83830B20-4560-4B27-9137-A12C8BE04B8E}" dt="2025-12-10T09:37:27.603" v="8" actId="20577"/>
          <ac:spMkLst>
            <pc:docMk/>
            <pc:sldMk cId="105514195" sldId="271"/>
            <ac:spMk id="2" creationId="{24469CAB-8006-40F3-A728-5C08B067A607}"/>
          </ac:spMkLst>
        </pc:spChg>
      </pc:sldChg>
      <pc:sldChg chg="delSp modSp del mod">
        <pc:chgData name="Jo Van Hoof" userId="25bd441c-3775-4758-9748-052c6a132550" providerId="ADAL" clId="{83830B20-4560-4B27-9137-A12C8BE04B8E}" dt="2025-12-10T14:27:11.985" v="284" actId="47"/>
        <pc:sldMkLst>
          <pc:docMk/>
          <pc:sldMk cId="3371061424" sldId="272"/>
        </pc:sldMkLst>
        <pc:spChg chg="mod">
          <ac:chgData name="Jo Van Hoof" userId="25bd441c-3775-4758-9748-052c6a132550" providerId="ADAL" clId="{83830B20-4560-4B27-9137-A12C8BE04B8E}" dt="2025-12-10T09:44:09.191" v="64" actId="20577"/>
          <ac:spMkLst>
            <pc:docMk/>
            <pc:sldMk cId="3371061424" sldId="272"/>
            <ac:spMk id="2" creationId="{46F4FD75-5AC9-4043-9560-62FB1A1461BB}"/>
          </ac:spMkLst>
        </pc:spChg>
        <pc:picChg chg="del">
          <ac:chgData name="Jo Van Hoof" userId="25bd441c-3775-4758-9748-052c6a132550" providerId="ADAL" clId="{83830B20-4560-4B27-9137-A12C8BE04B8E}" dt="2025-12-10T14:26:38.864" v="264" actId="21"/>
          <ac:picMkLst>
            <pc:docMk/>
            <pc:sldMk cId="3371061424" sldId="272"/>
            <ac:picMk id="6" creationId="{A01B0EFF-BDFE-474A-BF07-BAF4076106FD}"/>
          </ac:picMkLst>
        </pc:picChg>
      </pc:sldChg>
      <pc:sldChg chg="modSp mod">
        <pc:chgData name="Jo Van Hoof" userId="25bd441c-3775-4758-9748-052c6a132550" providerId="ADAL" clId="{83830B20-4560-4B27-9137-A12C8BE04B8E}" dt="2025-12-10T09:43:48.645" v="62" actId="20577"/>
        <pc:sldMkLst>
          <pc:docMk/>
          <pc:sldMk cId="2263864966" sldId="274"/>
        </pc:sldMkLst>
        <pc:spChg chg="mod">
          <ac:chgData name="Jo Van Hoof" userId="25bd441c-3775-4758-9748-052c6a132550" providerId="ADAL" clId="{83830B20-4560-4B27-9137-A12C8BE04B8E}" dt="2025-12-10T09:43:48.645" v="62" actId="20577"/>
          <ac:spMkLst>
            <pc:docMk/>
            <pc:sldMk cId="2263864966" sldId="274"/>
            <ac:spMk id="2" creationId="{24469CAB-8006-40F3-A728-5C08B067A607}"/>
          </ac:spMkLst>
        </pc:spChg>
      </pc:sldChg>
      <pc:sldChg chg="add del">
        <pc:chgData name="Jo Van Hoof" userId="25bd441c-3775-4758-9748-052c6a132550" providerId="ADAL" clId="{83830B20-4560-4B27-9137-A12C8BE04B8E}" dt="2025-12-10T14:28:26.497" v="296" actId="47"/>
        <pc:sldMkLst>
          <pc:docMk/>
          <pc:sldMk cId="1786735580" sldId="293"/>
        </pc:sldMkLst>
      </pc:sldChg>
      <pc:sldChg chg="add">
        <pc:chgData name="Jo Van Hoof" userId="25bd441c-3775-4758-9748-052c6a132550" providerId="ADAL" clId="{83830B20-4560-4B27-9137-A12C8BE04B8E}" dt="2025-12-10T09:45:44.116" v="70"/>
        <pc:sldMkLst>
          <pc:docMk/>
          <pc:sldMk cId="383029869" sldId="295"/>
        </pc:sldMkLst>
      </pc:sldChg>
      <pc:sldChg chg="ord">
        <pc:chgData name="Jo Van Hoof" userId="25bd441c-3775-4758-9748-052c6a132550" providerId="ADAL" clId="{83830B20-4560-4B27-9137-A12C8BE04B8E}" dt="2025-12-10T13:56:51.288" v="72"/>
        <pc:sldMkLst>
          <pc:docMk/>
          <pc:sldMk cId="1694003932" sldId="296"/>
        </pc:sldMkLst>
      </pc:sldChg>
      <pc:sldChg chg="addSp delSp modSp mod">
        <pc:chgData name="Jo Van Hoof" userId="25bd441c-3775-4758-9748-052c6a132550" providerId="ADAL" clId="{83830B20-4560-4B27-9137-A12C8BE04B8E}" dt="2025-12-10T14:23:11.670" v="208" actId="478"/>
        <pc:sldMkLst>
          <pc:docMk/>
          <pc:sldMk cId="2785322209" sldId="304"/>
        </pc:sldMkLst>
        <pc:spChg chg="add del mod">
          <ac:chgData name="Jo Van Hoof" userId="25bd441c-3775-4758-9748-052c6a132550" providerId="ADAL" clId="{83830B20-4560-4B27-9137-A12C8BE04B8E}" dt="2025-12-10T14:23:11.670" v="208" actId="478"/>
          <ac:spMkLst>
            <pc:docMk/>
            <pc:sldMk cId="2785322209" sldId="304"/>
            <ac:spMk id="3" creationId="{592E8C83-F7F1-C05D-D1AA-C435234B0422}"/>
          </ac:spMkLst>
        </pc:spChg>
        <pc:spChg chg="add del mod">
          <ac:chgData name="Jo Van Hoof" userId="25bd441c-3775-4758-9748-052c6a132550" providerId="ADAL" clId="{83830B20-4560-4B27-9137-A12C8BE04B8E}" dt="2025-12-10T14:23:08.624" v="207" actId="478"/>
          <ac:spMkLst>
            <pc:docMk/>
            <pc:sldMk cId="2785322209" sldId="304"/>
            <ac:spMk id="6" creationId="{F2F3E521-E882-3CAB-206A-B8E4BDE3F490}"/>
          </ac:spMkLst>
        </pc:spChg>
        <pc:spChg chg="add del mod">
          <ac:chgData name="Jo Van Hoof" userId="25bd441c-3775-4758-9748-052c6a132550" providerId="ADAL" clId="{83830B20-4560-4B27-9137-A12C8BE04B8E}" dt="2025-12-10T14:23:08.624" v="207" actId="478"/>
          <ac:spMkLst>
            <pc:docMk/>
            <pc:sldMk cId="2785322209" sldId="304"/>
            <ac:spMk id="83" creationId="{00000000-0000-0000-0000-000000000000}"/>
          </ac:spMkLst>
        </pc:spChg>
        <pc:spChg chg="del mod">
          <ac:chgData name="Jo Van Hoof" userId="25bd441c-3775-4758-9748-052c6a132550" providerId="ADAL" clId="{83830B20-4560-4B27-9137-A12C8BE04B8E}" dt="2025-12-10T14:23:03.592" v="205" actId="478"/>
          <ac:spMkLst>
            <pc:docMk/>
            <pc:sldMk cId="2785322209" sldId="304"/>
            <ac:spMk id="84" creationId="{00000000-0000-0000-0000-000000000000}"/>
          </ac:spMkLst>
        </pc:spChg>
      </pc:sldChg>
      <pc:sldChg chg="add">
        <pc:chgData name="Jo Van Hoof" userId="25bd441c-3775-4758-9748-052c6a132550" providerId="ADAL" clId="{83830B20-4560-4B27-9137-A12C8BE04B8E}" dt="2025-12-10T09:35:59.221" v="1"/>
        <pc:sldMkLst>
          <pc:docMk/>
          <pc:sldMk cId="0" sldId="305"/>
        </pc:sldMkLst>
      </pc:sldChg>
      <pc:sldChg chg="modSp add mod ord">
        <pc:chgData name="Jo Van Hoof" userId="25bd441c-3775-4758-9748-052c6a132550" providerId="ADAL" clId="{83830B20-4560-4B27-9137-A12C8BE04B8E}" dt="2025-12-10T14:26:02.633" v="254" actId="113"/>
        <pc:sldMkLst>
          <pc:docMk/>
          <pc:sldMk cId="3293894891" sldId="306"/>
        </pc:sldMkLst>
        <pc:spChg chg="mod">
          <ac:chgData name="Jo Van Hoof" userId="25bd441c-3775-4758-9748-052c6a132550" providerId="ADAL" clId="{83830B20-4560-4B27-9137-A12C8BE04B8E}" dt="2025-12-10T14:26:02.633" v="254" actId="113"/>
          <ac:spMkLst>
            <pc:docMk/>
            <pc:sldMk cId="3293894891" sldId="306"/>
            <ac:spMk id="2" creationId="{94EEA867-6143-EF6A-1847-3B8D34E498C7}"/>
          </ac:spMkLst>
        </pc:spChg>
      </pc:sldChg>
      <pc:sldChg chg="addSp modSp add mod ord">
        <pc:chgData name="Jo Van Hoof" userId="25bd441c-3775-4758-9748-052c6a132550" providerId="ADAL" clId="{83830B20-4560-4B27-9137-A12C8BE04B8E}" dt="2025-12-10T14:27:04.633" v="283" actId="20577"/>
        <pc:sldMkLst>
          <pc:docMk/>
          <pc:sldMk cId="3568205663" sldId="307"/>
        </pc:sldMkLst>
        <pc:spChg chg="mod">
          <ac:chgData name="Jo Van Hoof" userId="25bd441c-3775-4758-9748-052c6a132550" providerId="ADAL" clId="{83830B20-4560-4B27-9137-A12C8BE04B8E}" dt="2025-12-10T14:27:04.633" v="283" actId="20577"/>
          <ac:spMkLst>
            <pc:docMk/>
            <pc:sldMk cId="3568205663" sldId="307"/>
            <ac:spMk id="2" creationId="{C353BD78-BCF7-113B-0000-F182427CA4F8}"/>
          </ac:spMkLst>
        </pc:spChg>
        <pc:picChg chg="add mod">
          <ac:chgData name="Jo Van Hoof" userId="25bd441c-3775-4758-9748-052c6a132550" providerId="ADAL" clId="{83830B20-4560-4B27-9137-A12C8BE04B8E}" dt="2025-12-10T14:26:40.181" v="265"/>
          <ac:picMkLst>
            <pc:docMk/>
            <pc:sldMk cId="3568205663" sldId="307"/>
            <ac:picMk id="6" creationId="{A01B0EFF-BDFE-474A-BF07-BAF4076106FD}"/>
          </ac:picMkLst>
        </pc:picChg>
      </pc:sldChg>
      <pc:sldChg chg="add del ord">
        <pc:chgData name="Jo Van Hoof" userId="25bd441c-3775-4758-9748-052c6a132550" providerId="ADAL" clId="{83830B20-4560-4B27-9137-A12C8BE04B8E}" dt="2025-12-10T14:26:18.690" v="258" actId="47"/>
        <pc:sldMkLst>
          <pc:docMk/>
          <pc:sldMk cId="4089146226" sldId="307"/>
        </pc:sldMkLst>
      </pc:sldChg>
      <pc:sldChg chg="addSp modSp add ord">
        <pc:chgData name="Jo Van Hoof" userId="25bd441c-3775-4758-9748-052c6a132550" providerId="ADAL" clId="{83830B20-4560-4B27-9137-A12C8BE04B8E}" dt="2025-12-10T14:28:26.674" v="297"/>
        <pc:sldMkLst>
          <pc:docMk/>
          <pc:sldMk cId="4059333959" sldId="308"/>
        </pc:sldMkLst>
        <pc:spChg chg="add mod">
          <ac:chgData name="Jo Van Hoof" userId="25bd441c-3775-4758-9748-052c6a132550" providerId="ADAL" clId="{83830B20-4560-4B27-9137-A12C8BE04B8E}" dt="2025-12-10T14:28:26.674" v="297"/>
          <ac:spMkLst>
            <pc:docMk/>
            <pc:sldMk cId="4059333959" sldId="308"/>
            <ac:spMk id="2" creationId="{0FBCA4D0-C684-01DD-5ED8-AD478999D35C}"/>
          </ac:spMkLst>
        </pc:spChg>
      </pc:sldChg>
      <pc:sldMasterChg chg="delSldLayout">
        <pc:chgData name="Jo Van Hoof" userId="25bd441c-3775-4758-9748-052c6a132550" providerId="ADAL" clId="{83830B20-4560-4B27-9137-A12C8BE04B8E}" dt="2025-12-10T09:35:56.775" v="0" actId="47"/>
        <pc:sldMasterMkLst>
          <pc:docMk/>
          <pc:sldMasterMk cId="1222767502" sldId="2147483648"/>
        </pc:sldMasterMkLst>
        <pc:sldLayoutChg chg="del">
          <pc:chgData name="Jo Van Hoof" userId="25bd441c-3775-4758-9748-052c6a132550" providerId="ADAL" clId="{83830B20-4560-4B27-9137-A12C8BE04B8E}" dt="2025-12-10T09:35:56.775" v="0" actId="47"/>
          <pc:sldLayoutMkLst>
            <pc:docMk/>
            <pc:sldMasterMk cId="1222767502" sldId="2147483648"/>
            <pc:sldLayoutMk cId="1136500954" sldId="2147483666"/>
          </pc:sldLayoutMkLst>
        </pc:sldLayoutChg>
      </pc:sldMasterChg>
    </pc:docChg>
  </pc:docChgLst>
  <pc:docChgLst>
    <pc:chgData name="Jo Van Hoof" userId="25bd441c-3775-4758-9748-052c6a132550" providerId="ADAL" clId="{296F3519-B2C6-422F-941F-B052C3CB3520}"/>
    <pc:docChg chg="undo redo custSel modSld">
      <pc:chgData name="Jo Van Hoof" userId="25bd441c-3775-4758-9748-052c6a132550" providerId="ADAL" clId="{296F3519-B2C6-422F-941F-B052C3CB3520}" dt="2022-06-22T15:19:26.723" v="239" actId="207"/>
      <pc:docMkLst>
        <pc:docMk/>
      </pc:docMkLst>
      <pc:sldChg chg="modSp mod">
        <pc:chgData name="Jo Van Hoof" userId="25bd441c-3775-4758-9748-052c6a132550" providerId="ADAL" clId="{296F3519-B2C6-422F-941F-B052C3CB3520}" dt="2022-06-22T13:19:46.588" v="209" actId="20577"/>
        <pc:sldMkLst>
          <pc:docMk/>
          <pc:sldMk cId="3471061378" sldId="265"/>
        </pc:sldMkLst>
      </pc:sldChg>
      <pc:sldChg chg="modSp mod">
        <pc:chgData name="Jo Van Hoof" userId="25bd441c-3775-4758-9748-052c6a132550" providerId="ADAL" clId="{296F3519-B2C6-422F-941F-B052C3CB3520}" dt="2022-06-22T13:16:16.659" v="23" actId="113"/>
        <pc:sldMkLst>
          <pc:docMk/>
          <pc:sldMk cId="4155093451" sldId="266"/>
        </pc:sldMkLst>
      </pc:sldChg>
      <pc:sldChg chg="addSp delSp modSp mod delAnim modAnim">
        <pc:chgData name="Jo Van Hoof" userId="25bd441c-3775-4758-9748-052c6a132550" providerId="ADAL" clId="{296F3519-B2C6-422F-941F-B052C3CB3520}" dt="2022-06-22T14:41:24.053" v="237" actId="1035"/>
        <pc:sldMkLst>
          <pc:docMk/>
          <pc:sldMk cId="1932261104" sldId="267"/>
        </pc:sldMkLst>
      </pc:sldChg>
      <pc:sldChg chg="addSp delSp modSp mod delAnim modAnim">
        <pc:chgData name="Jo Van Hoof" userId="25bd441c-3775-4758-9748-052c6a132550" providerId="ADAL" clId="{296F3519-B2C6-422F-941F-B052C3CB3520}" dt="2022-06-22T14:23:03.856" v="225"/>
        <pc:sldMkLst>
          <pc:docMk/>
          <pc:sldMk cId="1204998451" sldId="270"/>
        </pc:sldMkLst>
      </pc:sldChg>
      <pc:sldChg chg="modSp mod">
        <pc:chgData name="Jo Van Hoof" userId="25bd441c-3775-4758-9748-052c6a132550" providerId="ADAL" clId="{296F3519-B2C6-422F-941F-B052C3CB3520}" dt="2022-06-22T13:17:05.382" v="48" actId="20577"/>
        <pc:sldMkLst>
          <pc:docMk/>
          <pc:sldMk cId="105514195" sldId="271"/>
        </pc:sldMkLst>
      </pc:sldChg>
      <pc:sldChg chg="modNotesTx">
        <pc:chgData name="Jo Van Hoof" userId="25bd441c-3775-4758-9748-052c6a132550" providerId="ADAL" clId="{296F3519-B2C6-422F-941F-B052C3CB3520}" dt="2022-06-22T13:21:17.461" v="220"/>
        <pc:sldMkLst>
          <pc:docMk/>
          <pc:sldMk cId="3371061424" sldId="272"/>
        </pc:sldMkLst>
      </pc:sldChg>
      <pc:sldChg chg="modSp mod">
        <pc:chgData name="Jo Van Hoof" userId="25bd441c-3775-4758-9748-052c6a132550" providerId="ADAL" clId="{296F3519-B2C6-422F-941F-B052C3CB3520}" dt="2022-06-22T13:20:26.112" v="219" actId="5793"/>
        <pc:sldMkLst>
          <pc:docMk/>
          <pc:sldMk cId="2263864966" sldId="274"/>
        </pc:sldMkLst>
      </pc:sldChg>
      <pc:sldChg chg="modSp mod">
        <pc:chgData name="Jo Van Hoof" userId="25bd441c-3775-4758-9748-052c6a132550" providerId="ADAL" clId="{296F3519-B2C6-422F-941F-B052C3CB3520}" dt="2022-06-22T13:21:43.661" v="223" actId="20577"/>
        <pc:sldMkLst>
          <pc:docMk/>
          <pc:sldMk cId="1786735580" sldId="293"/>
        </pc:sldMkLst>
      </pc:sldChg>
      <pc:sldChg chg="modSp mod">
        <pc:chgData name="Jo Van Hoof" userId="25bd441c-3775-4758-9748-052c6a132550" providerId="ADAL" clId="{296F3519-B2C6-422F-941F-B052C3CB3520}" dt="2022-06-22T15:19:26.723" v="239" actId="207"/>
        <pc:sldMkLst>
          <pc:docMk/>
          <pc:sldMk cId="1129227020" sldId="294"/>
        </pc:sldMkLst>
      </pc:sldChg>
    </pc:docChg>
  </pc:docChgLst>
  <pc:docChgLst>
    <pc:chgData name="Jo Van Hoof" userId="25bd441c-3775-4758-9748-052c6a132550" providerId="ADAL" clId="{8DFE26B4-5C0F-4E2F-BFD6-9D7C4A9006B4}"/>
    <pc:docChg chg="undo custSel addSld delSld modSld sldOrd">
      <pc:chgData name="Jo Van Hoof" userId="25bd441c-3775-4758-9748-052c6a132550" providerId="ADAL" clId="{8DFE26B4-5C0F-4E2F-BFD6-9D7C4A9006B4}" dt="2022-04-04T11:50:45.365" v="134" actId="113"/>
      <pc:docMkLst>
        <pc:docMk/>
      </pc:docMkLst>
      <pc:sldChg chg="modSp new mod">
        <pc:chgData name="Jo Van Hoof" userId="25bd441c-3775-4758-9748-052c6a132550" providerId="ADAL" clId="{8DFE26B4-5C0F-4E2F-BFD6-9D7C4A9006B4}" dt="2022-04-04T11:50:45.365" v="134" actId="113"/>
        <pc:sldMkLst>
          <pc:docMk/>
          <pc:sldMk cId="3618002925" sldId="256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4222622305" sldId="256"/>
        </pc:sldMkLst>
      </pc:sldChg>
      <pc:sldChg chg="modSp new mod">
        <pc:chgData name="Jo Van Hoof" userId="25bd441c-3775-4758-9748-052c6a132550" providerId="ADAL" clId="{8DFE26B4-5C0F-4E2F-BFD6-9D7C4A9006B4}" dt="2022-04-04T11:45:45.203" v="19" actId="242"/>
        <pc:sldMkLst>
          <pc:docMk/>
          <pc:sldMk cId="201238664" sldId="257"/>
        </pc:sldMkLst>
      </pc:sldChg>
      <pc:sldChg chg="modSp new mod ord">
        <pc:chgData name="Jo Van Hoof" userId="25bd441c-3775-4758-9748-052c6a132550" providerId="ADAL" clId="{8DFE26B4-5C0F-4E2F-BFD6-9D7C4A9006B4}" dt="2022-04-04T11:47:47.080" v="53"/>
        <pc:sldMkLst>
          <pc:docMk/>
          <pc:sldMk cId="1587968052" sldId="258"/>
        </pc:sldMkLst>
      </pc:sldChg>
      <pc:sldChg chg="modSp new mod ord">
        <pc:chgData name="Jo Van Hoof" userId="25bd441c-3775-4758-9748-052c6a132550" providerId="ADAL" clId="{8DFE26B4-5C0F-4E2F-BFD6-9D7C4A9006B4}" dt="2022-04-04T11:47:07.452" v="43"/>
        <pc:sldMkLst>
          <pc:docMk/>
          <pc:sldMk cId="2002430853" sldId="259"/>
        </pc:sldMkLst>
      </pc:sldChg>
      <pc:sldChg chg="new">
        <pc:chgData name="Jo Van Hoof" userId="25bd441c-3775-4758-9748-052c6a132550" providerId="ADAL" clId="{8DFE26B4-5C0F-4E2F-BFD6-9D7C4A9006B4}" dt="2022-04-04T11:46:51.057" v="38" actId="680"/>
        <pc:sldMkLst>
          <pc:docMk/>
          <pc:sldMk cId="2690155884" sldId="260"/>
        </pc:sldMkLst>
      </pc:sldChg>
      <pc:sldChg chg="modSp new mod ord">
        <pc:chgData name="Jo Van Hoof" userId="25bd441c-3775-4758-9748-052c6a132550" providerId="ADAL" clId="{8DFE26B4-5C0F-4E2F-BFD6-9D7C4A9006B4}" dt="2022-04-04T11:47:22.166" v="51" actId="5793"/>
        <pc:sldMkLst>
          <pc:docMk/>
          <pc:sldMk cId="1991629957" sldId="261"/>
        </pc:sldMkLst>
      </pc:sldChg>
      <pc:sldChg chg="modSp new mod">
        <pc:chgData name="Jo Van Hoof" userId="25bd441c-3775-4758-9748-052c6a132550" providerId="ADAL" clId="{8DFE26B4-5C0F-4E2F-BFD6-9D7C4A9006B4}" dt="2022-04-04T11:48:10.712" v="67" actId="5793"/>
        <pc:sldMkLst>
          <pc:docMk/>
          <pc:sldMk cId="4015700704" sldId="262"/>
        </pc:sldMkLst>
      </pc:sldChg>
      <pc:sldChg chg="modSp new mod">
        <pc:chgData name="Jo Van Hoof" userId="25bd441c-3775-4758-9748-052c6a132550" providerId="ADAL" clId="{8DFE26B4-5C0F-4E2F-BFD6-9D7C4A9006B4}" dt="2022-04-04T11:48:17.337" v="74" actId="5793"/>
        <pc:sldMkLst>
          <pc:docMk/>
          <pc:sldMk cId="3391551929" sldId="263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2073293144" sldId="280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4216963584" sldId="285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4233783185" sldId="288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1207128994" sldId="308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1460345220" sldId="413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2113803244" sldId="415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2861945312" sldId="429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2661724558" sldId="430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556394860" sldId="431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3527426762" sldId="432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2339814450" sldId="433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2331640340" sldId="434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2595440605" sldId="435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2456138004" sldId="436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3220156030" sldId="437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3310820350" sldId="438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1588535696" sldId="439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1487536386" sldId="441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2634942134" sldId="442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2239946257" sldId="443"/>
        </pc:sldMkLst>
      </pc:sldChg>
      <pc:sldChg chg="del">
        <pc:chgData name="Jo Van Hoof" userId="25bd441c-3775-4758-9748-052c6a132550" providerId="ADAL" clId="{8DFE26B4-5C0F-4E2F-BFD6-9D7C4A9006B4}" dt="2022-04-04T11:44:32.032" v="0" actId="2696"/>
        <pc:sldMkLst>
          <pc:docMk/>
          <pc:sldMk cId="1168976496" sldId="444"/>
        </pc:sldMkLst>
      </pc:sldChg>
    </pc:docChg>
  </pc:docChgLst>
  <pc:docChgLst>
    <pc:chgData name="Jo Van Hoof" userId="25bd441c-3775-4758-9748-052c6a132550" providerId="ADAL" clId="{1952934D-ECBD-408A-8847-408B30B6DE51}"/>
    <pc:docChg chg="modSld">
      <pc:chgData name="Jo Van Hoof" userId="25bd441c-3775-4758-9748-052c6a132550" providerId="ADAL" clId="{1952934D-ECBD-408A-8847-408B30B6DE51}" dt="2025-08-07T09:58:03.581" v="60" actId="20577"/>
      <pc:docMkLst>
        <pc:docMk/>
      </pc:docMkLst>
      <pc:sldChg chg="modSp mod">
        <pc:chgData name="Jo Van Hoof" userId="25bd441c-3775-4758-9748-052c6a132550" providerId="ADAL" clId="{1952934D-ECBD-408A-8847-408B30B6DE51}" dt="2025-08-07T09:58:03.581" v="60" actId="20577"/>
        <pc:sldMkLst>
          <pc:docMk/>
          <pc:sldMk cId="4155093451" sldId="266"/>
        </pc:sldMkLst>
      </pc:sldChg>
    </pc:docChg>
  </pc:docChgLst>
  <pc:docChgLst>
    <pc:chgData name="Jo Van Hoof" userId="25bd441c-3775-4758-9748-052c6a132550" providerId="ADAL" clId="{5327D982-107D-4B1C-8F1B-BB6BE337C522}"/>
    <pc:docChg chg="undo custSel modSld sldOrd">
      <pc:chgData name="Jo Van Hoof" userId="25bd441c-3775-4758-9748-052c6a132550" providerId="ADAL" clId="{5327D982-107D-4B1C-8F1B-BB6BE337C522}" dt="2022-07-12T13:32:06.339" v="108"/>
      <pc:docMkLst>
        <pc:docMk/>
      </pc:docMkLst>
      <pc:sldChg chg="ord">
        <pc:chgData name="Jo Van Hoof" userId="25bd441c-3775-4758-9748-052c6a132550" providerId="ADAL" clId="{5327D982-107D-4B1C-8F1B-BB6BE337C522}" dt="2022-07-12T11:18:07.852" v="1"/>
        <pc:sldMkLst>
          <pc:docMk/>
          <pc:sldMk cId="3618002925" sldId="256"/>
        </pc:sldMkLst>
      </pc:sldChg>
      <pc:sldChg chg="modSp mod modAnim">
        <pc:chgData name="Jo Van Hoof" userId="25bd441c-3775-4758-9748-052c6a132550" providerId="ADAL" clId="{5327D982-107D-4B1C-8F1B-BB6BE337C522}" dt="2022-07-12T13:32:06.339" v="108"/>
        <pc:sldMkLst>
          <pc:docMk/>
          <pc:sldMk cId="1587968052" sldId="258"/>
        </pc:sldMkLst>
      </pc:sldChg>
      <pc:sldChg chg="modSp mod">
        <pc:chgData name="Jo Van Hoof" userId="25bd441c-3775-4758-9748-052c6a132550" providerId="ADAL" clId="{5327D982-107D-4B1C-8F1B-BB6BE337C522}" dt="2022-07-12T11:43:15.256" v="28" actId="113"/>
        <pc:sldMkLst>
          <pc:docMk/>
          <pc:sldMk cId="3270981145" sldId="264"/>
        </pc:sldMkLst>
      </pc:sldChg>
      <pc:sldChg chg="modSp mod">
        <pc:chgData name="Jo Van Hoof" userId="25bd441c-3775-4758-9748-052c6a132550" providerId="ADAL" clId="{5327D982-107D-4B1C-8F1B-BB6BE337C522}" dt="2022-07-12T13:30:46.936" v="107" actId="1076"/>
        <pc:sldMkLst>
          <pc:docMk/>
          <pc:sldMk cId="1932261104" sldId="267"/>
        </pc:sldMkLst>
      </pc:sldChg>
      <pc:sldChg chg="modSp mod">
        <pc:chgData name="Jo Van Hoof" userId="25bd441c-3775-4758-9748-052c6a132550" providerId="ADAL" clId="{5327D982-107D-4B1C-8F1B-BB6BE337C522}" dt="2022-07-12T13:29:34.470" v="70" actId="20577"/>
        <pc:sldMkLst>
          <pc:docMk/>
          <pc:sldMk cId="1204998451" sldId="270"/>
        </pc:sldMkLst>
      </pc:sldChg>
      <pc:sldChg chg="modSp mod">
        <pc:chgData name="Jo Van Hoof" userId="25bd441c-3775-4758-9748-052c6a132550" providerId="ADAL" clId="{5327D982-107D-4B1C-8F1B-BB6BE337C522}" dt="2022-07-12T11:49:57.079" v="34" actId="20577"/>
        <pc:sldMkLst>
          <pc:docMk/>
          <pc:sldMk cId="105514195" sldId="271"/>
        </pc:sldMkLst>
      </pc:sldChg>
    </pc:docChg>
  </pc:docChgLst>
  <pc:docChgLst>
    <pc:chgData name="Janne Geyskens" userId="79d636d5-3dc2-4208-8937-7dda8a4bbf69" providerId="ADAL" clId="{4598883A-91DF-4222-9351-E4C827EBC269}"/>
    <pc:docChg chg="undo custSel modSld sldOrd">
      <pc:chgData name="Janne Geyskens" userId="79d636d5-3dc2-4208-8937-7dda8a4bbf69" providerId="ADAL" clId="{4598883A-91DF-4222-9351-E4C827EBC269}" dt="2022-07-08T13:26:13.853" v="112" actId="20577"/>
      <pc:docMkLst>
        <pc:docMk/>
      </pc:docMkLst>
      <pc:sldChg chg="modSp mod">
        <pc:chgData name="Janne Geyskens" userId="79d636d5-3dc2-4208-8937-7dda8a4bbf69" providerId="ADAL" clId="{4598883A-91DF-4222-9351-E4C827EBC269}" dt="2022-07-08T13:24:51.236" v="105" actId="20577"/>
        <pc:sldMkLst>
          <pc:docMk/>
          <pc:sldMk cId="3270981145" sldId="264"/>
        </pc:sldMkLst>
      </pc:sldChg>
      <pc:sldChg chg="modSp mod">
        <pc:chgData name="Janne Geyskens" userId="79d636d5-3dc2-4208-8937-7dda8a4bbf69" providerId="ADAL" clId="{4598883A-91DF-4222-9351-E4C827EBC269}" dt="2022-07-08T13:26:02.977" v="111" actId="948"/>
        <pc:sldMkLst>
          <pc:docMk/>
          <pc:sldMk cId="4155093451" sldId="266"/>
        </pc:sldMkLst>
      </pc:sldChg>
      <pc:sldChg chg="ord">
        <pc:chgData name="Janne Geyskens" userId="79d636d5-3dc2-4208-8937-7dda8a4bbf69" providerId="ADAL" clId="{4598883A-91DF-4222-9351-E4C827EBC269}" dt="2022-07-08T13:24:55.523" v="106" actId="20578"/>
        <pc:sldMkLst>
          <pc:docMk/>
          <pc:sldMk cId="2952105151" sldId="269"/>
        </pc:sldMkLst>
      </pc:sldChg>
      <pc:sldChg chg="modSp mod">
        <pc:chgData name="Janne Geyskens" userId="79d636d5-3dc2-4208-8937-7dda8a4bbf69" providerId="ADAL" clId="{4598883A-91DF-4222-9351-E4C827EBC269}" dt="2022-07-08T13:26:13.853" v="112" actId="20577"/>
        <pc:sldMkLst>
          <pc:docMk/>
          <pc:sldMk cId="105514195" sldId="271"/>
        </pc:sldMkLst>
      </pc:sldChg>
    </pc:docChg>
  </pc:docChgLst>
  <pc:docChgLst>
    <pc:chgData name="Jo Van Hoof" userId="25bd441c-3775-4758-9748-052c6a132550" providerId="ADAL" clId="{A5538E63-31F3-4556-9182-E7FB6BCAB81B}"/>
    <pc:docChg chg="custSel addSld delSld modSld">
      <pc:chgData name="Jo Van Hoof" userId="25bd441c-3775-4758-9748-052c6a132550" providerId="ADAL" clId="{A5538E63-31F3-4556-9182-E7FB6BCAB81B}" dt="2023-03-29T11:41:42.628" v="9"/>
      <pc:docMkLst>
        <pc:docMk/>
      </pc:docMkLst>
      <pc:sldChg chg="del">
        <pc:chgData name="Jo Van Hoof" userId="25bd441c-3775-4758-9748-052c6a132550" providerId="ADAL" clId="{A5538E63-31F3-4556-9182-E7FB6BCAB81B}" dt="2023-03-29T11:14:50.884" v="1" actId="47"/>
        <pc:sldMkLst>
          <pc:docMk/>
          <pc:sldMk cId="3618002925" sldId="256"/>
        </pc:sldMkLst>
      </pc:sldChg>
      <pc:sldChg chg="modSp mod">
        <pc:chgData name="Jo Van Hoof" userId="25bd441c-3775-4758-9748-052c6a132550" providerId="ADAL" clId="{A5538E63-31F3-4556-9182-E7FB6BCAB81B}" dt="2023-03-29T11:20:30.153" v="5"/>
        <pc:sldMkLst>
          <pc:docMk/>
          <pc:sldMk cId="201238664" sldId="257"/>
        </pc:sldMkLst>
      </pc:sldChg>
      <pc:sldChg chg="add">
        <pc:chgData name="Jo Van Hoof" userId="25bd441c-3775-4758-9748-052c6a132550" providerId="ADAL" clId="{A5538E63-31F3-4556-9182-E7FB6BCAB81B}" dt="2023-03-29T11:41:42.628" v="9"/>
        <pc:sldMkLst>
          <pc:docMk/>
          <pc:sldMk cId="0" sldId="260"/>
        </pc:sldMkLst>
      </pc:sldChg>
      <pc:sldChg chg="modSp mod">
        <pc:chgData name="Jo Van Hoof" userId="25bd441c-3775-4758-9748-052c6a132550" providerId="ADAL" clId="{A5538E63-31F3-4556-9182-E7FB6BCAB81B}" dt="2023-03-29T11:26:42.141" v="6"/>
        <pc:sldMkLst>
          <pc:docMk/>
          <pc:sldMk cId="2952105151" sldId="269"/>
        </pc:sldMkLst>
      </pc:sldChg>
      <pc:sldChg chg="modSp mod">
        <pc:chgData name="Jo Van Hoof" userId="25bd441c-3775-4758-9748-052c6a132550" providerId="ADAL" clId="{A5538E63-31F3-4556-9182-E7FB6BCAB81B}" dt="2023-03-29T11:26:54.047" v="7"/>
        <pc:sldMkLst>
          <pc:docMk/>
          <pc:sldMk cId="3371061424" sldId="272"/>
        </pc:sldMkLst>
      </pc:sldChg>
      <pc:sldChg chg="addSp modSp">
        <pc:chgData name="Jo Van Hoof" userId="25bd441c-3775-4758-9748-052c6a132550" providerId="ADAL" clId="{A5538E63-31F3-4556-9182-E7FB6BCAB81B}" dt="2023-03-29T11:27:35.625" v="8"/>
        <pc:sldMkLst>
          <pc:docMk/>
          <pc:sldMk cId="1786735580" sldId="293"/>
        </pc:sldMkLst>
      </pc:sldChg>
      <pc:sldChg chg="addSp delSp modSp add mod">
        <pc:chgData name="Jo Van Hoof" userId="25bd441c-3775-4758-9748-052c6a132550" providerId="ADAL" clId="{A5538E63-31F3-4556-9182-E7FB6BCAB81B}" dt="2023-03-29T11:19:39.544" v="4" actId="478"/>
        <pc:sldMkLst>
          <pc:docMk/>
          <pc:sldMk cId="2785322209" sldId="304"/>
        </pc:sldMkLst>
      </pc:sldChg>
    </pc:docChg>
  </pc:docChgLst>
  <pc:docChgLst>
    <pc:chgData name="Jo Van Hoof" userId="25bd441c-3775-4758-9748-052c6a132550" providerId="ADAL" clId="{31CFF50E-3989-4513-8A88-9447CDBA8612}"/>
    <pc:docChg chg="custSel modSld">
      <pc:chgData name="Jo Van Hoof" userId="25bd441c-3775-4758-9748-052c6a132550" providerId="ADAL" clId="{31CFF50E-3989-4513-8A88-9447CDBA8612}" dt="2023-08-03T14:40:29.323" v="103" actId="1076"/>
      <pc:docMkLst>
        <pc:docMk/>
      </pc:docMkLst>
      <pc:sldChg chg="modSp mod">
        <pc:chgData name="Jo Van Hoof" userId="25bd441c-3775-4758-9748-052c6a132550" providerId="ADAL" clId="{31CFF50E-3989-4513-8A88-9447CDBA8612}" dt="2023-08-03T12:52:41.595" v="21" actId="20577"/>
        <pc:sldMkLst>
          <pc:docMk/>
          <pc:sldMk cId="201238664" sldId="257"/>
        </pc:sldMkLst>
      </pc:sldChg>
      <pc:sldChg chg="modSp mod">
        <pc:chgData name="Jo Van Hoof" userId="25bd441c-3775-4758-9748-052c6a132550" providerId="ADAL" clId="{31CFF50E-3989-4513-8A88-9447CDBA8612}" dt="2023-08-03T12:53:56.460" v="50" actId="20577"/>
        <pc:sldMkLst>
          <pc:docMk/>
          <pc:sldMk cId="0" sldId="260"/>
        </pc:sldMkLst>
      </pc:sldChg>
      <pc:sldChg chg="modSp mod">
        <pc:chgData name="Jo Van Hoof" userId="25bd441c-3775-4758-9748-052c6a132550" providerId="ADAL" clId="{31CFF50E-3989-4513-8A88-9447CDBA8612}" dt="2023-08-03T12:57:53.785" v="52" actId="20578"/>
        <pc:sldMkLst>
          <pc:docMk/>
          <pc:sldMk cId="3270981145" sldId="264"/>
        </pc:sldMkLst>
      </pc:sldChg>
      <pc:sldChg chg="modSp mod">
        <pc:chgData name="Jo Van Hoof" userId="25bd441c-3775-4758-9748-052c6a132550" providerId="ADAL" clId="{31CFF50E-3989-4513-8A88-9447CDBA8612}" dt="2023-08-03T11:29:52.251" v="11" actId="20577"/>
        <pc:sldMkLst>
          <pc:docMk/>
          <pc:sldMk cId="4155093451" sldId="266"/>
        </pc:sldMkLst>
      </pc:sldChg>
      <pc:sldChg chg="addSp delSp modSp mod delAnim modAnim">
        <pc:chgData name="Jo Van Hoof" userId="25bd441c-3775-4758-9748-052c6a132550" providerId="ADAL" clId="{31CFF50E-3989-4513-8A88-9447CDBA8612}" dt="2023-08-03T14:40:24.096" v="102" actId="1076"/>
        <pc:sldMkLst>
          <pc:docMk/>
          <pc:sldMk cId="1932261104" sldId="267"/>
        </pc:sldMkLst>
      </pc:sldChg>
      <pc:sldChg chg="modSp mod">
        <pc:chgData name="Jo Van Hoof" userId="25bd441c-3775-4758-9748-052c6a132550" providerId="ADAL" clId="{31CFF50E-3989-4513-8A88-9447CDBA8612}" dt="2023-08-03T12:58:35.336" v="61" actId="20577"/>
        <pc:sldMkLst>
          <pc:docMk/>
          <pc:sldMk cId="2952105151" sldId="269"/>
        </pc:sldMkLst>
      </pc:sldChg>
      <pc:sldChg chg="addSp delSp modSp mod delAnim modAnim">
        <pc:chgData name="Jo Van Hoof" userId="25bd441c-3775-4758-9748-052c6a132550" providerId="ADAL" clId="{31CFF50E-3989-4513-8A88-9447CDBA8612}" dt="2023-08-03T14:40:29.323" v="103" actId="1076"/>
        <pc:sldMkLst>
          <pc:docMk/>
          <pc:sldMk cId="1204998451" sldId="270"/>
        </pc:sldMkLst>
      </pc:sldChg>
      <pc:sldChg chg="modSp mod">
        <pc:chgData name="Jo Van Hoof" userId="25bd441c-3775-4758-9748-052c6a132550" providerId="ADAL" clId="{31CFF50E-3989-4513-8A88-9447CDBA8612}" dt="2023-08-03T13:22:20.904" v="70" actId="20577"/>
        <pc:sldMkLst>
          <pc:docMk/>
          <pc:sldMk cId="3371061424" sldId="272"/>
        </pc:sldMkLst>
      </pc:sldChg>
      <pc:sldChg chg="modSp mod">
        <pc:chgData name="Jo Van Hoof" userId="25bd441c-3775-4758-9748-052c6a132550" providerId="ADAL" clId="{31CFF50E-3989-4513-8A88-9447CDBA8612}" dt="2023-08-03T13:31:56.547" v="71"/>
        <pc:sldMkLst>
          <pc:docMk/>
          <pc:sldMk cId="2263864966" sldId="274"/>
        </pc:sldMkLst>
      </pc:sldChg>
      <pc:sldChg chg="delSp mod">
        <pc:chgData name="Jo Van Hoof" userId="25bd441c-3775-4758-9748-052c6a132550" providerId="ADAL" clId="{31CFF50E-3989-4513-8A88-9447CDBA8612}" dt="2023-08-03T12:50:08.238" v="12" actId="478"/>
        <pc:sldMkLst>
          <pc:docMk/>
          <pc:sldMk cId="2785322209" sldId="304"/>
        </pc:sldMkLst>
      </pc:sldChg>
    </pc:docChg>
  </pc:docChgLst>
  <pc:docChgLst>
    <pc:chgData name="Jolin lippens" userId="S::jolinlippens_hotmail.com#ext#@domusmedica.be::8fb3da12-8403-432c-8eda-6256b76d5487" providerId="AD" clId="Web-{692F09BB-260E-AFB5-F1EB-649B2CAD6748}"/>
    <pc:docChg chg="mod">
      <pc:chgData name="Jolin lippens" userId="S::jolinlippens_hotmail.com#ext#@domusmedica.be::8fb3da12-8403-432c-8eda-6256b76d5487" providerId="AD" clId="Web-{692F09BB-260E-AFB5-F1EB-649B2CAD6748}" dt="2022-04-06T18:30:14.002" v="2"/>
      <pc:docMkLst>
        <pc:docMk/>
      </pc:docMkLst>
      <pc:sldChg chg="addCm delCm">
        <pc:chgData name="Jolin lippens" userId="S::jolinlippens_hotmail.com#ext#@domusmedica.be::8fb3da12-8403-432c-8eda-6256b76d5487" providerId="AD" clId="Web-{692F09BB-260E-AFB5-F1EB-649B2CAD6748}" dt="2022-04-06T18:30:14.002" v="2"/>
        <pc:sldMkLst>
          <pc:docMk/>
          <pc:sldMk cId="105514195" sldId="271"/>
        </pc:sldMkLst>
      </pc:sldChg>
    </pc:docChg>
  </pc:docChgLst>
  <pc:docChgLst>
    <pc:chgData name="Jo Van Hoof" userId="25bd441c-3775-4758-9748-052c6a132550" providerId="ADAL" clId="{4547747B-78C7-4E0D-AE6C-01D1D2F71633}"/>
    <pc:docChg chg="sldOrd">
      <pc:chgData name="Jo Van Hoof" userId="25bd441c-3775-4758-9748-052c6a132550" providerId="ADAL" clId="{4547747B-78C7-4E0D-AE6C-01D1D2F71633}" dt="2023-08-29T08:19:46.300" v="0" actId="20578"/>
      <pc:docMkLst>
        <pc:docMk/>
      </pc:docMkLst>
      <pc:sldChg chg="ord">
        <pc:chgData name="Jo Van Hoof" userId="25bd441c-3775-4758-9748-052c6a132550" providerId="ADAL" clId="{4547747B-78C7-4E0D-AE6C-01D1D2F71633}" dt="2023-08-29T08:19:46.300" v="0" actId="20578"/>
        <pc:sldMkLst>
          <pc:docMk/>
          <pc:sldMk cId="2952105151" sldId="269"/>
        </pc:sldMkLst>
      </pc:sldChg>
    </pc:docChg>
  </pc:docChgLst>
  <pc:docChgLst>
    <pc:chgData name="Jo Van Hoof" userId="25bd441c-3775-4758-9748-052c6a132550" providerId="ADAL" clId="{5D3DCDEE-DAA0-4C63-A112-3F88DE189B7A}"/>
    <pc:docChg chg="undo redo custSel addSld delSld modSld sldOrd">
      <pc:chgData name="Jo Van Hoof" userId="25bd441c-3775-4758-9748-052c6a132550" providerId="ADAL" clId="{5D3DCDEE-DAA0-4C63-A112-3F88DE189B7A}" dt="2022-04-04T14:17:30.097" v="1656" actId="242"/>
      <pc:docMkLst>
        <pc:docMk/>
      </pc:docMkLst>
      <pc:sldChg chg="modSp mod">
        <pc:chgData name="Jo Van Hoof" userId="25bd441c-3775-4758-9748-052c6a132550" providerId="ADAL" clId="{5D3DCDEE-DAA0-4C63-A112-3F88DE189B7A}" dt="2022-04-04T11:55:55.911" v="155" actId="242"/>
        <pc:sldMkLst>
          <pc:docMk/>
          <pc:sldMk cId="3618002925" sldId="256"/>
        </pc:sldMkLst>
      </pc:sldChg>
      <pc:sldChg chg="modSp mod ord">
        <pc:chgData name="Jo Van Hoof" userId="25bd441c-3775-4758-9748-052c6a132550" providerId="ADAL" clId="{5D3DCDEE-DAA0-4C63-A112-3F88DE189B7A}" dt="2022-04-04T14:13:20.275" v="1591" actId="404"/>
        <pc:sldMkLst>
          <pc:docMk/>
          <pc:sldMk cId="201238664" sldId="257"/>
        </pc:sldMkLst>
      </pc:sldChg>
      <pc:sldChg chg="addSp modSp mod modAnim modNotesTx">
        <pc:chgData name="Jo Van Hoof" userId="25bd441c-3775-4758-9748-052c6a132550" providerId="ADAL" clId="{5D3DCDEE-DAA0-4C63-A112-3F88DE189B7A}" dt="2022-04-04T12:08:54.446" v="437" actId="20577"/>
        <pc:sldMkLst>
          <pc:docMk/>
          <pc:sldMk cId="1587968052" sldId="258"/>
        </pc:sldMkLst>
      </pc:sldChg>
      <pc:sldChg chg="del">
        <pc:chgData name="Jo Van Hoof" userId="25bd441c-3775-4758-9748-052c6a132550" providerId="ADAL" clId="{5D3DCDEE-DAA0-4C63-A112-3F88DE189B7A}" dt="2022-04-04T14:04:33.231" v="1509" actId="47"/>
        <pc:sldMkLst>
          <pc:docMk/>
          <pc:sldMk cId="2002430853" sldId="259"/>
        </pc:sldMkLst>
      </pc:sldChg>
      <pc:sldChg chg="del">
        <pc:chgData name="Jo Van Hoof" userId="25bd441c-3775-4758-9748-052c6a132550" providerId="ADAL" clId="{5D3DCDEE-DAA0-4C63-A112-3F88DE189B7A}" dt="2022-04-04T14:09:39.650" v="1530" actId="47"/>
        <pc:sldMkLst>
          <pc:docMk/>
          <pc:sldMk cId="2690155884" sldId="260"/>
        </pc:sldMkLst>
      </pc:sldChg>
      <pc:sldChg chg="del">
        <pc:chgData name="Jo Van Hoof" userId="25bd441c-3775-4758-9748-052c6a132550" providerId="ADAL" clId="{5D3DCDEE-DAA0-4C63-A112-3F88DE189B7A}" dt="2022-04-04T14:04:34.057" v="1510" actId="47"/>
        <pc:sldMkLst>
          <pc:docMk/>
          <pc:sldMk cId="1991629957" sldId="261"/>
        </pc:sldMkLst>
      </pc:sldChg>
      <pc:sldChg chg="del">
        <pc:chgData name="Jo Van Hoof" userId="25bd441c-3775-4758-9748-052c6a132550" providerId="ADAL" clId="{5D3DCDEE-DAA0-4C63-A112-3F88DE189B7A}" dt="2022-04-04T14:04:29.992" v="1506" actId="47"/>
        <pc:sldMkLst>
          <pc:docMk/>
          <pc:sldMk cId="4015700704" sldId="262"/>
        </pc:sldMkLst>
      </pc:sldChg>
      <pc:sldChg chg="del">
        <pc:chgData name="Jo Van Hoof" userId="25bd441c-3775-4758-9748-052c6a132550" providerId="ADAL" clId="{5D3DCDEE-DAA0-4C63-A112-3F88DE189B7A}" dt="2022-04-04T14:04:31.531" v="1507" actId="47"/>
        <pc:sldMkLst>
          <pc:docMk/>
          <pc:sldMk cId="3391551929" sldId="263"/>
        </pc:sldMkLst>
      </pc:sldChg>
      <pc:sldChg chg="addSp modSp add mod modClrScheme chgLayout">
        <pc:chgData name="Jo Van Hoof" userId="25bd441c-3775-4758-9748-052c6a132550" providerId="ADAL" clId="{5D3DCDEE-DAA0-4C63-A112-3F88DE189B7A}" dt="2022-04-04T12:11:51.434" v="519" actId="26606"/>
        <pc:sldMkLst>
          <pc:docMk/>
          <pc:sldMk cId="3270981145" sldId="264"/>
        </pc:sldMkLst>
      </pc:sldChg>
      <pc:sldChg chg="addSp modSp add mod ord">
        <pc:chgData name="Jo Van Hoof" userId="25bd441c-3775-4758-9748-052c6a132550" providerId="ADAL" clId="{5D3DCDEE-DAA0-4C63-A112-3F88DE189B7A}" dt="2022-04-04T14:02:59.428" v="1489" actId="1076"/>
        <pc:sldMkLst>
          <pc:docMk/>
          <pc:sldMk cId="3471061378" sldId="265"/>
        </pc:sldMkLst>
      </pc:sldChg>
      <pc:sldChg chg="modSp add mod">
        <pc:chgData name="Jo Van Hoof" userId="25bd441c-3775-4758-9748-052c6a132550" providerId="ADAL" clId="{5D3DCDEE-DAA0-4C63-A112-3F88DE189B7A}" dt="2022-04-04T13:45:09.238" v="681" actId="20577"/>
        <pc:sldMkLst>
          <pc:docMk/>
          <pc:sldMk cId="4155093451" sldId="266"/>
        </pc:sldMkLst>
      </pc:sldChg>
      <pc:sldChg chg="addSp delSp modSp add mod modClrScheme modAnim chgLayout modNotesTx">
        <pc:chgData name="Jo Van Hoof" userId="25bd441c-3775-4758-9748-052c6a132550" providerId="ADAL" clId="{5D3DCDEE-DAA0-4C63-A112-3F88DE189B7A}" dt="2022-04-04T14:15:02.631" v="1605"/>
        <pc:sldMkLst>
          <pc:docMk/>
          <pc:sldMk cId="1932261104" sldId="267"/>
        </pc:sldMkLst>
      </pc:sldChg>
      <pc:sldChg chg="add del ord">
        <pc:chgData name="Jo Van Hoof" userId="25bd441c-3775-4758-9748-052c6a132550" providerId="ADAL" clId="{5D3DCDEE-DAA0-4C63-A112-3F88DE189B7A}" dt="2022-04-04T14:04:32.419" v="1508" actId="47"/>
        <pc:sldMkLst>
          <pc:docMk/>
          <pc:sldMk cId="29665679" sldId="268"/>
        </pc:sldMkLst>
      </pc:sldChg>
      <pc:sldChg chg="modSp add mod ord">
        <pc:chgData name="Jo Van Hoof" userId="25bd441c-3775-4758-9748-052c6a132550" providerId="ADAL" clId="{5D3DCDEE-DAA0-4C63-A112-3F88DE189B7A}" dt="2022-04-04T14:13:32.740" v="1598" actId="113"/>
        <pc:sldMkLst>
          <pc:docMk/>
          <pc:sldMk cId="2952105151" sldId="269"/>
        </pc:sldMkLst>
      </pc:sldChg>
      <pc:sldChg chg="addSp modSp add mod modAnim modNotesTx">
        <pc:chgData name="Jo Van Hoof" userId="25bd441c-3775-4758-9748-052c6a132550" providerId="ADAL" clId="{5D3DCDEE-DAA0-4C63-A112-3F88DE189B7A}" dt="2022-04-04T14:12:36.166" v="1553" actId="20577"/>
        <pc:sldMkLst>
          <pc:docMk/>
          <pc:sldMk cId="1204998451" sldId="270"/>
        </pc:sldMkLst>
      </pc:sldChg>
      <pc:sldChg chg="addSp modSp add mod">
        <pc:chgData name="Jo Van Hoof" userId="25bd441c-3775-4758-9748-052c6a132550" providerId="ADAL" clId="{5D3DCDEE-DAA0-4C63-A112-3F88DE189B7A}" dt="2022-04-04T13:48:34.824" v="869" actId="1076"/>
        <pc:sldMkLst>
          <pc:docMk/>
          <pc:sldMk cId="105514195" sldId="271"/>
        </pc:sldMkLst>
      </pc:sldChg>
      <pc:sldChg chg="addSp modSp add mod ord">
        <pc:chgData name="Jo Van Hoof" userId="25bd441c-3775-4758-9748-052c6a132550" providerId="ADAL" clId="{5D3DCDEE-DAA0-4C63-A112-3F88DE189B7A}" dt="2022-04-04T14:13:44.095" v="1604" actId="404"/>
        <pc:sldMkLst>
          <pc:docMk/>
          <pc:sldMk cId="3371061424" sldId="272"/>
        </pc:sldMkLst>
      </pc:sldChg>
      <pc:sldChg chg="modSp add del mod">
        <pc:chgData name="Jo Van Hoof" userId="25bd441c-3775-4758-9748-052c6a132550" providerId="ADAL" clId="{5D3DCDEE-DAA0-4C63-A112-3F88DE189B7A}" dt="2022-04-04T14:04:28.907" v="1505" actId="47"/>
        <pc:sldMkLst>
          <pc:docMk/>
          <pc:sldMk cId="3402027732" sldId="273"/>
        </pc:sldMkLst>
      </pc:sldChg>
      <pc:sldChg chg="addSp delSp modSp add mod">
        <pc:chgData name="Jo Van Hoof" userId="25bd441c-3775-4758-9748-052c6a132550" providerId="ADAL" clId="{5D3DCDEE-DAA0-4C63-A112-3F88DE189B7A}" dt="2022-04-04T14:11:21.951" v="1538"/>
        <pc:sldMkLst>
          <pc:docMk/>
          <pc:sldMk cId="2263864966" sldId="274"/>
        </pc:sldMkLst>
      </pc:sldChg>
      <pc:sldChg chg="modSp mod">
        <pc:chgData name="Jo Van Hoof" userId="25bd441c-3775-4758-9748-052c6a132550" providerId="ADAL" clId="{5D3DCDEE-DAA0-4C63-A112-3F88DE189B7A}" dt="2022-04-04T14:10:14.609" v="1536" actId="20577"/>
        <pc:sldMkLst>
          <pc:docMk/>
          <pc:sldMk cId="1786735580" sldId="293"/>
        </pc:sldMkLst>
      </pc:sldChg>
      <pc:sldChg chg="modSp new mod">
        <pc:chgData name="Jo Van Hoof" userId="25bd441c-3775-4758-9748-052c6a132550" providerId="ADAL" clId="{5D3DCDEE-DAA0-4C63-A112-3F88DE189B7A}" dt="2022-04-04T14:17:30.097" v="1656" actId="242"/>
        <pc:sldMkLst>
          <pc:docMk/>
          <pc:sldMk cId="1129227020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4011C-3F36-465B-AFDF-B0EE4315CF15}" type="datetimeFigureOut">
              <a:rPr lang="nl-BE" smtClean="0"/>
              <a:t>12/12/2025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B7817-DF16-4DD2-ACE7-0692A5B4852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597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9" name="Google Shape;7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0097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BAB6413A-BA3C-0690-5128-00F628F26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>
            <a:extLst>
              <a:ext uri="{FF2B5EF4-FFF2-40B4-BE49-F238E27FC236}">
                <a16:creationId xmlns:a16="http://schemas.microsoft.com/office/drawing/2014/main" id="{B1447D4A-6F6E-9D5D-0E66-AC04488F57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1:notes">
            <a:extLst>
              <a:ext uri="{FF2B5EF4-FFF2-40B4-BE49-F238E27FC236}">
                <a16:creationId xmlns:a16="http://schemas.microsoft.com/office/drawing/2014/main" id="{D8472C47-C077-2ADF-8ABB-CED598DF6E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79" name="Google Shape;79;p1:notes">
            <a:extLst>
              <a:ext uri="{FF2B5EF4-FFF2-40B4-BE49-F238E27FC236}">
                <a16:creationId xmlns:a16="http://schemas.microsoft.com/office/drawing/2014/main" id="{27B57805-47E6-11DE-449B-33A56CDBBC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216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Promotievideo</a:t>
            </a:r>
          </a:p>
          <a:p>
            <a:r>
              <a:rPr lang="nl-NL" dirty="0"/>
              <a:t>https://www.youtube.com/watch?v=gxHUX8B_8Qg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B7817-DF16-4DD2-ACE7-0692A5B4852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413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7817-DF16-4DD2-ACE7-0692A5B4852A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07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B7817-DF16-4DD2-ACE7-0692A5B4852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6742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B7817-DF16-4DD2-ACE7-0692A5B4852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8615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B7817-DF16-4DD2-ACE7-0692A5B4852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2678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Instructievideo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B7817-DF16-4DD2-ACE7-0692A5B4852A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1578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B7817-DF16-4DD2-ACE7-0692A5B4852A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039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AA417FF-B4C9-4147-9BC7-EE479100CD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166813"/>
            <a:ext cx="10488612" cy="5313362"/>
          </a:xfrm>
          <a:prstGeom prst="rect">
            <a:avLst/>
          </a:prstGeom>
        </p:spPr>
        <p:txBody>
          <a:bodyPr/>
          <a:lstStyle>
            <a:lvl1pP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748643E1-ADA8-498C-BEB2-6E9B8349A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EC74AA-3A84-4D01-A39A-DD0A17925773}" type="datetimeFigureOut">
              <a:rPr lang="nl-BE" smtClean="0"/>
              <a:pPr/>
              <a:t>12/12/2025</a:t>
            </a:fld>
            <a:endParaRPr lang="nl-BE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28E89232-68D5-4343-8BB7-86BA7015D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schemeClr val="bg1"/>
              </a:solidFill>
            </a:endParaRP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4AAE0E8F-376B-4D93-8479-1556595C0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7A5C56-B9E8-4E46-B944-E20B96CB342D}" type="slidenum">
              <a:rPr lang="nl-BE" smtClean="0"/>
              <a:pPr/>
              <a:t>‹#›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1C0D419-B09F-427C-9884-8EA0F7C2A1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950" y="262890"/>
            <a:ext cx="10890252" cy="5892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spc="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42541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1150CDB-88E1-405F-A265-FC9787CEA1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29070"/>
            <a:ext cx="6172200" cy="4944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B9BE6B8-7A30-4F9A-99C9-9F2A2185AF8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6611" y="1329069"/>
            <a:ext cx="4202749" cy="4944139"/>
          </a:xfrm>
          <a:prstGeom prst="rect">
            <a:avLst/>
          </a:prstGeom>
        </p:spPr>
        <p:txBody>
          <a:bodyPr/>
          <a:lstStyle>
            <a:lvl1pPr>
              <a:buFont typeface="Wingdings" panose="05000000000000000000" pitchFamily="2" charset="2"/>
              <a:buChar char="§"/>
              <a:defRPr sz="18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anose="05000000000000000000" pitchFamily="2" charset="2"/>
              <a:buChar char="§"/>
              <a:defRPr sz="16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anose="05000000000000000000" pitchFamily="2" charset="2"/>
              <a:buChar char="§"/>
              <a:defRPr sz="18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anose="05000000000000000000" pitchFamily="2" charset="2"/>
              <a:buChar char="§"/>
              <a:defRPr sz="16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anose="05000000000000000000" pitchFamily="2" charset="2"/>
              <a:buChar char="§"/>
              <a:defRPr sz="16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06406A66-7346-4ED5-93B9-1AB6DC194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EC74AA-3A84-4D01-A39A-DD0A17925773}" type="datetimeFigureOut">
              <a:rPr lang="nl-BE" smtClean="0"/>
              <a:pPr/>
              <a:t>12/12/2025</a:t>
            </a:fld>
            <a:endParaRPr lang="nl-BE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E3F948FF-CD37-4616-A2FA-A771ECE8E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schemeClr val="bg1"/>
              </a:solidFill>
            </a:endParaRP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16E564D9-DE74-442D-BCEC-D1028C4FE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7A5C56-B9E8-4E46-B944-E20B96CB342D}" type="slidenum">
              <a:rPr lang="nl-BE" smtClean="0"/>
              <a:pPr/>
              <a:t>‹#›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03217FA-96E3-4809-87EB-523119518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950" y="262890"/>
            <a:ext cx="10890252" cy="5892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spc="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69003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neutraal">
  <p:cSld name="2_Titel neutraa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4801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ctrTitle"/>
          </p:nvPr>
        </p:nvSpPr>
        <p:spPr>
          <a:xfrm>
            <a:off x="254000" y="1885950"/>
            <a:ext cx="8528050" cy="58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254000" y="2690814"/>
            <a:ext cx="8528050" cy="471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2"/>
          </p:nvPr>
        </p:nvSpPr>
        <p:spPr>
          <a:xfrm>
            <a:off x="253999" y="3695701"/>
            <a:ext cx="8528049" cy="210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91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>
  <p:cSld name="1_Lee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body" idx="1"/>
          </p:nvPr>
        </p:nvSpPr>
        <p:spPr>
          <a:xfrm>
            <a:off x="989013" y="1166813"/>
            <a:ext cx="10488612" cy="531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4801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ctrTitle"/>
          </p:nvPr>
        </p:nvSpPr>
        <p:spPr>
          <a:xfrm>
            <a:off x="996950" y="262890"/>
            <a:ext cx="10890252" cy="5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21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4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neutr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748643E1-ADA8-498C-BEB2-6E9B8349A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EC74AA-3A84-4D01-A39A-DD0A17925773}" type="datetimeFigureOut">
              <a:rPr lang="nl-BE" smtClean="0"/>
              <a:pPr/>
              <a:t>12/12/2025</a:t>
            </a:fld>
            <a:endParaRPr lang="nl-BE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28E89232-68D5-4343-8BB7-86BA7015D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schemeClr val="bg1"/>
              </a:solidFill>
            </a:endParaRP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4AAE0E8F-376B-4D93-8479-1556595C0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7A5C56-B9E8-4E46-B944-E20B96CB342D}" type="slidenum">
              <a:rPr lang="nl-BE" smtClean="0"/>
              <a:pPr/>
              <a:t>‹#›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85037D07-2003-4271-95B2-E6943374B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000" y="1885950"/>
            <a:ext cx="8528050" cy="58102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TITEL</a:t>
            </a:r>
            <a:endParaRPr lang="nl-BE"/>
          </a:p>
        </p:txBody>
      </p:sp>
      <p:sp>
        <p:nvSpPr>
          <p:cNvPr id="19" name="Tijdelijke aanduiding voor tekst 12">
            <a:extLst>
              <a:ext uri="{FF2B5EF4-FFF2-40B4-BE49-F238E27FC236}">
                <a16:creationId xmlns:a16="http://schemas.microsoft.com/office/drawing/2014/main" id="{1A118D70-0A4C-4995-8514-10135DDF0C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2690814"/>
            <a:ext cx="8528050" cy="471486"/>
          </a:xfrm>
          <a:prstGeom prst="rect">
            <a:avLst/>
          </a:prstGeom>
        </p:spPr>
        <p:txBody>
          <a:bodyPr/>
          <a:lstStyle>
            <a:lvl1pPr>
              <a:buFont typeface="Wingdings" panose="05000000000000000000" pitchFamily="2" charset="2"/>
              <a:buNone/>
              <a:defRPr sz="20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ONDERTITEL</a:t>
            </a:r>
          </a:p>
        </p:txBody>
      </p:sp>
      <p:sp>
        <p:nvSpPr>
          <p:cNvPr id="20" name="Tijdelijke aanduiding voor tekst 12">
            <a:extLst>
              <a:ext uri="{FF2B5EF4-FFF2-40B4-BE49-F238E27FC236}">
                <a16:creationId xmlns:a16="http://schemas.microsoft.com/office/drawing/2014/main" id="{A3730093-80D3-4D68-BE7D-E2817527C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3999" y="3695701"/>
            <a:ext cx="8528049" cy="2104230"/>
          </a:xfrm>
          <a:prstGeom prst="rect">
            <a:avLst/>
          </a:prstGeom>
        </p:spPr>
        <p:txBody>
          <a:bodyPr/>
          <a:lstStyle>
            <a:lvl1pPr>
              <a:buFont typeface="Wingdings" panose="05000000000000000000" pitchFamily="2" charset="2"/>
              <a:buNone/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Auteur</a:t>
            </a:r>
          </a:p>
          <a:p>
            <a:pPr lvl="0"/>
            <a:r>
              <a:rPr lang="nl-NL"/>
              <a:t>Locatie</a:t>
            </a:r>
          </a:p>
          <a:p>
            <a:pPr lvl="0"/>
            <a:r>
              <a:rPr lang="nl-NL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36255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1E466-FFFF-4BB2-B3EF-798115667D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988560"/>
            <a:ext cx="12192000" cy="8487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="1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DOMUS MEDICA TEMPLATE</a:t>
            </a:r>
            <a:endParaRPr lang="nl-BE"/>
          </a:p>
        </p:txBody>
      </p:sp>
      <p:sp>
        <p:nvSpPr>
          <p:cNvPr id="15" name="Tijdelijke aanduiding voor datum 3">
            <a:extLst>
              <a:ext uri="{FF2B5EF4-FFF2-40B4-BE49-F238E27FC236}">
                <a16:creationId xmlns:a16="http://schemas.microsoft.com/office/drawing/2014/main" id="{26CA996B-8F6A-4F28-8C0F-BFB53F43B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2169"/>
                </a:solidFill>
              </a:defRPr>
            </a:lvl1pPr>
          </a:lstStyle>
          <a:p>
            <a:fld id="{01EC74AA-3A84-4D01-A39A-DD0A17925773}" type="datetimeFigureOut">
              <a:rPr lang="nl-BE" smtClean="0"/>
              <a:pPr/>
              <a:t>12/12/2025</a:t>
            </a:fld>
            <a:endParaRPr lang="nl-BE">
              <a:solidFill>
                <a:srgbClr val="012169"/>
              </a:solidFill>
            </a:endParaRPr>
          </a:p>
        </p:txBody>
      </p:sp>
      <p:sp>
        <p:nvSpPr>
          <p:cNvPr id="16" name="Tijdelijke aanduiding voor voettekst 4">
            <a:extLst>
              <a:ext uri="{FF2B5EF4-FFF2-40B4-BE49-F238E27FC236}">
                <a16:creationId xmlns:a16="http://schemas.microsoft.com/office/drawing/2014/main" id="{57C60A99-CF35-4CF5-88A1-1557B76B8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2169"/>
                </a:solidFill>
              </a:defRPr>
            </a:lvl1pPr>
          </a:lstStyle>
          <a:p>
            <a:endParaRPr lang="nl-BE">
              <a:solidFill>
                <a:srgbClr val="012169"/>
              </a:solidFill>
            </a:endParaRPr>
          </a:p>
        </p:txBody>
      </p:sp>
      <p:sp>
        <p:nvSpPr>
          <p:cNvPr id="17" name="Tijdelijke aanduiding voor dianummer 5">
            <a:extLst>
              <a:ext uri="{FF2B5EF4-FFF2-40B4-BE49-F238E27FC236}">
                <a16:creationId xmlns:a16="http://schemas.microsoft.com/office/drawing/2014/main" id="{61FD1FCC-38CE-43C7-B40B-B79D8FA05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2169"/>
                </a:solidFill>
              </a:defRPr>
            </a:lvl1pPr>
          </a:lstStyle>
          <a:p>
            <a:fld id="{237A5C56-B9E8-4E46-B944-E20B96CB342D}" type="slidenum">
              <a:rPr lang="nl-BE" smtClean="0"/>
              <a:pPr/>
              <a:t>‹#›</a:t>
            </a:fld>
            <a:endParaRPr lang="nl-BE">
              <a:solidFill>
                <a:srgbClr val="01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7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01209-0EDB-4D5B-9E58-892BD8603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232400"/>
            <a:ext cx="12192000" cy="817525"/>
          </a:xfrm>
          <a:prstGeom prst="rect">
            <a:avLst/>
          </a:prstGeom>
        </p:spPr>
        <p:txBody>
          <a:bodyPr anchor="b"/>
          <a:lstStyle>
            <a:lvl1pPr algn="r">
              <a:defRPr sz="2400" b="1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TUSSENTITEL</a:t>
            </a:r>
            <a:endParaRPr lang="nl-BE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7F07A8A5-8F62-4CDD-837B-E94C53E5A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EC74AA-3A84-4D01-A39A-DD0A17925773}" type="datetimeFigureOut">
              <a:rPr lang="nl-BE" smtClean="0"/>
              <a:pPr/>
              <a:t>12/12/2025</a:t>
            </a:fld>
            <a:endParaRPr lang="nl-BE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66C55071-B87A-4B15-BB6E-E03BA05C6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schemeClr val="bg1"/>
              </a:solidFill>
            </a:endParaRP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5B8221D6-7991-493B-A08A-1B2794080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7A5C56-B9E8-4E46-B944-E20B96CB342D}" type="slidenum">
              <a:rPr lang="nl-BE" smtClean="0"/>
              <a:pPr/>
              <a:t>‹#›</a:t>
            </a:fld>
            <a:endParaRPr lang="nl-B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5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">
            <a:extLst>
              <a:ext uri="{FF2B5EF4-FFF2-40B4-BE49-F238E27FC236}">
                <a16:creationId xmlns:a16="http://schemas.microsoft.com/office/drawing/2014/main" id="{E6244457-4D72-497C-B61A-E920661DF109}"/>
              </a:ext>
            </a:extLst>
          </p:cNvPr>
          <p:cNvSpPr/>
          <p:nvPr userDrawn="1"/>
        </p:nvSpPr>
        <p:spPr>
          <a:xfrm>
            <a:off x="8178915" y="260935"/>
            <a:ext cx="453889" cy="419784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자유형: 도형 14">
            <a:extLst>
              <a:ext uri="{FF2B5EF4-FFF2-40B4-BE49-F238E27FC236}">
                <a16:creationId xmlns:a16="http://schemas.microsoft.com/office/drawing/2014/main" id="{DD6ADDBF-E869-45A1-9DD8-B20362040D67}"/>
              </a:ext>
            </a:extLst>
          </p:cNvPr>
          <p:cNvSpPr/>
          <p:nvPr userDrawn="1"/>
        </p:nvSpPr>
        <p:spPr>
          <a:xfrm rot="10800000">
            <a:off x="11447495" y="3795004"/>
            <a:ext cx="453889" cy="419784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8B936926-BB76-4ED2-89C7-A7687046DF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9355" y="164391"/>
            <a:ext cx="3173413" cy="3427413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nl-NL"/>
              <a:t>Citaat</a:t>
            </a:r>
            <a:endParaRPr lang="nl-B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FC6AD09-7C1F-4D61-91BB-DDFF3810D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232400"/>
            <a:ext cx="12192000" cy="817525"/>
          </a:xfrm>
          <a:prstGeom prst="rect">
            <a:avLst/>
          </a:prstGeom>
        </p:spPr>
        <p:txBody>
          <a:bodyPr anchor="b"/>
          <a:lstStyle>
            <a:lvl1pPr algn="r">
              <a:defRPr sz="2400" b="1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TUSSENTITEL</a:t>
            </a:r>
            <a:endParaRPr lang="nl-BE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0BE7ED6E-767E-4AD2-9032-497D5F76F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2169"/>
                </a:solidFill>
              </a:defRPr>
            </a:lvl1pPr>
          </a:lstStyle>
          <a:p>
            <a:fld id="{01EC74AA-3A84-4D01-A39A-DD0A17925773}" type="datetimeFigureOut">
              <a:rPr lang="nl-BE" smtClean="0"/>
              <a:pPr/>
              <a:t>12/12/2025</a:t>
            </a:fld>
            <a:endParaRPr lang="nl-BE">
              <a:solidFill>
                <a:srgbClr val="012169"/>
              </a:solidFill>
            </a:endParaRPr>
          </a:p>
        </p:txBody>
      </p:sp>
      <p:sp>
        <p:nvSpPr>
          <p:cNvPr id="19" name="Tijdelijke aanduiding voor voettekst 4">
            <a:extLst>
              <a:ext uri="{FF2B5EF4-FFF2-40B4-BE49-F238E27FC236}">
                <a16:creationId xmlns:a16="http://schemas.microsoft.com/office/drawing/2014/main" id="{9DA5D044-E528-420A-9A35-13F29FB15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2169"/>
                </a:solidFill>
              </a:defRPr>
            </a:lvl1pPr>
          </a:lstStyle>
          <a:p>
            <a:endParaRPr lang="nl-BE">
              <a:solidFill>
                <a:srgbClr val="012169"/>
              </a:solidFill>
            </a:endParaRPr>
          </a:p>
        </p:txBody>
      </p:sp>
      <p:sp>
        <p:nvSpPr>
          <p:cNvPr id="20" name="Tijdelijke aanduiding voor dianummer 5">
            <a:extLst>
              <a:ext uri="{FF2B5EF4-FFF2-40B4-BE49-F238E27FC236}">
                <a16:creationId xmlns:a16="http://schemas.microsoft.com/office/drawing/2014/main" id="{8F0F1BF1-235B-4659-9F5F-CDC73E64E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7A5C56-B9E8-4E46-B944-E20B96CB342D}" type="slidenum">
              <a:rPr lang="nl-BE" smtClean="0"/>
              <a:pPr/>
              <a:t>‹#›</a:t>
            </a:fld>
            <a:endParaRPr lang="nl-B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3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DDE86-045B-42D2-8161-7261F82F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0" y="202565"/>
            <a:ext cx="5572760" cy="626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INHOUD / TITEL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47AAC6-03E4-4DE1-8FA8-0600BC07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0" y="999461"/>
            <a:ext cx="5572760" cy="5480714"/>
          </a:xfrm>
          <a:prstGeom prst="rect">
            <a:avLst/>
          </a:prstGeom>
        </p:spPr>
        <p:txBody>
          <a:bodyPr/>
          <a:lstStyle>
            <a:lvl1pP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datum 3">
            <a:extLst>
              <a:ext uri="{FF2B5EF4-FFF2-40B4-BE49-F238E27FC236}">
                <a16:creationId xmlns:a16="http://schemas.microsoft.com/office/drawing/2014/main" id="{450C6CE7-365C-4190-874D-06BA0614A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EC74AA-3A84-4D01-A39A-DD0A17925773}" type="datetimeFigureOut">
              <a:rPr lang="nl-BE" smtClean="0"/>
              <a:pPr/>
              <a:t>12/12/2025</a:t>
            </a:fld>
            <a:endParaRPr lang="nl-BE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9990B557-9EB5-4976-980C-7D7D9284A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schemeClr val="bg1"/>
              </a:solidFill>
            </a:endParaRPr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B837DE24-0CC4-44F7-9E22-12096EFAE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7A5C56-B9E8-4E46-B944-E20B96CB342D}" type="slidenum">
              <a:rPr lang="nl-BE" smtClean="0"/>
              <a:pPr/>
              <a:t>‹#›</a:t>
            </a:fld>
            <a:endParaRPr lang="nl-B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6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323F91E-EED0-4B5E-B41E-A8194DB9EC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800" y="1072337"/>
            <a:ext cx="5715000" cy="5407838"/>
          </a:xfrm>
          <a:prstGeom prst="rect">
            <a:avLst/>
          </a:prstGeom>
        </p:spPr>
        <p:txBody>
          <a:bodyPr/>
          <a:lstStyle>
            <a:lvl1pPr>
              <a:buFont typeface="Wingdings" panose="05000000000000000000" pitchFamily="2" charset="2"/>
              <a:buChar char="§"/>
              <a:defRPr sz="18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anose="05000000000000000000" pitchFamily="2" charset="2"/>
              <a:buChar char="§"/>
              <a:defRPr sz="16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anose="05000000000000000000" pitchFamily="2" charset="2"/>
              <a:buChar char="§"/>
              <a:defRPr sz="18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anose="05000000000000000000" pitchFamily="2" charset="2"/>
              <a:buChar char="§"/>
              <a:defRPr sz="16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anose="05000000000000000000" pitchFamily="2" charset="2"/>
              <a:buChar char="§"/>
              <a:defRPr sz="16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AB0C0FA8-12F3-489A-8357-4B627854930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202" y="1072336"/>
            <a:ext cx="5715000" cy="5407839"/>
          </a:xfrm>
          <a:prstGeom prst="rect">
            <a:avLst/>
          </a:prstGeom>
        </p:spPr>
        <p:txBody>
          <a:bodyPr/>
          <a:lstStyle>
            <a:lvl1pPr>
              <a:buFont typeface="Wingdings" panose="05000000000000000000" pitchFamily="2" charset="2"/>
              <a:buChar char="§"/>
              <a:defRPr sz="18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anose="05000000000000000000" pitchFamily="2" charset="2"/>
              <a:buChar char="§"/>
              <a:defRPr sz="16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anose="05000000000000000000" pitchFamily="2" charset="2"/>
              <a:buChar char="§"/>
              <a:defRPr sz="18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anose="05000000000000000000" pitchFamily="2" charset="2"/>
              <a:buChar char="§"/>
              <a:defRPr sz="16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anose="05000000000000000000" pitchFamily="2" charset="2"/>
              <a:buChar char="§"/>
              <a:defRPr sz="16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38465F0-95E9-4508-BBDF-1434D47347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950" y="262890"/>
            <a:ext cx="10890252" cy="5892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spc="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/>
              <a:t>Titel</a:t>
            </a:r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24946970-833B-4143-A7E8-AC687D6AF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EC74AA-3A84-4D01-A39A-DD0A17925773}" type="datetimeFigureOut">
              <a:rPr lang="nl-BE" smtClean="0"/>
              <a:pPr/>
              <a:t>12/12/2025</a:t>
            </a:fld>
            <a:endParaRPr lang="nl-BE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C1C5F5B4-421D-47F4-9058-AC40F06F7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schemeClr val="bg1"/>
              </a:solidFill>
            </a:endParaRPr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F2209A2F-4E9A-432B-A4B2-49EDE432A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7A5C56-B9E8-4E46-B944-E20B96CB342D}" type="slidenum">
              <a:rPr lang="nl-BE" smtClean="0"/>
              <a:pPr/>
              <a:t>‹#›</a:t>
            </a:fld>
            <a:endParaRPr lang="nl-B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7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72683-0910-4182-96CB-C8FAD5E44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474" y="1038395"/>
            <a:ext cx="8086726" cy="5441780"/>
          </a:xfrm>
          <a:prstGeom prst="rect">
            <a:avLst/>
          </a:prstGeom>
        </p:spPr>
        <p:txBody>
          <a:bodyPr/>
          <a:lstStyle>
            <a:lvl1pPr>
              <a:buFont typeface="Wingdings" panose="05000000000000000000" pitchFamily="2" charset="2"/>
              <a:buChar char="§"/>
              <a:defRPr sz="18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anose="05000000000000000000" pitchFamily="2" charset="2"/>
              <a:buChar char="§"/>
              <a:defRPr sz="16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anose="05000000000000000000" pitchFamily="2" charset="2"/>
              <a:buChar char="§"/>
              <a:defRPr sz="18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anose="05000000000000000000" pitchFamily="2" charset="2"/>
              <a:buChar char="§"/>
              <a:defRPr sz="16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anose="05000000000000000000" pitchFamily="2" charset="2"/>
              <a:buChar char="§"/>
              <a:defRPr sz="16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9EEFB5C-F0B4-4D68-A86F-04F997E72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2169"/>
                </a:solidFill>
              </a:defRPr>
            </a:lvl1pPr>
          </a:lstStyle>
          <a:p>
            <a:fld id="{01EC74AA-3A84-4D01-A39A-DD0A17925773}" type="datetimeFigureOut">
              <a:rPr lang="nl-BE" smtClean="0"/>
              <a:pPr/>
              <a:t>12/12/2025</a:t>
            </a:fld>
            <a:endParaRPr lang="nl-BE">
              <a:solidFill>
                <a:srgbClr val="012169"/>
              </a:solidFill>
            </a:endParaRP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CC1CEC8-B668-4E7C-8D51-85430B331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2169"/>
                </a:solidFill>
              </a:defRPr>
            </a:lvl1pPr>
          </a:lstStyle>
          <a:p>
            <a:endParaRPr lang="nl-BE">
              <a:solidFill>
                <a:srgbClr val="012169"/>
              </a:solidFill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75A5AF8-0FE0-4890-BB11-34459084A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2169"/>
                </a:solidFill>
              </a:defRPr>
            </a:lvl1pPr>
          </a:lstStyle>
          <a:p>
            <a:fld id="{237A5C56-B9E8-4E46-B944-E20B96CB342D}" type="slidenum">
              <a:rPr lang="nl-BE" smtClean="0"/>
              <a:pPr/>
              <a:t>‹#›</a:t>
            </a:fld>
            <a:endParaRPr lang="nl-BE">
              <a:solidFill>
                <a:srgbClr val="012169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C3EFE27-D0B2-4D4D-BAC8-2CC0F8825F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00474" y="262890"/>
            <a:ext cx="8086727" cy="5892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spc="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38865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72683-0910-4182-96CB-C8FAD5E44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94" y="1037801"/>
            <a:ext cx="8018779" cy="5442374"/>
          </a:xfrm>
          <a:prstGeom prst="rect">
            <a:avLst/>
          </a:prstGeom>
        </p:spPr>
        <p:txBody>
          <a:bodyPr/>
          <a:lstStyle>
            <a:lvl1pPr>
              <a:buFont typeface="Wingdings" panose="05000000000000000000" pitchFamily="2" charset="2"/>
              <a:buChar char="§"/>
              <a:defRPr sz="18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anose="05000000000000000000" pitchFamily="2" charset="2"/>
              <a:buChar char="§"/>
              <a:defRPr sz="16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anose="05000000000000000000" pitchFamily="2" charset="2"/>
              <a:buChar char="§"/>
              <a:defRPr sz="18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anose="05000000000000000000" pitchFamily="2" charset="2"/>
              <a:buChar char="§"/>
              <a:defRPr sz="16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anose="05000000000000000000" pitchFamily="2" charset="2"/>
              <a:buChar char="§"/>
              <a:defRPr sz="160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FAB7B660-9626-46D5-BA00-C2423CFEE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2169"/>
                </a:solidFill>
              </a:defRPr>
            </a:lvl1pPr>
          </a:lstStyle>
          <a:p>
            <a:fld id="{01EC74AA-3A84-4D01-A39A-DD0A17925773}" type="datetimeFigureOut">
              <a:rPr lang="nl-BE" smtClean="0"/>
              <a:pPr/>
              <a:t>12/12/2025</a:t>
            </a:fld>
            <a:endParaRPr lang="nl-BE">
              <a:solidFill>
                <a:srgbClr val="012169"/>
              </a:solidFill>
            </a:endParaRP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02EEFFF-9BD1-4D8E-B762-F87553646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2169"/>
                </a:solidFill>
              </a:defRPr>
            </a:lvl1pPr>
          </a:lstStyle>
          <a:p>
            <a:endParaRPr lang="nl-BE">
              <a:solidFill>
                <a:srgbClr val="012169"/>
              </a:solidFill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04B74280-50EB-4967-941E-5F9971D7B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7A5C56-B9E8-4E46-B944-E20B96CB342D}" type="slidenum">
              <a:rPr lang="nl-BE" smtClean="0"/>
              <a:pPr/>
              <a:t>‹#›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22340C7-5787-49DF-90D8-58896BBA31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949" y="262890"/>
            <a:ext cx="7261225" cy="5892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spc="0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B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11579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5B1430A4-20C9-40DA-97ED-D0BC0008D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EC74AA-3A84-4D01-A39A-DD0A17925773}" type="datetimeFigureOut">
              <a:rPr lang="nl-BE" smtClean="0"/>
              <a:pPr/>
              <a:t>12/12/2025</a:t>
            </a:fld>
            <a:endParaRPr lang="nl-BE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E5F93407-1661-4931-9A05-CBE3AFAE1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l-BE">
              <a:solidFill>
                <a:schemeClr val="bg1"/>
              </a:solidFill>
            </a:endParaRP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D3B9A0E2-CEA8-49B4-8B58-D808A9C0C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7A5C56-B9E8-4E46-B944-E20B96CB342D}" type="slidenum">
              <a:rPr lang="nl-BE" smtClean="0"/>
              <a:pPr/>
              <a:t>‹#›</a:t>
            </a:fld>
            <a:endParaRPr lang="nl-B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6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4" r:id="rId2"/>
    <p:sldLayoutId id="2147483649" r:id="rId3"/>
    <p:sldLayoutId id="2147483651" r:id="rId4"/>
    <p:sldLayoutId id="2147483660" r:id="rId5"/>
    <p:sldLayoutId id="2147483650" r:id="rId6"/>
    <p:sldLayoutId id="2147483652" r:id="rId7"/>
    <p:sldLayoutId id="2147483656" r:id="rId8"/>
    <p:sldLayoutId id="2147483661" r:id="rId9"/>
    <p:sldLayoutId id="2147483657" r:id="rId10"/>
    <p:sldLayoutId id="2147483665" r:id="rId11"/>
    <p:sldLayoutId id="2147483666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SaX2iefS0A?feature=oembed" TargetMode="Externa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forms.office.com/r/gkuRztU5k2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jo.vanhoof@domusmedica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xHUX8B_8Qg?feature=oembed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sldNum" idx="12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3" name="Google Shape;83;p1"/>
          <p:cNvSpPr txBox="1">
            <a:spLocks noGrp="1"/>
          </p:cNvSpPr>
          <p:nvPr>
            <p:ph type="ctrTitle"/>
          </p:nvPr>
        </p:nvSpPr>
        <p:spPr>
          <a:xfrm>
            <a:off x="254000" y="2645971"/>
            <a:ext cx="8528050" cy="58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nl-BE" dirty="0"/>
              <a:t>LOK Starten en groeien in kwaliteit</a:t>
            </a:r>
            <a:br>
              <a:rPr lang="nl-BE" sz="3600" dirty="0"/>
            </a:br>
            <a:r>
              <a:rPr lang="nl-BE" sz="2000" dirty="0"/>
              <a:t>Adviezen voor een Kwaliteitsvolle Huisartsenpraktijk Domus Medica</a:t>
            </a: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082895-A3B7-1A3F-4CE2-E518DB83B3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719" y="4019821"/>
            <a:ext cx="2543306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4469CAB-8006-40F3-A728-5C08B067A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43C56F-23C8-433E-9E73-2023194E1B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DF8878-C443-41EF-89A9-F0C1928CB24D}" type="datetime1">
              <a:rPr lang="nl-BE" smtClean="0"/>
              <a:t>12/12/2025</a:t>
            </a:fld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E123CE-139D-4576-B80B-C6136D701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7A5C56-B9E8-4E46-B944-E20B96CB342D}" type="slidenum">
              <a:rPr lang="nl-BE" smtClean="0"/>
              <a:pPr/>
              <a:t>10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48BA1D6-7E95-42CB-B602-127DE9323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endParaRPr lang="nl-BE" sz="28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5901593-A35A-D58A-1343-E320DF5D6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" y="0"/>
            <a:ext cx="12184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4469CAB-8006-40F3-A728-5C08B067A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43C56F-23C8-433E-9E73-2023194E1B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DF8878-C443-41EF-89A9-F0C1928CB24D}" type="datetime1">
              <a:rPr lang="nl-BE" smtClean="0"/>
              <a:t>12/12/2025</a:t>
            </a:fld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E123CE-139D-4576-B80B-C6136D701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7A5C56-B9E8-4E46-B944-E20B96CB342D}" type="slidenum">
              <a:rPr lang="nl-BE" smtClean="0"/>
              <a:pPr/>
              <a:t>11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48BA1D6-7E95-42CB-B602-127DE9323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endParaRPr lang="nl-BE" sz="28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6CC425A-785C-3880-2981-A93A7058D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" y="0"/>
            <a:ext cx="12184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0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4469CAB-8006-40F3-A728-5C08B067A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43C56F-23C8-433E-9E73-2023194E1B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DF8878-C443-41EF-89A9-F0C1928CB24D}" type="datetime1">
              <a:rPr lang="nl-BE" smtClean="0"/>
              <a:t>12/12/2025</a:t>
            </a:fld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E123CE-139D-4576-B80B-C6136D701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7A5C56-B9E8-4E46-B944-E20B96CB342D}" type="slidenum">
              <a:rPr lang="nl-BE" smtClean="0"/>
              <a:pPr/>
              <a:t>12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48BA1D6-7E95-42CB-B602-127DE9323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/>
              <a:t>Instructievideo</a:t>
            </a:r>
            <a:endParaRPr lang="nl-BE" sz="2800" dirty="0"/>
          </a:p>
        </p:txBody>
      </p:sp>
      <p:pic>
        <p:nvPicPr>
          <p:cNvPr id="6" name="Online Media 5" descr="Adviezen voor een kwaliteitsvolle huisartsenpraktijk - Instructievideo">
            <a:hlinkClick r:id="" action="ppaction://media"/>
            <a:extLst>
              <a:ext uri="{FF2B5EF4-FFF2-40B4-BE49-F238E27FC236}">
                <a16:creationId xmlns:a16="http://schemas.microsoft.com/office/drawing/2014/main" id="{4F096B58-2AF2-6BF4-6C05-21EF1C6162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 t="8844" b="8575"/>
          <a:stretch>
            <a:fillRect/>
          </a:stretch>
        </p:blipFill>
        <p:spPr>
          <a:xfrm>
            <a:off x="1625600" y="769721"/>
            <a:ext cx="9220256" cy="57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4469CAB-8006-40F3-A728-5C08B067A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In kleine groep:</a:t>
            </a:r>
          </a:p>
          <a:p>
            <a:r>
              <a:rPr lang="nl-BE" dirty="0"/>
              <a:t>Wat zijn de prioritaire werkpunten?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Plenair:</a:t>
            </a:r>
          </a:p>
          <a:p>
            <a:r>
              <a:rPr lang="nl-BE" dirty="0"/>
              <a:t>Hoe functioneert de praktijk momenteel in het kader van de uitgekozen adviezen?</a:t>
            </a:r>
          </a:p>
          <a:p>
            <a:r>
              <a:rPr lang="nl-BE" dirty="0"/>
              <a:t>Wat zijn de ervaren uitdagingen?</a:t>
            </a:r>
          </a:p>
          <a:p>
            <a:r>
              <a:rPr lang="nl-BE" dirty="0"/>
              <a:t>Zijn er praktijken die al actie ondernomen hebben? Hoe is dit verlopen?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43C56F-23C8-433E-9E73-2023194E1B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DF8878-C443-41EF-89A9-F0C1928CB24D}" type="datetime1">
              <a:rPr lang="nl-BE" smtClean="0"/>
              <a:t>12/12/2025</a:t>
            </a:fld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E123CE-139D-4576-B80B-C6136D701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7A5C56-B9E8-4E46-B944-E20B96CB342D}" type="slidenum">
              <a:rPr lang="nl-BE" smtClean="0"/>
              <a:pPr/>
              <a:t>13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48BA1D6-7E95-42CB-B602-127DE9323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/>
              <a:t>Aan de slag</a:t>
            </a:r>
            <a:endParaRPr lang="nl-BE" sz="2800" dirty="0"/>
          </a:p>
        </p:txBody>
      </p:sp>
      <p:pic>
        <p:nvPicPr>
          <p:cNvPr id="6" name="Picture 2" descr="Stockfoto- en afbeeldingenportfolio van iluistrator | Shutterstock">
            <a:extLst>
              <a:ext uri="{FF2B5EF4-FFF2-40B4-BE49-F238E27FC236}">
                <a16:creationId xmlns:a16="http://schemas.microsoft.com/office/drawing/2014/main" id="{6AA34A4F-C375-4A6A-99F7-C3C807014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437664">
            <a:off x="7959840" y="2078245"/>
            <a:ext cx="1727019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tockfoto- en afbeeldingenportfolio van iluistrator | Shutterstock">
            <a:extLst>
              <a:ext uri="{FF2B5EF4-FFF2-40B4-BE49-F238E27FC236}">
                <a16:creationId xmlns:a16="http://schemas.microsoft.com/office/drawing/2014/main" id="{F1888CEA-15FD-4869-9506-85D23C2C5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963109">
            <a:off x="9089180" y="581283"/>
            <a:ext cx="1727019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ockfoto- en afbeeldingenportfolio van iluistrator | Shutterstock">
            <a:extLst>
              <a:ext uri="{FF2B5EF4-FFF2-40B4-BE49-F238E27FC236}">
                <a16:creationId xmlns:a16="http://schemas.microsoft.com/office/drawing/2014/main" id="{DB79E968-74EF-4132-BE5E-33AA3EBD3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5540" y="899678"/>
            <a:ext cx="1727019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6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4469CAB-8006-40F3-A728-5C08B067A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Plenair:</a:t>
            </a:r>
          </a:p>
          <a:p>
            <a:r>
              <a:rPr lang="nl-BE" dirty="0"/>
              <a:t>Hoe motiveer je eventuele medewerkers/jezelf om met de adviezen aan de slag te gaan?</a:t>
            </a:r>
            <a:br>
              <a:rPr lang="nl-BE" dirty="0"/>
            </a:br>
            <a:r>
              <a:rPr lang="nl-BE" dirty="0"/>
              <a:t>Hoe pak je dit aan?</a:t>
            </a:r>
          </a:p>
          <a:p>
            <a:r>
              <a:rPr lang="nl-BE" dirty="0"/>
              <a:t>Hoe zet je een meerjarenplanning op?</a:t>
            </a:r>
          </a:p>
          <a:p>
            <a:r>
              <a:rPr lang="nl-BE" dirty="0"/>
              <a:t>Wie neemt welke rol op binnen het team (coördinatie, opvolging…) indien er meerdere praktijkmedewerkers zijn?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43C56F-23C8-433E-9E73-2023194E1B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DF8878-C443-41EF-89A9-F0C1928CB24D}" type="datetime1">
              <a:rPr lang="nl-BE" smtClean="0"/>
              <a:t>12/12/2025</a:t>
            </a:fld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E123CE-139D-4576-B80B-C6136D701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7A5C56-B9E8-4E46-B944-E20B96CB342D}" type="slidenum">
              <a:rPr lang="nl-BE" smtClean="0"/>
              <a:pPr/>
              <a:t>14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48BA1D6-7E95-42CB-B602-127DE9323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/>
              <a:t>Plan van aanpak voor de praktijk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263864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B637A-83B0-4A43-B223-CD5E2347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dirty="0">
                <a:solidFill>
                  <a:srgbClr val="012169"/>
                </a:solidFill>
              </a:rPr>
              <a:t>Take Home Messages</a:t>
            </a:r>
            <a:endParaRPr lang="nl-BE" dirty="0">
              <a:solidFill>
                <a:srgbClr val="01216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4ED0C2-E3E7-4A95-A2CF-27DB5CFAE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12169"/>
                </a:solidFill>
              </a:rPr>
              <a:t>…</a:t>
            </a:r>
          </a:p>
          <a:p>
            <a:r>
              <a:rPr lang="nl-NL" dirty="0">
                <a:solidFill>
                  <a:srgbClr val="012169"/>
                </a:solidFill>
              </a:rPr>
              <a:t>…</a:t>
            </a:r>
          </a:p>
          <a:p>
            <a:r>
              <a:rPr lang="nl-NL" dirty="0">
                <a:solidFill>
                  <a:srgbClr val="012169"/>
                </a:solidFill>
              </a:rPr>
              <a:t>…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8F9986-9495-414F-BB1D-FA7C04AA5F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4622F0-4277-4CC9-9090-2E412236785D}" type="datetime1">
              <a:rPr lang="nl-BE" smtClean="0"/>
              <a:t>12/12/2025</a:t>
            </a:fld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857C58-7237-4B72-B0F1-6C863C13D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7A5C56-B9E8-4E46-B944-E20B96CB342D}" type="slidenum">
              <a:rPr lang="nl-BE" smtClean="0"/>
              <a:pPr/>
              <a:t>15</a:t>
            </a:fld>
            <a:endParaRPr lang="nl-B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27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E8AA7-16FE-E300-6DF5-EF3F1F501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53BD78-BCF7-113B-0000-F182427C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BE" dirty="0"/>
              <a:t>Eerste kennismaking adviezen</a:t>
            </a:r>
          </a:p>
          <a:p>
            <a:r>
              <a:rPr lang="nl-BE" dirty="0"/>
              <a:t>Totstandkoming en doel adviezen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Doel LOK</a:t>
            </a:r>
          </a:p>
          <a:p>
            <a:r>
              <a:rPr lang="nl-BE" dirty="0"/>
              <a:t>Verkenning adviezen op website Domus Medica</a:t>
            </a:r>
            <a:endParaRPr lang="nl-BE" sz="1400" dirty="0"/>
          </a:p>
          <a:p>
            <a:r>
              <a:rPr lang="nl-BE" dirty="0"/>
              <a:t>Aan de slag</a:t>
            </a:r>
          </a:p>
          <a:p>
            <a:pPr lvl="1"/>
            <a:r>
              <a:rPr lang="nl-BE" dirty="0"/>
              <a:t>Checklist</a:t>
            </a:r>
          </a:p>
          <a:p>
            <a:pPr lvl="1"/>
            <a:r>
              <a:rPr lang="nl-BE" dirty="0"/>
              <a:t>Eerste plan van aanpak voor de praktijk</a:t>
            </a:r>
          </a:p>
          <a:p>
            <a:endParaRPr lang="nl-BE" dirty="0"/>
          </a:p>
          <a:p>
            <a:r>
              <a:rPr lang="nl-BE" b="1" dirty="0"/>
              <a:t>Korte evaluatie LOK en aanbod Domus Medica</a:t>
            </a:r>
            <a:br>
              <a:rPr lang="nl-BE" b="1" dirty="0"/>
            </a:br>
            <a:br>
              <a:rPr lang="nl-BE" b="1" dirty="0"/>
            </a:br>
            <a:br>
              <a:rPr lang="nl-BE" b="1" dirty="0"/>
            </a:br>
            <a:r>
              <a:rPr lang="nl-BE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https://forms.office.com/r/gkuRztU5k2</a:t>
            </a:r>
            <a:endParaRPr lang="nl-BE" b="1" dirty="0"/>
          </a:p>
          <a:p>
            <a:endParaRPr lang="nl-BE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DED95C-0EE9-2544-693A-33067BD4CD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F475D2-18BB-40A5-94AE-DCFBA0F95843}" type="datetime1">
              <a:rPr lang="nl-BE" smtClean="0"/>
              <a:t>12/12/2025</a:t>
            </a:fld>
            <a:endParaRPr lang="nl-BE">
              <a:solidFill>
                <a:srgbClr val="012169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93571C-868B-DB50-5586-43F4ABE65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7A5C56-B9E8-4E46-B944-E20B96CB342D}" type="slidenum">
              <a:rPr lang="nl-BE" smtClean="0"/>
              <a:pPr/>
              <a:t>16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0713AD7-061B-BEB1-E0F7-DDFF2D72F7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/>
              <a:t>Verloop LOK</a:t>
            </a:r>
            <a:endParaRPr lang="nl-BE" sz="2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01B0EFF-BDFE-474A-BF07-BAF407610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361" y="4740676"/>
            <a:ext cx="1985812" cy="1985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205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9B0DC4FC-DD7E-8D0D-2699-93B63994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>
            <a:extLst>
              <a:ext uri="{FF2B5EF4-FFF2-40B4-BE49-F238E27FC236}">
                <a16:creationId xmlns:a16="http://schemas.microsoft.com/office/drawing/2014/main" id="{06E6FC6E-9120-BF37-905E-4603926BA3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480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3" name="Google Shape;83;p1">
            <a:extLst>
              <a:ext uri="{FF2B5EF4-FFF2-40B4-BE49-F238E27FC236}">
                <a16:creationId xmlns:a16="http://schemas.microsoft.com/office/drawing/2014/main" id="{6ADBA488-7275-E6E3-8663-18245C068B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4000" y="2645971"/>
            <a:ext cx="8528050" cy="58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nl-BE" dirty="0"/>
              <a:t>LOK Starten en groeien in kwaliteit</a:t>
            </a:r>
            <a:br>
              <a:rPr lang="nl-BE" sz="3600" dirty="0"/>
            </a:br>
            <a:r>
              <a:rPr lang="nl-BE" sz="2000" dirty="0"/>
              <a:t>Adviezen voor een Kwaliteitsvolle Huisartsenpraktijk Domus Medica</a:t>
            </a: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8E7791-4962-29BD-EE20-C162B585C7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719" y="4019821"/>
            <a:ext cx="2543306" cy="2540131"/>
          </a:xfrm>
          <a:prstGeom prst="rect">
            <a:avLst/>
          </a:prstGeom>
        </p:spPr>
      </p:pic>
      <p:sp>
        <p:nvSpPr>
          <p:cNvPr id="2" name="Google Shape;85;p1">
            <a:extLst>
              <a:ext uri="{FF2B5EF4-FFF2-40B4-BE49-F238E27FC236}">
                <a16:creationId xmlns:a16="http://schemas.microsoft.com/office/drawing/2014/main" id="{0FBCA4D0-C684-01DD-5ED8-AD478999D35C}"/>
              </a:ext>
            </a:extLst>
          </p:cNvPr>
          <p:cNvSpPr txBox="1">
            <a:spLocks/>
          </p:cNvSpPr>
          <p:nvPr/>
        </p:nvSpPr>
        <p:spPr>
          <a:xfrm>
            <a:off x="253999" y="4455722"/>
            <a:ext cx="8528049" cy="210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0" i="1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>
              <a:spcBef>
                <a:spcPts val="0"/>
              </a:spcBef>
            </a:pPr>
            <a:endParaRPr lang="nl-BE" b="1"/>
          </a:p>
          <a:p>
            <a:pPr marL="228600">
              <a:spcBef>
                <a:spcPts val="0"/>
              </a:spcBef>
            </a:pPr>
            <a:endParaRPr lang="nl-BE" b="1"/>
          </a:p>
          <a:p>
            <a:pPr marL="228600">
              <a:spcBef>
                <a:spcPts val="0"/>
              </a:spcBef>
            </a:pPr>
            <a:r>
              <a:rPr lang="nl-BE" b="1"/>
              <a:t>Jo Van Hoof  </a:t>
            </a:r>
            <a:r>
              <a:rPr lang="nl-BE" sz="1200"/>
              <a:t>Verantwoordelijke expertisedomein, projectcoördinator</a:t>
            </a:r>
          </a:p>
          <a:p>
            <a:pPr marL="228600">
              <a:spcBef>
                <a:spcPts val="0"/>
              </a:spcBef>
            </a:pPr>
            <a:r>
              <a:rPr lang="nl-BE">
                <a:hlinkClick r:id="rId4"/>
              </a:rPr>
              <a:t>jo.vanhoof@domusmedica.be</a:t>
            </a:r>
            <a:r>
              <a:rPr lang="nl-BE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933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6F4FD75-5AC9-4043-9560-62FB1A146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BE" b="1" dirty="0"/>
              <a:t>Eerste kennismaking adviezen</a:t>
            </a:r>
          </a:p>
          <a:p>
            <a:r>
              <a:rPr lang="nl-BE" b="1" dirty="0"/>
              <a:t>Totstandkoming en doel adviezen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Doel LOK</a:t>
            </a:r>
          </a:p>
          <a:p>
            <a:r>
              <a:rPr lang="nl-BE" dirty="0"/>
              <a:t>Verkenning adviezen op website Domus Medica</a:t>
            </a:r>
            <a:endParaRPr lang="nl-BE" sz="1400" dirty="0"/>
          </a:p>
          <a:p>
            <a:r>
              <a:rPr lang="nl-BE" dirty="0"/>
              <a:t>Aan de slag</a:t>
            </a:r>
          </a:p>
          <a:p>
            <a:pPr lvl="1"/>
            <a:r>
              <a:rPr lang="nl-BE" dirty="0"/>
              <a:t>Checklist</a:t>
            </a:r>
          </a:p>
          <a:p>
            <a:pPr lvl="1"/>
            <a:r>
              <a:rPr lang="nl-BE" dirty="0"/>
              <a:t>Eerste plan van aanpak voor de praktijk</a:t>
            </a:r>
          </a:p>
          <a:p>
            <a:endParaRPr lang="nl-BE" dirty="0"/>
          </a:p>
          <a:p>
            <a:r>
              <a:rPr lang="nl-BE" dirty="0"/>
              <a:t>Korte evaluatie LOK en aanbod Domus Medica</a:t>
            </a:r>
          </a:p>
          <a:p>
            <a:endParaRPr lang="nl-BE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B0A02A-9CCA-4DD1-BF8B-4F6F809618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F475D2-18BB-40A5-94AE-DCFBA0F95843}" type="datetime1">
              <a:rPr lang="nl-BE" smtClean="0"/>
              <a:t>12/12/2025</a:t>
            </a:fld>
            <a:endParaRPr lang="nl-BE">
              <a:solidFill>
                <a:srgbClr val="012169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C0DB8C-4AEB-4C97-A0CC-E53EE4D7A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7A5C56-B9E8-4E46-B944-E20B96CB342D}" type="slidenum">
              <a:rPr lang="nl-BE" smtClean="0"/>
              <a:pPr/>
              <a:t>2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E1BEAE-E51D-4909-83FA-7D93C23321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/>
              <a:t>Verloop LOK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0123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4469CAB-8006-40F3-A728-5C08B067A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43C56F-23C8-433E-9E73-2023194E1B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DF8878-C443-41EF-89A9-F0C1928CB24D}" type="datetime1">
              <a:rPr lang="nl-BE" smtClean="0"/>
              <a:t>12/12/2025</a:t>
            </a:fld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E123CE-139D-4576-B80B-C6136D701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7A5C56-B9E8-4E46-B944-E20B96CB342D}" type="slidenum">
              <a:rPr lang="nl-BE" smtClean="0"/>
              <a:pPr/>
              <a:t>3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48BA1D6-7E95-42CB-B602-127DE9323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/>
              <a:t>Promotievideo</a:t>
            </a:r>
            <a:endParaRPr lang="nl-BE" sz="2800" dirty="0"/>
          </a:p>
        </p:txBody>
      </p:sp>
      <p:pic>
        <p:nvPicPr>
          <p:cNvPr id="6" name="Online Media 5" descr="Adviezen voor een kwaliteitsvolle huisartsenpraktijk">
            <a:hlinkClick r:id="" action="ppaction://media"/>
            <a:extLst>
              <a:ext uri="{FF2B5EF4-FFF2-40B4-BE49-F238E27FC236}">
                <a16:creationId xmlns:a16="http://schemas.microsoft.com/office/drawing/2014/main" id="{D32E6EB7-23A4-7CD1-DABC-E5805904EE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26008" y="821913"/>
            <a:ext cx="10014622" cy="56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6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20;p5">
            <a:extLst>
              <a:ext uri="{FF2B5EF4-FFF2-40B4-BE49-F238E27FC236}">
                <a16:creationId xmlns:a16="http://schemas.microsoft.com/office/drawing/2014/main" id="{F4D1B88F-17E9-FACF-C167-6ACD0C440E9F}"/>
              </a:ext>
            </a:extLst>
          </p:cNvPr>
          <p:cNvSpPr/>
          <p:nvPr/>
        </p:nvSpPr>
        <p:spPr>
          <a:xfrm rot="5400000">
            <a:off x="214287" y="5006173"/>
            <a:ext cx="2675820" cy="820800"/>
          </a:xfrm>
          <a:prstGeom prst="chevron">
            <a:avLst>
              <a:gd name="adj" fmla="val 50000"/>
            </a:avLst>
          </a:prstGeom>
          <a:noFill/>
          <a:ln w="255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8B126C1-D22E-41DD-47D8-D7FCAFFC2600}"/>
              </a:ext>
            </a:extLst>
          </p:cNvPr>
          <p:cNvSpPr txBox="1"/>
          <p:nvPr/>
        </p:nvSpPr>
        <p:spPr>
          <a:xfrm rot="16200000">
            <a:off x="299351" y="4885713"/>
            <a:ext cx="223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99A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Toekomstplan</a:t>
            </a:r>
          </a:p>
        </p:txBody>
      </p:sp>
      <p:sp>
        <p:nvSpPr>
          <p:cNvPr id="25" name="Google Shape;120;p5">
            <a:extLst>
              <a:ext uri="{FF2B5EF4-FFF2-40B4-BE49-F238E27FC236}">
                <a16:creationId xmlns:a16="http://schemas.microsoft.com/office/drawing/2014/main" id="{B6AD1B50-1F5E-46E8-8ECA-C3311D920F7F}"/>
              </a:ext>
            </a:extLst>
          </p:cNvPr>
          <p:cNvSpPr/>
          <p:nvPr/>
        </p:nvSpPr>
        <p:spPr>
          <a:xfrm rot="5400000">
            <a:off x="-457243" y="1871484"/>
            <a:ext cx="4028270" cy="820800"/>
          </a:xfrm>
          <a:prstGeom prst="chevron">
            <a:avLst>
              <a:gd name="adj" fmla="val 50000"/>
            </a:avLst>
          </a:prstGeom>
          <a:noFill/>
          <a:ln w="25550" cap="flat" cmpd="sng">
            <a:solidFill>
              <a:srgbClr val="0121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8610600" y="64893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5"/>
          <p:cNvGrpSpPr/>
          <p:nvPr/>
        </p:nvGrpSpPr>
        <p:grpSpPr>
          <a:xfrm>
            <a:off x="1725716" y="248508"/>
            <a:ext cx="9269672" cy="5003455"/>
            <a:chOff x="2029500" y="431388"/>
            <a:chExt cx="9269672" cy="5003455"/>
          </a:xfrm>
        </p:grpSpPr>
        <p:sp>
          <p:nvSpPr>
            <p:cNvPr id="120" name="Google Shape;120;p5"/>
            <p:cNvSpPr/>
            <p:nvPr/>
          </p:nvSpPr>
          <p:spPr>
            <a:xfrm rot="5400000">
              <a:off x="1859560" y="4437793"/>
              <a:ext cx="1173300" cy="8208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255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169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034190" y="4792075"/>
              <a:ext cx="8208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7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Context adaptatie SSMG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2023</a:t>
              </a:r>
              <a:endPara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 rot="5400000">
              <a:off x="6697971" y="422582"/>
              <a:ext cx="761700" cy="844070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>
                <a:alpha val="88627"/>
              </a:srgbClr>
            </a:solidFill>
            <a:ln w="255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169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99A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856790" y="4299523"/>
              <a:ext cx="7266600" cy="6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00" tIns="12600" rIns="12600" bIns="126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169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nl-BE" sz="1800" b="0" i="0" u="none" strike="noStrike" kern="1200" cap="none" spc="0" normalizeH="0" baseline="0" noProof="0">
                  <a:ln>
                    <a:noFill/>
                  </a:ln>
                  <a:solidFill>
                    <a:srgbClr val="0099A8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Aanbod Franstalige versie adviezen door la Société Scientifique de Médecine Générale (SSMG)</a:t>
              </a:r>
            </a:p>
          </p:txBody>
        </p:sp>
        <p:sp>
          <p:nvSpPr>
            <p:cNvPr id="128" name="Google Shape;128;p5"/>
            <p:cNvSpPr/>
            <p:nvPr/>
          </p:nvSpPr>
          <p:spPr>
            <a:xfrm rot="5400000">
              <a:off x="1854870" y="607638"/>
              <a:ext cx="1173300" cy="820800"/>
            </a:xfrm>
            <a:prstGeom prst="chevron">
              <a:avLst>
                <a:gd name="adj" fmla="val 50000"/>
              </a:avLst>
            </a:prstGeom>
            <a:solidFill>
              <a:srgbClr val="001F69"/>
            </a:solidFill>
            <a:ln w="25550" cap="flat" cmpd="sng">
              <a:solidFill>
                <a:srgbClr val="001F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169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029500" y="843048"/>
              <a:ext cx="8208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7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nl-BE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Dec 2019- Jan 2020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 rot="5400000">
              <a:off x="6688904" y="-3402811"/>
              <a:ext cx="761700" cy="843194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>
                <a:alpha val="88627"/>
              </a:srgbClr>
            </a:solidFill>
            <a:ln w="25550" cap="flat" cmpd="sng">
              <a:solidFill>
                <a:srgbClr val="001F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169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852100" y="469368"/>
              <a:ext cx="7266600" cy="6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00" tIns="12600" rIns="12600" bIns="126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169"/>
                </a:buClr>
                <a:buSzPts val="1800"/>
                <a:buFontTx/>
                <a:buNone/>
                <a:tabLst/>
                <a:defRPr/>
              </a:pPr>
              <a:r>
                <a:rPr kumimoji="0" lang="nl-B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Kernteam: internationale literatuurstudie</a:t>
              </a:r>
              <a:r>
                <a:rPr kumimoji="0" lang="nl-B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kumimoji="0" lang="nl-B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kumimoji="0" lang="nl-B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rPr>
              </a:br>
              <a:r>
                <a:rPr kumimoji="0" lang="nl-B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VK (QOF), Frankrijk (ROSP), België (activiteitenverslag), Nederland (Nederlandse Normen; NPA), Australië (RACGP), EPA/POP, Duitsland, Canada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 rot="5400000">
              <a:off x="1854870" y="1577907"/>
              <a:ext cx="1173300" cy="820800"/>
            </a:xfrm>
            <a:prstGeom prst="chevron">
              <a:avLst>
                <a:gd name="adj" fmla="val 50000"/>
              </a:avLst>
            </a:prstGeom>
            <a:solidFill>
              <a:srgbClr val="001F69"/>
            </a:solidFill>
            <a:ln w="25550" cap="flat" cmpd="sng">
              <a:solidFill>
                <a:srgbClr val="001F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169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029500" y="1812957"/>
              <a:ext cx="820800" cy="4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7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nl-BE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Feb 2020-Feb 2021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 rot="5400000">
              <a:off x="6702348" y="-2419585"/>
              <a:ext cx="761700" cy="843194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>
                <a:alpha val="88627"/>
              </a:srgbClr>
            </a:solidFill>
            <a:ln w="25550" cap="flat" cmpd="sng">
              <a:solidFill>
                <a:srgbClr val="001F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169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852100" y="1439277"/>
              <a:ext cx="7266600" cy="6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00" tIns="12600" rIns="12600" bIns="126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169"/>
                </a:buClr>
                <a:buSzPts val="1800"/>
                <a:buFontTx/>
                <a:buNone/>
                <a:tabLst/>
                <a:defRPr/>
              </a:pPr>
              <a:r>
                <a:rPr kumimoji="0" lang="nl-B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Schrijven adviezen door kernteam en bijsturing via coaching team academici en experten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 rot="5400000">
              <a:off x="1854870" y="2535058"/>
              <a:ext cx="1173300" cy="820800"/>
            </a:xfrm>
            <a:prstGeom prst="chevron">
              <a:avLst>
                <a:gd name="adj" fmla="val 50000"/>
              </a:avLst>
            </a:prstGeom>
            <a:solidFill>
              <a:srgbClr val="001F69"/>
            </a:solidFill>
            <a:ln w="25550" cap="flat" cmpd="sng">
              <a:solidFill>
                <a:srgbClr val="001F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169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029500" y="2770828"/>
              <a:ext cx="820800" cy="35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7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nl-BE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Maa</a:t>
              </a:r>
              <a:r>
                <a:rPr kumimoji="0" lang="nl-BE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- Apr 2021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 rot="5400000">
              <a:off x="6688904" y="-1465535"/>
              <a:ext cx="761700" cy="843194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>
                <a:alpha val="88627"/>
              </a:srgbClr>
            </a:solidFill>
            <a:ln w="25550" cap="flat" cmpd="sng">
              <a:solidFill>
                <a:srgbClr val="001F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169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852100" y="2396788"/>
              <a:ext cx="7266600" cy="6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00" tIns="12600" rIns="12600" bIns="126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169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nl-BE" sz="1800" b="0" i="0" u="none" strike="noStrike" kern="1200" cap="none" spc="0" normalizeH="0" baseline="0" noProof="0">
                  <a:ln>
                    <a:noFill/>
                  </a:ln>
                  <a:solidFill>
                    <a:srgbClr val="012169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Feedback 5 LOK’s + expertisegroep Kwaliteit en Vorming + expertisegroep Praktijkorganisatie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E231F6C6-EE71-47B1-814C-A3AD164B9710}"/>
              </a:ext>
            </a:extLst>
          </p:cNvPr>
          <p:cNvSpPr txBox="1"/>
          <p:nvPr/>
        </p:nvSpPr>
        <p:spPr>
          <a:xfrm rot="16200000">
            <a:off x="-7960" y="2130861"/>
            <a:ext cx="285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Tweejarig ontwikkeltraject</a:t>
            </a:r>
          </a:p>
        </p:txBody>
      </p:sp>
      <p:sp>
        <p:nvSpPr>
          <p:cNvPr id="3" name="Google Shape;160;p6">
            <a:extLst>
              <a:ext uri="{FF2B5EF4-FFF2-40B4-BE49-F238E27FC236}">
                <a16:creationId xmlns:a16="http://schemas.microsoft.com/office/drawing/2014/main" id="{BC9AAAAD-08FE-E882-E409-5B4D77F52A56}"/>
              </a:ext>
            </a:extLst>
          </p:cNvPr>
          <p:cNvSpPr/>
          <p:nvPr/>
        </p:nvSpPr>
        <p:spPr>
          <a:xfrm rot="5400000">
            <a:off x="1548866" y="3299266"/>
            <a:ext cx="1173000" cy="820500"/>
          </a:xfrm>
          <a:prstGeom prst="chevron">
            <a:avLst>
              <a:gd name="adj" fmla="val 50000"/>
            </a:avLst>
          </a:prstGeom>
          <a:solidFill>
            <a:srgbClr val="001F69"/>
          </a:solidFill>
          <a:ln w="25550" cap="flat" cmpd="sng">
            <a:solidFill>
              <a:srgbClr val="001F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61;p6">
            <a:extLst>
              <a:ext uri="{FF2B5EF4-FFF2-40B4-BE49-F238E27FC236}">
                <a16:creationId xmlns:a16="http://schemas.microsoft.com/office/drawing/2014/main" id="{197B0F53-4833-224D-0550-FAE26929A2B2}"/>
              </a:ext>
            </a:extLst>
          </p:cNvPr>
          <p:cNvSpPr/>
          <p:nvPr/>
        </p:nvSpPr>
        <p:spPr>
          <a:xfrm>
            <a:off x="1760996" y="3522436"/>
            <a:ext cx="8205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0" tIns="7550" rIns="7550" bIns="75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Najaar         </a:t>
            </a: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2021</a:t>
            </a: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62;p6">
            <a:extLst>
              <a:ext uri="{FF2B5EF4-FFF2-40B4-BE49-F238E27FC236}">
                <a16:creationId xmlns:a16="http://schemas.microsoft.com/office/drawing/2014/main" id="{DE73AF98-3DEA-2C96-0ED5-93AD9FDA9F38}"/>
              </a:ext>
            </a:extLst>
          </p:cNvPr>
          <p:cNvSpPr/>
          <p:nvPr/>
        </p:nvSpPr>
        <p:spPr>
          <a:xfrm rot="5400000">
            <a:off x="6389802" y="-714454"/>
            <a:ext cx="762000" cy="844917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>
              <a:alpha val="88627"/>
            </a:srgbClr>
          </a:solidFill>
          <a:ln w="25550" cap="flat" cmpd="sng">
            <a:solidFill>
              <a:srgbClr val="001F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63;p6">
            <a:extLst>
              <a:ext uri="{FF2B5EF4-FFF2-40B4-BE49-F238E27FC236}">
                <a16:creationId xmlns:a16="http://schemas.microsoft.com/office/drawing/2014/main" id="{0DEF1306-DB83-6601-CAFB-30284EB6318D}"/>
              </a:ext>
            </a:extLst>
          </p:cNvPr>
          <p:cNvSpPr/>
          <p:nvPr/>
        </p:nvSpPr>
        <p:spPr>
          <a:xfrm>
            <a:off x="2545076" y="3186556"/>
            <a:ext cx="72666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200" tIns="12600" rIns="12600" bIns="12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800"/>
              <a:buFont typeface="Arial"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Start uitvoering toekomstplan, officiële lancering op de Huisartsenconferentie en Vakbeurs 2021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4;p6">
            <a:extLst>
              <a:ext uri="{FF2B5EF4-FFF2-40B4-BE49-F238E27FC236}">
                <a16:creationId xmlns:a16="http://schemas.microsoft.com/office/drawing/2014/main" id="{3A46F01F-E590-6045-0AF3-D80FC976CDB6}"/>
              </a:ext>
            </a:extLst>
          </p:cNvPr>
          <p:cNvSpPr/>
          <p:nvPr/>
        </p:nvSpPr>
        <p:spPr>
          <a:xfrm rot="5400000">
            <a:off x="1550426" y="5196850"/>
            <a:ext cx="1173000" cy="8205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55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5;p6">
            <a:extLst>
              <a:ext uri="{FF2B5EF4-FFF2-40B4-BE49-F238E27FC236}">
                <a16:creationId xmlns:a16="http://schemas.microsoft.com/office/drawing/2014/main" id="{EB33CB98-41C2-7B0C-835D-08A32FC1778D}"/>
              </a:ext>
            </a:extLst>
          </p:cNvPr>
          <p:cNvSpPr/>
          <p:nvPr/>
        </p:nvSpPr>
        <p:spPr>
          <a:xfrm>
            <a:off x="1725116" y="5432260"/>
            <a:ext cx="8205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0" tIns="7550" rIns="7550" bIns="75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2023 - …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Google Shape;166;p6">
            <a:extLst>
              <a:ext uri="{FF2B5EF4-FFF2-40B4-BE49-F238E27FC236}">
                <a16:creationId xmlns:a16="http://schemas.microsoft.com/office/drawing/2014/main" id="{22546D4B-65FA-7EE5-9C0C-3736F494C0F7}"/>
              </a:ext>
            </a:extLst>
          </p:cNvPr>
          <p:cNvSpPr/>
          <p:nvPr/>
        </p:nvSpPr>
        <p:spPr>
          <a:xfrm rot="5400000">
            <a:off x="5819756" y="1749700"/>
            <a:ext cx="762000" cy="73038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>
              <a:alpha val="88627"/>
            </a:srgbClr>
          </a:solidFill>
          <a:ln w="255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7;p6">
            <a:extLst>
              <a:ext uri="{FF2B5EF4-FFF2-40B4-BE49-F238E27FC236}">
                <a16:creationId xmlns:a16="http://schemas.microsoft.com/office/drawing/2014/main" id="{50638778-9860-588F-97E4-166C615D45C4}"/>
              </a:ext>
            </a:extLst>
          </p:cNvPr>
          <p:cNvSpPr/>
          <p:nvPr/>
        </p:nvSpPr>
        <p:spPr>
          <a:xfrm>
            <a:off x="2547716" y="5056462"/>
            <a:ext cx="7266600" cy="70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200" tIns="12600" rIns="12600" bIns="12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800"/>
              <a:buFont typeface="Arial"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srgbClr val="009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Continue opvolging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99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66;p6">
            <a:extLst>
              <a:ext uri="{FF2B5EF4-FFF2-40B4-BE49-F238E27FC236}">
                <a16:creationId xmlns:a16="http://schemas.microsoft.com/office/drawing/2014/main" id="{0C1119E6-0AE7-AFDB-BF66-F71723BD2F41}"/>
              </a:ext>
            </a:extLst>
          </p:cNvPr>
          <p:cNvSpPr/>
          <p:nvPr/>
        </p:nvSpPr>
        <p:spPr>
          <a:xfrm rot="5400000">
            <a:off x="8351241" y="2237799"/>
            <a:ext cx="523580" cy="598140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>
              <a:alpha val="88627"/>
            </a:srgbClr>
          </a:solidFill>
          <a:ln w="255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800"/>
              <a:buFont typeface="Calibri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99A8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Certificering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99A8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Cebam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99A8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Best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99A8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Practice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99A8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Info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9A8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Google Shape;164;p6">
            <a:extLst>
              <a:ext uri="{FF2B5EF4-FFF2-40B4-BE49-F238E27FC236}">
                <a16:creationId xmlns:a16="http://schemas.microsoft.com/office/drawing/2014/main" id="{17FCF1EA-5587-3483-F4CD-F3A7779B7D0A}"/>
              </a:ext>
            </a:extLst>
          </p:cNvPr>
          <p:cNvSpPr/>
          <p:nvPr/>
        </p:nvSpPr>
        <p:spPr>
          <a:xfrm rot="5400000">
            <a:off x="4879325" y="5076859"/>
            <a:ext cx="863776" cy="626313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55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5;p6">
            <a:extLst>
              <a:ext uri="{FF2B5EF4-FFF2-40B4-BE49-F238E27FC236}">
                <a16:creationId xmlns:a16="http://schemas.microsoft.com/office/drawing/2014/main" id="{88E533C6-93C6-C13E-2332-1555EDC03258}"/>
              </a:ext>
            </a:extLst>
          </p:cNvPr>
          <p:cNvSpPr/>
          <p:nvPr/>
        </p:nvSpPr>
        <p:spPr>
          <a:xfrm>
            <a:off x="4996497" y="5257977"/>
            <a:ext cx="627873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0" tIns="7550" rIns="7550" bIns="75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Februari 2023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Google Shape;166;p6">
            <a:extLst>
              <a:ext uri="{FF2B5EF4-FFF2-40B4-BE49-F238E27FC236}">
                <a16:creationId xmlns:a16="http://schemas.microsoft.com/office/drawing/2014/main" id="{2B1154C1-5FD4-9D8A-55B0-39C22E2BA046}"/>
              </a:ext>
            </a:extLst>
          </p:cNvPr>
          <p:cNvSpPr/>
          <p:nvPr/>
        </p:nvSpPr>
        <p:spPr>
          <a:xfrm rot="5400000">
            <a:off x="8351241" y="2926889"/>
            <a:ext cx="523580" cy="598140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>
              <a:alpha val="88627"/>
            </a:srgbClr>
          </a:solidFill>
          <a:ln w="255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800"/>
              <a:buFont typeface="Calibri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99A8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Publicatie eerste update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99A8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64;p6">
            <a:extLst>
              <a:ext uri="{FF2B5EF4-FFF2-40B4-BE49-F238E27FC236}">
                <a16:creationId xmlns:a16="http://schemas.microsoft.com/office/drawing/2014/main" id="{79246A20-F120-83B2-5E8E-97BB8522A4B2}"/>
              </a:ext>
            </a:extLst>
          </p:cNvPr>
          <p:cNvSpPr/>
          <p:nvPr/>
        </p:nvSpPr>
        <p:spPr>
          <a:xfrm rot="5400000">
            <a:off x="4879325" y="5765949"/>
            <a:ext cx="863776" cy="626313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55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5;p6">
            <a:extLst>
              <a:ext uri="{FF2B5EF4-FFF2-40B4-BE49-F238E27FC236}">
                <a16:creationId xmlns:a16="http://schemas.microsoft.com/office/drawing/2014/main" id="{A03DBB8E-A397-EC27-A84A-9FD9477645C9}"/>
              </a:ext>
            </a:extLst>
          </p:cNvPr>
          <p:cNvSpPr/>
          <p:nvPr/>
        </p:nvSpPr>
        <p:spPr>
          <a:xfrm>
            <a:off x="4996497" y="5947067"/>
            <a:ext cx="627873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0" tIns="7550" rIns="7550" bIns="75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Mei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47F2C418-FF3E-CD19-3D3A-745F250F55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917" y="4665313"/>
            <a:ext cx="1181878" cy="11803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43C56F-23C8-433E-9E73-2023194E1B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F8878-C443-41EF-89A9-F0C1928CB24D}" type="datetime1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E123CE-139D-4576-B80B-C6136D701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A5C56-B9E8-4E46-B944-E20B96CB342D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C86A43CC-2E27-D041-57B7-B80792C442F0}"/>
              </a:ext>
            </a:extLst>
          </p:cNvPr>
          <p:cNvSpPr txBox="1">
            <a:spLocks/>
          </p:cNvSpPr>
          <p:nvPr/>
        </p:nvSpPr>
        <p:spPr>
          <a:xfrm>
            <a:off x="996949" y="897702"/>
            <a:ext cx="11252263" cy="54514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Coherent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360° systeem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 een praktijk kwaliteitsvol te runnen,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helicopterview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Gebaseerd op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internationale modellen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toegepast op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Nederlandstalige en Franstalige Belgische context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Ondersteuning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om aan de slag te gaan met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praktijkverbeterende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projecten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Hulpmiddel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voor startende praktijken om de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eerste stappen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 kunnen zetten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Basis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voor praktijken die hun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kwaliteit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willen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toetsen en verbeteren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121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met eventuele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medewerkers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121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binnen de praktijk</a:t>
            </a:r>
          </a:p>
        </p:txBody>
      </p:sp>
      <p:pic>
        <p:nvPicPr>
          <p:cNvPr id="8" name="Graphic 7" descr="Medisch met effen opvulling">
            <a:extLst>
              <a:ext uri="{FF2B5EF4-FFF2-40B4-BE49-F238E27FC236}">
                <a16:creationId xmlns:a16="http://schemas.microsoft.com/office/drawing/2014/main" id="{81EF55E7-88A7-57BE-F841-68F1FCB20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947" y="1240487"/>
            <a:ext cx="648000" cy="648000"/>
          </a:xfrm>
          <a:prstGeom prst="rect">
            <a:avLst/>
          </a:prstGeom>
        </p:spPr>
      </p:pic>
      <p:pic>
        <p:nvPicPr>
          <p:cNvPr id="9" name="Graphic 8" descr="Markering met effen opvulling">
            <a:extLst>
              <a:ext uri="{FF2B5EF4-FFF2-40B4-BE49-F238E27FC236}">
                <a16:creationId xmlns:a16="http://schemas.microsoft.com/office/drawing/2014/main" id="{FD6E4E92-374E-2746-C517-F3A425A21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947" y="2186817"/>
            <a:ext cx="648000" cy="648000"/>
          </a:xfrm>
          <a:prstGeom prst="rect">
            <a:avLst/>
          </a:prstGeom>
        </p:spPr>
      </p:pic>
      <p:pic>
        <p:nvPicPr>
          <p:cNvPr id="10" name="Graphic 9" descr="Puzzelstukjes met effen opvulling">
            <a:extLst>
              <a:ext uri="{FF2B5EF4-FFF2-40B4-BE49-F238E27FC236}">
                <a16:creationId xmlns:a16="http://schemas.microsoft.com/office/drawing/2014/main" id="{79AC973A-8F70-CEAB-8F16-B15B133C65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8222" y="3976678"/>
            <a:ext cx="648000" cy="648000"/>
          </a:xfrm>
          <a:prstGeom prst="rect">
            <a:avLst/>
          </a:prstGeom>
        </p:spPr>
      </p:pic>
      <p:pic>
        <p:nvPicPr>
          <p:cNvPr id="11" name="Graphic 10" descr="Brainstormgroep met effen opvulling">
            <a:extLst>
              <a:ext uri="{FF2B5EF4-FFF2-40B4-BE49-F238E27FC236}">
                <a16:creationId xmlns:a16="http://schemas.microsoft.com/office/drawing/2014/main" id="{0A6CAE4B-1036-8D76-035B-66EC8F47EB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7544" y="5636298"/>
            <a:ext cx="648000" cy="648000"/>
          </a:xfrm>
          <a:prstGeom prst="rect">
            <a:avLst/>
          </a:prstGeom>
        </p:spPr>
      </p:pic>
      <p:pic>
        <p:nvPicPr>
          <p:cNvPr id="12" name="Graphic 11" descr="Hulpmiddelen met effen opvulling">
            <a:extLst>
              <a:ext uri="{FF2B5EF4-FFF2-40B4-BE49-F238E27FC236}">
                <a16:creationId xmlns:a16="http://schemas.microsoft.com/office/drawing/2014/main" id="{1910B07E-AD87-F625-3FC3-B969F0430B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3840" y="3132801"/>
            <a:ext cx="648000" cy="648000"/>
          </a:xfrm>
          <a:prstGeom prst="rect">
            <a:avLst/>
          </a:prstGeom>
        </p:spPr>
      </p:pic>
      <p:pic>
        <p:nvPicPr>
          <p:cNvPr id="13" name="Graphic 12" descr="Klembord met aantal vinkjes met effen opvulling">
            <a:extLst>
              <a:ext uri="{FF2B5EF4-FFF2-40B4-BE49-F238E27FC236}">
                <a16:creationId xmlns:a16="http://schemas.microsoft.com/office/drawing/2014/main" id="{E3150312-BCF1-DBA6-3E40-5DEB48E7DC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93494" y="4806488"/>
            <a:ext cx="648000" cy="648000"/>
          </a:xfrm>
          <a:prstGeom prst="rect">
            <a:avLst/>
          </a:prstGeom>
        </p:spPr>
      </p:pic>
      <p:sp>
        <p:nvSpPr>
          <p:cNvPr id="2" name="Titel 4">
            <a:extLst>
              <a:ext uri="{FF2B5EF4-FFF2-40B4-BE49-F238E27FC236}">
                <a16:creationId xmlns:a16="http://schemas.microsoft.com/office/drawing/2014/main" id="{D4920958-BDAD-5B97-1C63-46112C28F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950" y="262890"/>
            <a:ext cx="10890252" cy="589280"/>
          </a:xfrm>
        </p:spPr>
        <p:txBody>
          <a:bodyPr anchor="ctr">
            <a:normAutofit/>
          </a:bodyPr>
          <a:lstStyle/>
          <a:p>
            <a:r>
              <a:rPr lang="nl-NL" sz="2800" b="1"/>
              <a:t>100</a:t>
            </a:r>
            <a:r>
              <a:rPr lang="nl-NL" sz="2800"/>
              <a:t> Adviezen voor een Kwaliteitsvolle Huisartsenpraktijk</a:t>
            </a:r>
            <a:endParaRPr lang="nl-BE" sz="2800"/>
          </a:p>
        </p:txBody>
      </p:sp>
    </p:spTree>
    <p:extLst>
      <p:ext uri="{BB962C8B-B14F-4D97-AF65-F5344CB8AC3E}">
        <p14:creationId xmlns:p14="http://schemas.microsoft.com/office/powerpoint/2010/main" val="327098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F8C5C-6B9C-07DA-6E0E-3AEEF2960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4EEA867-6143-EF6A-1847-3B8D34E49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BE" dirty="0"/>
              <a:t>Eerste kennismaking adviezen</a:t>
            </a:r>
          </a:p>
          <a:p>
            <a:r>
              <a:rPr lang="nl-BE" dirty="0"/>
              <a:t>Totstandkoming en doel adviezen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Doel LOK</a:t>
            </a:r>
          </a:p>
          <a:p>
            <a:r>
              <a:rPr lang="nl-BE" b="1" dirty="0"/>
              <a:t>Verkenning adviezen op website Domus Medica</a:t>
            </a:r>
            <a:endParaRPr lang="nl-BE" sz="1400" b="1" dirty="0"/>
          </a:p>
          <a:p>
            <a:r>
              <a:rPr lang="nl-BE" b="1" dirty="0"/>
              <a:t>Aan de slag</a:t>
            </a:r>
          </a:p>
          <a:p>
            <a:pPr lvl="1"/>
            <a:r>
              <a:rPr lang="nl-BE" b="1" dirty="0"/>
              <a:t>Checklist</a:t>
            </a:r>
          </a:p>
          <a:p>
            <a:pPr lvl="1"/>
            <a:r>
              <a:rPr lang="nl-BE" b="1" dirty="0"/>
              <a:t>Eerste plan van aanpak voor de praktijk</a:t>
            </a:r>
          </a:p>
          <a:p>
            <a:endParaRPr lang="nl-BE" dirty="0"/>
          </a:p>
          <a:p>
            <a:r>
              <a:rPr lang="nl-BE" dirty="0"/>
              <a:t>Korte evaluatie LOK en aanbod Domus Medica</a:t>
            </a:r>
          </a:p>
          <a:p>
            <a:endParaRPr lang="nl-BE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D8A56F2-7C40-F855-C743-F890872517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F475D2-18BB-40A5-94AE-DCFBA0F95843}" type="datetime1">
              <a:rPr lang="nl-BE" smtClean="0"/>
              <a:t>12/12/2025</a:t>
            </a:fld>
            <a:endParaRPr lang="nl-BE">
              <a:solidFill>
                <a:srgbClr val="012169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22C8E0-F53F-229A-9B0A-180C1582A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7A5C56-B9E8-4E46-B944-E20B96CB342D}" type="slidenum">
              <a:rPr lang="nl-BE" smtClean="0"/>
              <a:pPr/>
              <a:t>6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32E890-2F4A-F2BC-2B9E-B2433A52D1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/>
              <a:t>Verloop LOK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329389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4469CAB-8006-40F3-A728-5C08B067A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nl-NL" u="sng" dirty="0"/>
              <a:t>Leerdoel 1</a:t>
            </a:r>
            <a:r>
              <a:rPr lang="nl-NL" dirty="0"/>
              <a:t> De deelnemer kent het </a:t>
            </a:r>
            <a:r>
              <a:rPr lang="nl-NL" b="1" dirty="0"/>
              <a:t>opzet en het doel van de adviezen en de thema’s </a:t>
            </a:r>
            <a:r>
              <a:rPr lang="nl-NL" dirty="0"/>
              <a:t>waarbinnen de adviezen kaderen.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NL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nl-NL" u="sng" dirty="0"/>
              <a:t>Leerdoel 2</a:t>
            </a:r>
            <a:r>
              <a:rPr lang="nl-NL" dirty="0"/>
              <a:t> De deelnemer heeft een </a:t>
            </a:r>
            <a:r>
              <a:rPr lang="nl-NL" b="1" dirty="0"/>
              <a:t>gedetailleerde omschrijving van de prioritaire werkpunten voor de eigen praktijkvoering </a:t>
            </a:r>
            <a:r>
              <a:rPr lang="nl-NL" dirty="0"/>
              <a:t>(oorzaak problemen, uitdagingen…).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NL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nl-NL" u="sng" dirty="0"/>
              <a:t>Leerdoel 3</a:t>
            </a:r>
            <a:r>
              <a:rPr lang="nl-NL" dirty="0"/>
              <a:t> De deelnemer heeft een </a:t>
            </a:r>
            <a:r>
              <a:rPr lang="nl-NL" b="1" dirty="0"/>
              <a:t>eerste plan van aanpak voor ogen om met de werkpunten aan de slag te gaan binnen de praktijk</a:t>
            </a:r>
            <a:r>
              <a:rPr lang="nl-NL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nl-NL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nl-NL" u="sng" dirty="0"/>
              <a:t>Leerdoel 4</a:t>
            </a:r>
            <a:r>
              <a:rPr lang="nl-NL" dirty="0"/>
              <a:t> De deelnemer heeft een eerste plan van aanpak voor ogen om de </a:t>
            </a:r>
            <a:r>
              <a:rPr lang="nl-NL" b="1" dirty="0"/>
              <a:t>eventuele</a:t>
            </a:r>
            <a:r>
              <a:rPr lang="nl-NL" dirty="0"/>
              <a:t> </a:t>
            </a:r>
            <a:r>
              <a:rPr lang="nl-NL" b="1" dirty="0"/>
              <a:t>teamgenoten te motiveren</a:t>
            </a:r>
            <a:r>
              <a:rPr lang="nl-NL" dirty="0"/>
              <a:t> om samen met de werkpunten aan de slag te gaan.</a:t>
            </a:r>
          </a:p>
          <a:p>
            <a:pPr lvl="1"/>
            <a:endParaRPr lang="nl-BE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43C56F-23C8-433E-9E73-2023194E1B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DF8878-C443-41EF-89A9-F0C1928CB24D}" type="datetime1">
              <a:rPr lang="nl-BE" smtClean="0"/>
              <a:t>12/12/2025</a:t>
            </a:fld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E123CE-139D-4576-B80B-C6136D701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7A5C56-B9E8-4E46-B944-E20B96CB342D}" type="slidenum">
              <a:rPr lang="nl-BE" smtClean="0"/>
              <a:pPr/>
              <a:t>7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48BA1D6-7E95-42CB-B602-127DE9323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/>
              <a:t>Doel LOK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415509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4469CAB-8006-40F3-A728-5C08B067A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  <a:p>
            <a:r>
              <a:rPr lang="nl-BE" dirty="0"/>
              <a:t>Websitepagina Domus Medica met circa 100 adviezen</a:t>
            </a:r>
          </a:p>
          <a:p>
            <a:r>
              <a:rPr lang="nl-BE" dirty="0"/>
              <a:t>Ondersteunende tools en praktijkvoorbeelden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Het format waaronder de adviezen zijn opgenomen: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43C56F-23C8-433E-9E73-2023194E1B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DF8878-C443-41EF-89A9-F0C1928CB24D}" type="datetime1">
              <a:rPr lang="nl-BE" smtClean="0"/>
              <a:t>12/12/2025</a:t>
            </a:fld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E123CE-139D-4576-B80B-C6136D701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7A5C56-B9E8-4E46-B944-E20B96CB342D}" type="slidenum">
              <a:rPr lang="nl-BE" smtClean="0"/>
              <a:pPr/>
              <a:t>8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48BA1D6-7E95-42CB-B602-127DE9323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/>
              <a:t>Aanbod Domus Medica</a:t>
            </a:r>
            <a:endParaRPr lang="nl-BE" sz="2800" dirty="0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F30EEDB9-708D-4076-A0CF-D93D333100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2959" y="3831807"/>
            <a:ext cx="5760720" cy="1210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1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4469CAB-8006-40F3-A728-5C08B067A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43C56F-23C8-433E-9E73-2023194E1B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DF8878-C443-41EF-89A9-F0C1928CB24D}" type="datetime1">
              <a:rPr lang="nl-BE" smtClean="0"/>
              <a:t>12/12/2025</a:t>
            </a:fld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E123CE-139D-4576-B80B-C6136D701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7A5C56-B9E8-4E46-B944-E20B96CB342D}" type="slidenum">
              <a:rPr lang="nl-BE" smtClean="0"/>
              <a:pPr/>
              <a:t>9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48BA1D6-7E95-42CB-B602-127DE9323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endParaRPr lang="nl-BE" sz="28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AFFBA34-274B-AB9C-15DE-47A7F6EA9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92113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82F0B114-2DF1-2E20-A961-108CDD394D6E}"/>
              </a:ext>
            </a:extLst>
          </p:cNvPr>
          <p:cNvSpPr/>
          <p:nvPr/>
        </p:nvSpPr>
        <p:spPr>
          <a:xfrm>
            <a:off x="5575592" y="341160"/>
            <a:ext cx="1370639" cy="58928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2A462A8-8923-5D58-10D2-0EA6E581E05C}"/>
              </a:ext>
            </a:extLst>
          </p:cNvPr>
          <p:cNvSpPr/>
          <p:nvPr/>
        </p:nvSpPr>
        <p:spPr>
          <a:xfrm>
            <a:off x="2486526" y="2101516"/>
            <a:ext cx="2406316" cy="324050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BC52095-9C08-964E-C581-583CE1CA259E}"/>
              </a:ext>
            </a:extLst>
          </p:cNvPr>
          <p:cNvSpPr/>
          <p:nvPr/>
        </p:nvSpPr>
        <p:spPr>
          <a:xfrm>
            <a:off x="2574759" y="4355432"/>
            <a:ext cx="914400" cy="20052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22611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Domus kleuren">
      <a:dk1>
        <a:srgbClr val="012169"/>
      </a:dk1>
      <a:lt1>
        <a:srgbClr val="FFFFFF"/>
      </a:lt1>
      <a:dk2>
        <a:srgbClr val="0099A8"/>
      </a:dk2>
      <a:lt2>
        <a:srgbClr val="FF9900"/>
      </a:lt2>
      <a:accent1>
        <a:srgbClr val="012169"/>
      </a:accent1>
      <a:accent2>
        <a:srgbClr val="FFFFFF"/>
      </a:accent2>
      <a:accent3>
        <a:srgbClr val="0099A8"/>
      </a:accent3>
      <a:accent4>
        <a:srgbClr val="FF9900"/>
      </a:accent4>
      <a:accent5>
        <a:srgbClr val="FFFFFF"/>
      </a:accent5>
      <a:accent6>
        <a:srgbClr val="FFFFFF"/>
      </a:accent6>
      <a:hlink>
        <a:srgbClr val="0099A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B55C48ED-EE13-4CC2-84F7-7415DAA71B9F}" vid="{24F9410F-30A8-45EE-86BA-58D49AEC7C4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D964BCE0E94047B43853E467DFF58D" ma:contentTypeVersion="30" ma:contentTypeDescription="Een nieuw document maken." ma:contentTypeScope="" ma:versionID="a3751e7172e7cb57a9f7f7c88e51d034">
  <xsd:schema xmlns:xsd="http://www.w3.org/2001/XMLSchema" xmlns:xs="http://www.w3.org/2001/XMLSchema" xmlns:p="http://schemas.microsoft.com/office/2006/metadata/properties" xmlns:ns2="85271a8a-dc7d-43ae-a5d5-da8347727f89" xmlns:ns3="c409d909-52ea-4e2a-92a9-a0d586a36708" targetNamespace="http://schemas.microsoft.com/office/2006/metadata/properties" ma:root="true" ma:fieldsID="1a1a9fdbe76d48ecb6da8a8de02b1335" ns2:_="" ns3:_="">
    <xsd:import namespace="85271a8a-dc7d-43ae-a5d5-da8347727f89"/>
    <xsd:import namespace="c409d909-52ea-4e2a-92a9-a0d586a367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Expertisedomeine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TaxCatchAll" minOccurs="0"/>
                <xsd:element ref="ns2:m8ed534fc9e9410085b15ab7c2114869" minOccurs="0"/>
                <xsd:element ref="ns3:MediaServiceLocation" minOccurs="0"/>
                <xsd:element ref="ns3:MediaLengthInSeconds" minOccurs="0"/>
                <xsd:element ref="ns3:i28aee86a79640398a5de7e2bc36dc38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71a8a-dc7d-43ae-a5d5-da8347727f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3ab8feb-1bba-4114-95a3-ed32e24d7c16}" ma:internalName="TaxCatchAll" ma:showField="CatchAllData" ma:web="85271a8a-dc7d-43ae-a5d5-da8347727f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8ed534fc9e9410085b15ab7c2114869" ma:index="22" nillable="true" ma:taxonomy="true" ma:internalName="m8ed534fc9e9410085b15ab7c2114869" ma:taxonomyFieldName="ThemaMMS" ma:displayName="Thema" ma:default="" ma:fieldId="{68ed534f-c9e9-4100-85b1-5ab7c2114869}" ma:taxonomyMulti="true" ma:sspId="2d04a3e3-50e6-4ce5-b5dd-195305b4cf55" ma:termSetId="fba67b9a-8078-46e7-9815-b70e5c3c0f6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9d909-52ea-4e2a-92a9-a0d586a36708" elementFormDefault="qualified">
    <xsd:import namespace="http://schemas.microsoft.com/office/2006/documentManagement/types"/>
    <xsd:import namespace="http://schemas.microsoft.com/office/infopath/2007/PartnerControls"/>
    <xsd:element name="Expertisedomeinen" ma:index="10" nillable="true" ma:displayName="DM Afdeling" ma:format="Dropdown" ma:internalName="Expertisedomeine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D Beroepspromotie"/>
                    <xsd:enumeration value="ED Praktijkorganisatie"/>
                    <xsd:enumeration value="ED Kwaliteit en vorming"/>
                    <xsd:enumeration value="ED Kringen"/>
                    <xsd:enumeration value="ED Loopbaan"/>
                    <xsd:enumeration value="ED ICT"/>
                    <xsd:enumeration value="ED Preventie &amp; Gezondheidszorg"/>
                    <xsd:enumeration value="ED Chronische zorg"/>
                    <xsd:enumeration value="ED Psychosociale zorg"/>
                    <xsd:enumeration value="ED Acute zorg"/>
                    <xsd:enumeration value="Directie"/>
                    <xsd:enumeration value="E-learnings, evenementen en vorming"/>
                    <xsd:enumeration value="Financiën"/>
                    <xsd:enumeration value="Jong Domus"/>
                    <xsd:enumeration value="ICT"/>
                    <xsd:enumeration value="Impulseo"/>
                    <xsd:enumeration value="Juridisch"/>
                    <xsd:enumeration value="Leden, PR en Communicatie"/>
                    <xsd:enumeration value="Office Management"/>
                    <xsd:enumeration value="E-learnings"/>
                    <xsd:enumeration value="Keuze 21"/>
                    <xsd:enumeration value="Keuze 22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i28aee86a79640398a5de7e2bc36dc38" ma:index="26" nillable="true" ma:taxonomy="true" ma:internalName="i28aee86a79640398a5de7e2bc36dc38" ma:taxonomyFieldName="Afdeling" ma:displayName="Afdeling" ma:default="" ma:fieldId="{228aee86-a796-4039-8a5d-e7e2bc36dc38}" ma:taxonomyMulti="true" ma:sspId="2d04a3e3-50e6-4ce5-b5dd-195305b4cf55" ma:termSetId="154f60e6-f36a-4480-9cc5-99ef7a5ba1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f76f155ced4ddcb4097134ff3c332f" ma:index="28" nillable="true" ma:taxonomy="true" ma:internalName="lcf76f155ced4ddcb4097134ff3c332f" ma:taxonomyFieldName="MediaServiceImageTags" ma:displayName="Afbeeldingtags" ma:readOnly="false" ma:fieldId="{5cf76f15-5ced-4ddc-b409-7134ff3c332f}" ma:taxonomyMulti="true" ma:sspId="2d04a3e3-50e6-4ce5-b5dd-195305b4cf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ertisedomeinen xmlns="c409d909-52ea-4e2a-92a9-a0d586a36708" xsi:nil="true"/>
    <TaxCatchAll xmlns="85271a8a-dc7d-43ae-a5d5-da8347727f89" xsi:nil="true"/>
    <i28aee86a79640398a5de7e2bc36dc38 xmlns="c409d909-52ea-4e2a-92a9-a0d586a36708">
      <Terms xmlns="http://schemas.microsoft.com/office/infopath/2007/PartnerControls"/>
    </i28aee86a79640398a5de7e2bc36dc38>
    <m8ed534fc9e9410085b15ab7c2114869 xmlns="85271a8a-dc7d-43ae-a5d5-da8347727f89">
      <Terms xmlns="http://schemas.microsoft.com/office/infopath/2007/PartnerControls"/>
    </m8ed534fc9e9410085b15ab7c2114869>
    <lcf76f155ced4ddcb4097134ff3c332f xmlns="c409d909-52ea-4e2a-92a9-a0d586a3670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6B7A5-D1BC-4429-BB3F-58D558F22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71a8a-dc7d-43ae-a5d5-da8347727f89"/>
    <ds:schemaRef ds:uri="c409d909-52ea-4e2a-92a9-a0d586a367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D36158-B4A8-4D15-8546-4D280EEAD00C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85271a8a-dc7d-43ae-a5d5-da8347727f89"/>
    <ds:schemaRef ds:uri="http://purl.org/dc/elements/1.1/"/>
    <ds:schemaRef ds:uri="http://www.w3.org/XML/1998/namespace"/>
    <ds:schemaRef ds:uri="c409d909-52ea-4e2a-92a9-a0d586a36708"/>
  </ds:schemaRefs>
</ds:datastoreItem>
</file>

<file path=customXml/itemProps3.xml><?xml version="1.0" encoding="utf-8"?>
<ds:datastoreItem xmlns:ds="http://schemas.openxmlformats.org/officeDocument/2006/customXml" ds:itemID="{76777059-B361-4A0F-A25B-30E4AFC02C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Domus Medica Template</Template>
  <TotalTime>14</TotalTime>
  <Words>652</Words>
  <Application>Microsoft Macintosh PowerPoint</Application>
  <PresentationFormat>Widescreen</PresentationFormat>
  <Paragraphs>168</Paragraphs>
  <Slides>17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Noto Sans Symbols</vt:lpstr>
      <vt:lpstr>Wingdings</vt:lpstr>
      <vt:lpstr>Kantoorthema</vt:lpstr>
      <vt:lpstr>LOK Starten en groeien in kwaliteit Adviezen voor een Kwaliteitsvolle Huisartsenpraktijk Domus Medica</vt:lpstr>
      <vt:lpstr>Verloop LOK</vt:lpstr>
      <vt:lpstr>Promotievideo</vt:lpstr>
      <vt:lpstr>PowerPoint Presentation</vt:lpstr>
      <vt:lpstr>100 Adviezen voor een Kwaliteitsvolle Huisartsenpraktijk</vt:lpstr>
      <vt:lpstr>Verloop LOK</vt:lpstr>
      <vt:lpstr>Doel LOK</vt:lpstr>
      <vt:lpstr>Aanbod Domus Medica</vt:lpstr>
      <vt:lpstr>PowerPoint Presentation</vt:lpstr>
      <vt:lpstr>PowerPoint Presentation</vt:lpstr>
      <vt:lpstr>PowerPoint Presentation</vt:lpstr>
      <vt:lpstr>Instructievideo</vt:lpstr>
      <vt:lpstr>Aan de slag</vt:lpstr>
      <vt:lpstr>Plan van aanpak voor de praktijk</vt:lpstr>
      <vt:lpstr>Take Home Messages</vt:lpstr>
      <vt:lpstr>Verloop LOK</vt:lpstr>
      <vt:lpstr>LOK Starten en groeien in kwaliteit Adviezen voor een Kwaliteitsvolle Huisartsenpraktijk Domus Medica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 Van Hoof</dc:creator>
  <cp:lastModifiedBy>Wim Torbeyns</cp:lastModifiedBy>
  <cp:revision>10</cp:revision>
  <dcterms:created xsi:type="dcterms:W3CDTF">2021-02-01T12:23:20Z</dcterms:created>
  <dcterms:modified xsi:type="dcterms:W3CDTF">2025-12-12T16:59:40Z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0x01010072D964BCE0E94047B43853E467DFF58D</vt:lpwstr>
  </property>
  <property fmtid="{D5CDD505-2E9C-101B-9397-08002B2CF9AE}" pid="3" name="Afdeling">
    <vt:lpwstr/>
  </property>
  <property fmtid="{D5CDD505-2E9C-101B-9397-08002B2CF9AE}" pid="4" name="ThemaMMS">
    <vt:lpwstr/>
  </property>
  <property fmtid="{D5CDD505-2E9C-101B-9397-08002B2CF9AE}" pid="5" name="MediaServiceImageTags">
    <vt:lpwstr/>
  </property>
</Properties>
</file>