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1" r:id="rId4"/>
  </p:sldMasterIdLst>
  <p:notesMasterIdLst>
    <p:notesMasterId r:id="rId48"/>
  </p:notesMasterIdLst>
  <p:sldIdLst>
    <p:sldId id="256" r:id="rId5"/>
    <p:sldId id="258" r:id="rId6"/>
    <p:sldId id="339" r:id="rId7"/>
    <p:sldId id="260" r:id="rId8"/>
    <p:sldId id="262" r:id="rId9"/>
    <p:sldId id="264" r:id="rId10"/>
    <p:sldId id="266" r:id="rId11"/>
    <p:sldId id="268" r:id="rId12"/>
    <p:sldId id="270" r:id="rId13"/>
    <p:sldId id="272" r:id="rId14"/>
    <p:sldId id="274" r:id="rId15"/>
    <p:sldId id="276" r:id="rId16"/>
    <p:sldId id="278" r:id="rId17"/>
    <p:sldId id="280" r:id="rId18"/>
    <p:sldId id="341" r:id="rId19"/>
    <p:sldId id="284" r:id="rId20"/>
    <p:sldId id="286" r:id="rId21"/>
    <p:sldId id="288" r:id="rId22"/>
    <p:sldId id="334" r:id="rId23"/>
    <p:sldId id="290" r:id="rId24"/>
    <p:sldId id="292" r:id="rId25"/>
    <p:sldId id="331" r:id="rId26"/>
    <p:sldId id="343" r:id="rId27"/>
    <p:sldId id="344" r:id="rId28"/>
    <p:sldId id="298" r:id="rId29"/>
    <p:sldId id="300" r:id="rId30"/>
    <p:sldId id="302" r:id="rId31"/>
    <p:sldId id="340" r:id="rId32"/>
    <p:sldId id="306" r:id="rId33"/>
    <p:sldId id="308" r:id="rId34"/>
    <p:sldId id="310" r:id="rId35"/>
    <p:sldId id="312" r:id="rId36"/>
    <p:sldId id="314" r:id="rId37"/>
    <p:sldId id="316" r:id="rId38"/>
    <p:sldId id="318" r:id="rId39"/>
    <p:sldId id="336" r:id="rId40"/>
    <p:sldId id="320" r:id="rId41"/>
    <p:sldId id="322" r:id="rId42"/>
    <p:sldId id="324" r:id="rId43"/>
    <p:sldId id="326" r:id="rId44"/>
    <p:sldId id="328" r:id="rId45"/>
    <p:sldId id="330" r:id="rId46"/>
    <p:sldId id="332" r:id="rId47"/>
  </p:sldIdLst>
  <p:sldSz cx="18288000" cy="10287000"/>
  <p:notesSz cx="18288000" cy="10287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04A437-176D-48CF-5170-02B0E3C90334}" name="Miek Smeets" initials="MS" userId="ad675e0edbdc2c44" providerId="Windows Live"/>
  <p188:author id="{618DE489-4BA1-F0D3-6E47-C36CD9D0378E}" name="Hilde Vandenhoudt" initials="HV" userId="S::u0078582@thomasmore.be::8bd2429e-560e-4084-8499-b44ac107a036" providerId="AD"/>
  <p188:author id="{3B083398-AE3F-88FE-6D3A-BEFBC422682B}" name="Karolien Baldewijns" initials="KB" userId="S::u0068083@thomasmore.be::aad20d53-3e99-4719-a8e0-780a63aa9a12" providerId="AD"/>
  <p188:author id="{8E95189F-A6B7-38DC-A92E-235E6F39BD45}" name="Becky Noyens" initials="BN" userId="S::u0118294@thomasmore.be::153e7244-ada0-4708-8af2-74fa4041ef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016"/>
    <a:srgbClr val="E35B2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E794A-F74F-4B9F-A1D0-8E135F807471}" v="1" dt="2025-01-14T13:52:34.6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tice Akarca" userId="b91c9b76-35fb-469f-b251-d1a665590211" providerId="ADAL" clId="{086E794A-F74F-4B9F-A1D0-8E135F807471}"/>
    <pc:docChg chg="modSld">
      <pc:chgData name="Hatice Akarca" userId="b91c9b76-35fb-469f-b251-d1a665590211" providerId="ADAL" clId="{086E794A-F74F-4B9F-A1D0-8E135F807471}" dt="2025-01-14T13:52:34.622" v="0" actId="14100"/>
      <pc:docMkLst>
        <pc:docMk/>
      </pc:docMkLst>
      <pc:sldChg chg="modSp mod">
        <pc:chgData name="Hatice Akarca" userId="b91c9b76-35fb-469f-b251-d1a665590211" providerId="ADAL" clId="{086E794A-F74F-4B9F-A1D0-8E135F807471}" dt="2025-01-14T13:52:34.622" v="0" actId="14100"/>
        <pc:sldMkLst>
          <pc:docMk/>
          <pc:sldMk cId="0" sldId="306"/>
        </pc:sldMkLst>
        <pc:spChg chg="mod">
          <ac:chgData name="Hatice Akarca" userId="b91c9b76-35fb-469f-b251-d1a665590211" providerId="ADAL" clId="{086E794A-F74F-4B9F-A1D0-8E135F807471}" dt="2025-01-14T13:52:34.622" v="0" actId="14100"/>
          <ac:spMkLst>
            <pc:docMk/>
            <pc:sldMk cId="0" sldId="306"/>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8664142C-E47F-4D86-AA1F-5EFDC7449CEF}" type="datetimeFigureOut">
              <a:rPr lang="nl-BE" smtClean="0"/>
              <a:t>14/01/2025</a:t>
            </a:fld>
            <a:endParaRPr lang="nl-BE"/>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9906AD43-25B6-4B25-A265-545886C690A4}" type="slidenum">
              <a:rPr lang="nl-BE" smtClean="0"/>
              <a:t>‹#›</a:t>
            </a:fld>
            <a:endParaRPr lang="nl-BE"/>
          </a:p>
        </p:txBody>
      </p:sp>
    </p:spTree>
    <p:extLst>
      <p:ext uri="{BB962C8B-B14F-4D97-AF65-F5344CB8AC3E}">
        <p14:creationId xmlns:p14="http://schemas.microsoft.com/office/powerpoint/2010/main" val="23969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9906AD43-25B6-4B25-A265-545886C690A4}" type="slidenum">
              <a:rPr lang="nl-BE" smtClean="0"/>
              <a:t>10</a:t>
            </a:fld>
            <a:endParaRPr lang="nl-BE"/>
          </a:p>
        </p:txBody>
      </p:sp>
    </p:spTree>
    <p:extLst>
      <p:ext uri="{BB962C8B-B14F-4D97-AF65-F5344CB8AC3E}">
        <p14:creationId xmlns:p14="http://schemas.microsoft.com/office/powerpoint/2010/main" val="342793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E32B0-2CB9-411E-F90C-31882A0C1290}"/>
              </a:ext>
            </a:extLst>
          </p:cNvPr>
          <p:cNvSpPr>
            <a:spLocks noGrp="1"/>
          </p:cNvSpPr>
          <p:nvPr>
            <p:ph type="ctrTitle"/>
          </p:nvPr>
        </p:nvSpPr>
        <p:spPr>
          <a:xfrm>
            <a:off x="2286000" y="1683545"/>
            <a:ext cx="13716000" cy="3581400"/>
          </a:xfrm>
        </p:spPr>
        <p:txBody>
          <a:bodyPr anchor="b"/>
          <a:lstStyle>
            <a:lvl1pPr algn="ctr">
              <a:defRPr sz="9000"/>
            </a:lvl1pPr>
          </a:lstStyle>
          <a:p>
            <a:r>
              <a:rPr lang="nl-NL"/>
              <a:t>Klik om stijl te bewerken</a:t>
            </a:r>
            <a:endParaRPr lang="nl-BE"/>
          </a:p>
        </p:txBody>
      </p:sp>
      <p:sp>
        <p:nvSpPr>
          <p:cNvPr id="3" name="Ondertitel 2">
            <a:extLst>
              <a:ext uri="{FF2B5EF4-FFF2-40B4-BE49-F238E27FC236}">
                <a16:creationId xmlns:a16="http://schemas.microsoft.com/office/drawing/2014/main" id="{14587382-2731-67EA-DCF6-2C60C38FB48C}"/>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0998F263-2B24-15E2-7376-4CE52F331EF6}"/>
              </a:ext>
            </a:extLst>
          </p:cNvPr>
          <p:cNvSpPr>
            <a:spLocks noGrp="1"/>
          </p:cNvSpPr>
          <p:nvPr>
            <p:ph type="dt" sz="half" idx="10"/>
          </p:nvPr>
        </p:nvSpPr>
        <p:spPr/>
        <p:txBody>
          <a:bodyPr/>
          <a:lstStyle/>
          <a:p>
            <a:fld id="{1D8BD707-D9CF-40AE-B4C6-C98DA3205C09}" type="datetimeFigureOut">
              <a:rPr lang="en-US" smtClean="0"/>
              <a:t>1/14/2025</a:t>
            </a:fld>
            <a:endParaRPr lang="en-US"/>
          </a:p>
        </p:txBody>
      </p:sp>
      <p:sp>
        <p:nvSpPr>
          <p:cNvPr id="5" name="Tijdelijke aanduiding voor voettekst 4">
            <a:extLst>
              <a:ext uri="{FF2B5EF4-FFF2-40B4-BE49-F238E27FC236}">
                <a16:creationId xmlns:a16="http://schemas.microsoft.com/office/drawing/2014/main" id="{B8765D40-89D6-78EC-C101-CF167D7C9A9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C0E673B-EDBC-6B77-8C4B-DD4B4666A63A}"/>
              </a:ext>
            </a:extLst>
          </p:cNvPr>
          <p:cNvSpPr>
            <a:spLocks noGrp="1"/>
          </p:cNvSpPr>
          <p:nvPr>
            <p:ph type="sldNum" sz="quarter" idx="12"/>
          </p:nvPr>
        </p:nvSpPr>
        <p:spPr/>
        <p:txBody>
          <a:bodyPr/>
          <a:lstStyle/>
          <a:p>
            <a:fld id="{B6F15528-21DE-4FAA-801E-634DDDAF4B2B}" type="slidenum">
              <a:rPr lang="nl-BE" smtClean="0"/>
              <a:t>‹#›</a:t>
            </a:fld>
            <a:endParaRPr lang="nl-BE"/>
          </a:p>
        </p:txBody>
      </p:sp>
    </p:spTree>
    <p:extLst>
      <p:ext uri="{BB962C8B-B14F-4D97-AF65-F5344CB8AC3E}">
        <p14:creationId xmlns:p14="http://schemas.microsoft.com/office/powerpoint/2010/main" val="139176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1B1093-1147-78A6-ACDA-7930696F4452}"/>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A55EAB7C-9769-6554-8AE8-6D4E5406DD9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EF8F8DB-93E1-AA88-3D19-2D0E6018B927}"/>
              </a:ext>
            </a:extLst>
          </p:cNvPr>
          <p:cNvSpPr>
            <a:spLocks noGrp="1"/>
          </p:cNvSpPr>
          <p:nvPr>
            <p:ph type="dt" sz="half" idx="10"/>
          </p:nvPr>
        </p:nvSpPr>
        <p:spPr/>
        <p:txBody>
          <a:bodyPr/>
          <a:lstStyle/>
          <a:p>
            <a:fld id="{1D8BD707-D9CF-40AE-B4C6-C98DA3205C09}" type="datetimeFigureOut">
              <a:rPr lang="en-US" smtClean="0"/>
              <a:t>1/14/2025</a:t>
            </a:fld>
            <a:endParaRPr lang="en-US"/>
          </a:p>
        </p:txBody>
      </p:sp>
      <p:sp>
        <p:nvSpPr>
          <p:cNvPr id="5" name="Tijdelijke aanduiding voor voettekst 4">
            <a:extLst>
              <a:ext uri="{FF2B5EF4-FFF2-40B4-BE49-F238E27FC236}">
                <a16:creationId xmlns:a16="http://schemas.microsoft.com/office/drawing/2014/main" id="{E5AC14A5-3845-F709-527C-5ED3435C116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A363F0C-48E0-C14D-10A0-F49329092702}"/>
              </a:ext>
            </a:extLst>
          </p:cNvPr>
          <p:cNvSpPr>
            <a:spLocks noGrp="1"/>
          </p:cNvSpPr>
          <p:nvPr>
            <p:ph type="sldNum" sz="quarter" idx="12"/>
          </p:nvPr>
        </p:nvSpPr>
        <p:spPr/>
        <p:txBody>
          <a:bodyPr/>
          <a:lstStyle/>
          <a:p>
            <a:fld id="{B6F15528-21DE-4FAA-801E-634DDDAF4B2B}" type="slidenum">
              <a:rPr lang="nl-BE" smtClean="0"/>
              <a:t>‹#›</a:t>
            </a:fld>
            <a:endParaRPr lang="nl-BE"/>
          </a:p>
        </p:txBody>
      </p:sp>
    </p:spTree>
    <p:extLst>
      <p:ext uri="{BB962C8B-B14F-4D97-AF65-F5344CB8AC3E}">
        <p14:creationId xmlns:p14="http://schemas.microsoft.com/office/powerpoint/2010/main" val="416983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5DA3EBA-4738-B9FA-F91A-CFA0EA6A0540}"/>
              </a:ext>
            </a:extLst>
          </p:cNvPr>
          <p:cNvSpPr>
            <a:spLocks noGrp="1"/>
          </p:cNvSpPr>
          <p:nvPr>
            <p:ph type="title" orient="vert"/>
          </p:nvPr>
        </p:nvSpPr>
        <p:spPr>
          <a:xfrm>
            <a:off x="13087350" y="547688"/>
            <a:ext cx="3943350" cy="8717757"/>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39B3BA83-788A-E4B9-012B-DC8E1D623DBB}"/>
              </a:ext>
            </a:extLst>
          </p:cNvPr>
          <p:cNvSpPr>
            <a:spLocks noGrp="1"/>
          </p:cNvSpPr>
          <p:nvPr>
            <p:ph type="body" orient="vert" idx="1"/>
          </p:nvPr>
        </p:nvSpPr>
        <p:spPr>
          <a:xfrm>
            <a:off x="1257300" y="547688"/>
            <a:ext cx="11601450" cy="871775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624EFDB-F49F-6B42-7CC8-498724ABC2E4}"/>
              </a:ext>
            </a:extLst>
          </p:cNvPr>
          <p:cNvSpPr>
            <a:spLocks noGrp="1"/>
          </p:cNvSpPr>
          <p:nvPr>
            <p:ph type="dt" sz="half" idx="10"/>
          </p:nvPr>
        </p:nvSpPr>
        <p:spPr/>
        <p:txBody>
          <a:bodyPr/>
          <a:lstStyle/>
          <a:p>
            <a:fld id="{1D8BD707-D9CF-40AE-B4C6-C98DA3205C09}" type="datetimeFigureOut">
              <a:rPr lang="en-US" smtClean="0"/>
              <a:t>1/14/2025</a:t>
            </a:fld>
            <a:endParaRPr lang="en-US"/>
          </a:p>
        </p:txBody>
      </p:sp>
      <p:sp>
        <p:nvSpPr>
          <p:cNvPr id="5" name="Tijdelijke aanduiding voor voettekst 4">
            <a:extLst>
              <a:ext uri="{FF2B5EF4-FFF2-40B4-BE49-F238E27FC236}">
                <a16:creationId xmlns:a16="http://schemas.microsoft.com/office/drawing/2014/main" id="{F735F86C-BB56-7E06-1554-B9544938855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4505559-C9BA-7D14-016A-2241CBA40530}"/>
              </a:ext>
            </a:extLst>
          </p:cNvPr>
          <p:cNvSpPr>
            <a:spLocks noGrp="1"/>
          </p:cNvSpPr>
          <p:nvPr>
            <p:ph type="sldNum" sz="quarter" idx="12"/>
          </p:nvPr>
        </p:nvSpPr>
        <p:spPr/>
        <p:txBody>
          <a:bodyPr/>
          <a:lstStyle/>
          <a:p>
            <a:fld id="{B6F15528-21DE-4FAA-801E-634DDDAF4B2B}" type="slidenum">
              <a:rPr lang="nl-BE" smtClean="0"/>
              <a:t>‹#›</a:t>
            </a:fld>
            <a:endParaRPr lang="nl-BE"/>
          </a:p>
        </p:txBody>
      </p:sp>
    </p:spTree>
    <p:extLst>
      <p:ext uri="{BB962C8B-B14F-4D97-AF65-F5344CB8AC3E}">
        <p14:creationId xmlns:p14="http://schemas.microsoft.com/office/powerpoint/2010/main" val="129132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45426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0" i="0">
                <a:solidFill>
                  <a:srgbClr val="CEEFFF"/>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3221695" y="3136468"/>
            <a:ext cx="4598034" cy="6406515"/>
          </a:xfrm>
          <a:prstGeom prst="rect">
            <a:avLst/>
          </a:prstGeom>
        </p:spPr>
        <p:txBody>
          <a:bodyPr wrap="square" lIns="0" tIns="0" rIns="0" bIns="0">
            <a:spAutoFit/>
          </a:bodyPr>
          <a:lstStyle>
            <a:lvl1pPr>
              <a:defRPr sz="30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277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DBAFB-AD7D-380F-5A2D-7092FF3A177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D37A618-4E63-F8FA-737A-25D0E58AB4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C74CDF8-14B6-66BC-32E2-FF3F4892F16F}"/>
              </a:ext>
            </a:extLst>
          </p:cNvPr>
          <p:cNvSpPr>
            <a:spLocks noGrp="1"/>
          </p:cNvSpPr>
          <p:nvPr>
            <p:ph type="dt" sz="half" idx="10"/>
          </p:nvPr>
        </p:nvSpPr>
        <p:spPr/>
        <p:txBody>
          <a:bodyPr/>
          <a:lstStyle/>
          <a:p>
            <a:fld id="{1D8BD707-D9CF-40AE-B4C6-C98DA3205C09}" type="datetimeFigureOut">
              <a:rPr lang="en-US" smtClean="0"/>
              <a:t>1/14/2025</a:t>
            </a:fld>
            <a:endParaRPr lang="en-US"/>
          </a:p>
        </p:txBody>
      </p:sp>
      <p:sp>
        <p:nvSpPr>
          <p:cNvPr id="5" name="Tijdelijke aanduiding voor voettekst 4">
            <a:extLst>
              <a:ext uri="{FF2B5EF4-FFF2-40B4-BE49-F238E27FC236}">
                <a16:creationId xmlns:a16="http://schemas.microsoft.com/office/drawing/2014/main" id="{AF957C73-EAF8-D4DE-027F-32746A69002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15AAA52-1DCE-4971-E221-F0B01AAE1B67}"/>
              </a:ext>
            </a:extLst>
          </p:cNvPr>
          <p:cNvSpPr>
            <a:spLocks noGrp="1"/>
          </p:cNvSpPr>
          <p:nvPr>
            <p:ph type="sldNum" sz="quarter" idx="12"/>
          </p:nvPr>
        </p:nvSpPr>
        <p:spPr/>
        <p:txBody>
          <a:bodyPr/>
          <a:lstStyle/>
          <a:p>
            <a:fld id="{B6F15528-21DE-4FAA-801E-634DDDAF4B2B}" type="slidenum">
              <a:rPr lang="nl-BE" smtClean="0"/>
              <a:t>‹#›</a:t>
            </a:fld>
            <a:endParaRPr lang="nl-BE"/>
          </a:p>
        </p:txBody>
      </p:sp>
    </p:spTree>
    <p:extLst>
      <p:ext uri="{BB962C8B-B14F-4D97-AF65-F5344CB8AC3E}">
        <p14:creationId xmlns:p14="http://schemas.microsoft.com/office/powerpoint/2010/main" val="318521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98923-B9A7-9B0F-E48B-D40880A2E4FE}"/>
              </a:ext>
            </a:extLst>
          </p:cNvPr>
          <p:cNvSpPr>
            <a:spLocks noGrp="1"/>
          </p:cNvSpPr>
          <p:nvPr>
            <p:ph type="title"/>
          </p:nvPr>
        </p:nvSpPr>
        <p:spPr>
          <a:xfrm>
            <a:off x="1247775" y="2564608"/>
            <a:ext cx="15773400" cy="4279106"/>
          </a:xfrm>
        </p:spPr>
        <p:txBody>
          <a:bodyPr anchor="b"/>
          <a:lstStyle>
            <a:lvl1pPr>
              <a:defRPr sz="9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03E6A6D-DAD5-5438-23D3-FCF73C001C2D}"/>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3411B85-C2E7-15B3-7D2D-143EA3D78E97}"/>
              </a:ext>
            </a:extLst>
          </p:cNvPr>
          <p:cNvSpPr>
            <a:spLocks noGrp="1"/>
          </p:cNvSpPr>
          <p:nvPr>
            <p:ph type="dt" sz="half" idx="10"/>
          </p:nvPr>
        </p:nvSpPr>
        <p:spPr/>
        <p:txBody>
          <a:bodyPr/>
          <a:lstStyle/>
          <a:p>
            <a:fld id="{1D8BD707-D9CF-40AE-B4C6-C98DA3205C09}" type="datetimeFigureOut">
              <a:rPr lang="en-US" smtClean="0"/>
              <a:t>1/14/2025</a:t>
            </a:fld>
            <a:endParaRPr lang="en-US"/>
          </a:p>
        </p:txBody>
      </p:sp>
      <p:sp>
        <p:nvSpPr>
          <p:cNvPr id="5" name="Tijdelijke aanduiding voor voettekst 4">
            <a:extLst>
              <a:ext uri="{FF2B5EF4-FFF2-40B4-BE49-F238E27FC236}">
                <a16:creationId xmlns:a16="http://schemas.microsoft.com/office/drawing/2014/main" id="{E9DEF43E-4624-AD9D-488F-5FD1F9F5504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85DA8FC-9334-4E7D-0C33-F6BF571B03C3}"/>
              </a:ext>
            </a:extLst>
          </p:cNvPr>
          <p:cNvSpPr>
            <a:spLocks noGrp="1"/>
          </p:cNvSpPr>
          <p:nvPr>
            <p:ph type="sldNum" sz="quarter" idx="12"/>
          </p:nvPr>
        </p:nvSpPr>
        <p:spPr/>
        <p:txBody>
          <a:bodyPr/>
          <a:lstStyle/>
          <a:p>
            <a:fld id="{B6F15528-21DE-4FAA-801E-634DDDAF4B2B}" type="slidenum">
              <a:rPr lang="nl-BE" smtClean="0"/>
              <a:t>‹#›</a:t>
            </a:fld>
            <a:endParaRPr lang="nl-BE"/>
          </a:p>
        </p:txBody>
      </p:sp>
    </p:spTree>
    <p:extLst>
      <p:ext uri="{BB962C8B-B14F-4D97-AF65-F5344CB8AC3E}">
        <p14:creationId xmlns:p14="http://schemas.microsoft.com/office/powerpoint/2010/main" val="134010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344F6-9F7C-D44B-4A90-12E4575B7DC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395226E-3F21-33AD-9CCE-1EA5B8E29781}"/>
              </a:ext>
            </a:extLst>
          </p:cNvPr>
          <p:cNvSpPr>
            <a:spLocks noGrp="1"/>
          </p:cNvSpPr>
          <p:nvPr>
            <p:ph sz="half" idx="1"/>
          </p:nvPr>
        </p:nvSpPr>
        <p:spPr>
          <a:xfrm>
            <a:off x="1257300" y="2738438"/>
            <a:ext cx="7772400" cy="65270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7A5715A-90A6-83FC-21CF-BFFD64B6854A}"/>
              </a:ext>
            </a:extLst>
          </p:cNvPr>
          <p:cNvSpPr>
            <a:spLocks noGrp="1"/>
          </p:cNvSpPr>
          <p:nvPr>
            <p:ph sz="half" idx="2"/>
          </p:nvPr>
        </p:nvSpPr>
        <p:spPr>
          <a:xfrm>
            <a:off x="9258300" y="2738438"/>
            <a:ext cx="7772400" cy="65270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7C2AD9C8-AC19-E087-318B-78A3B5D42DF7}"/>
              </a:ext>
            </a:extLst>
          </p:cNvPr>
          <p:cNvSpPr>
            <a:spLocks noGrp="1"/>
          </p:cNvSpPr>
          <p:nvPr>
            <p:ph type="dt" sz="half" idx="10"/>
          </p:nvPr>
        </p:nvSpPr>
        <p:spPr/>
        <p:txBody>
          <a:bodyPr/>
          <a:lstStyle/>
          <a:p>
            <a:fld id="{1D8BD707-D9CF-40AE-B4C6-C98DA3205C09}" type="datetimeFigureOut">
              <a:rPr lang="en-US" smtClean="0"/>
              <a:t>1/14/2025</a:t>
            </a:fld>
            <a:endParaRPr lang="en-US"/>
          </a:p>
        </p:txBody>
      </p:sp>
      <p:sp>
        <p:nvSpPr>
          <p:cNvPr id="6" name="Tijdelijke aanduiding voor voettekst 5">
            <a:extLst>
              <a:ext uri="{FF2B5EF4-FFF2-40B4-BE49-F238E27FC236}">
                <a16:creationId xmlns:a16="http://schemas.microsoft.com/office/drawing/2014/main" id="{B97A8AB0-1F27-618C-D017-77A67516586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F533BFA-0E8C-38EC-78AB-1A4AA090B3BD}"/>
              </a:ext>
            </a:extLst>
          </p:cNvPr>
          <p:cNvSpPr>
            <a:spLocks noGrp="1"/>
          </p:cNvSpPr>
          <p:nvPr>
            <p:ph type="sldNum" sz="quarter" idx="12"/>
          </p:nvPr>
        </p:nvSpPr>
        <p:spPr/>
        <p:txBody>
          <a:bodyPr/>
          <a:lstStyle/>
          <a:p>
            <a:fld id="{B6F15528-21DE-4FAA-801E-634DDDAF4B2B}" type="slidenum">
              <a:rPr lang="nl-BE" smtClean="0"/>
              <a:t>‹#›</a:t>
            </a:fld>
            <a:endParaRPr lang="nl-BE"/>
          </a:p>
        </p:txBody>
      </p:sp>
    </p:spTree>
    <p:extLst>
      <p:ext uri="{BB962C8B-B14F-4D97-AF65-F5344CB8AC3E}">
        <p14:creationId xmlns:p14="http://schemas.microsoft.com/office/powerpoint/2010/main" val="5549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1E0C6-8DC9-AF9F-DAA6-F8A5AF582726}"/>
              </a:ext>
            </a:extLst>
          </p:cNvPr>
          <p:cNvSpPr>
            <a:spLocks noGrp="1"/>
          </p:cNvSpPr>
          <p:nvPr>
            <p:ph type="title"/>
          </p:nvPr>
        </p:nvSpPr>
        <p:spPr>
          <a:xfrm>
            <a:off x="1259682" y="547688"/>
            <a:ext cx="15773400" cy="1988345"/>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4FB709B-DBB8-17DE-E256-1F133F181663}"/>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7FF7F0E-A7EB-A775-2767-F54C727EB317}"/>
              </a:ext>
            </a:extLst>
          </p:cNvPr>
          <p:cNvSpPr>
            <a:spLocks noGrp="1"/>
          </p:cNvSpPr>
          <p:nvPr>
            <p:ph sz="half" idx="2"/>
          </p:nvPr>
        </p:nvSpPr>
        <p:spPr>
          <a:xfrm>
            <a:off x="1259683" y="3757613"/>
            <a:ext cx="7736681" cy="55268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EF05EDFB-44DE-88AC-D7D0-BB4DA42AC10B}"/>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1DB37EB-1548-35CF-D34A-3BE3E1A288DC}"/>
              </a:ext>
            </a:extLst>
          </p:cNvPr>
          <p:cNvSpPr>
            <a:spLocks noGrp="1"/>
          </p:cNvSpPr>
          <p:nvPr>
            <p:ph sz="quarter" idx="4"/>
          </p:nvPr>
        </p:nvSpPr>
        <p:spPr>
          <a:xfrm>
            <a:off x="9258300" y="3757613"/>
            <a:ext cx="7774782" cy="55268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432B4BE7-6520-FFD7-7BBF-3848C508B2CC}"/>
              </a:ext>
            </a:extLst>
          </p:cNvPr>
          <p:cNvSpPr>
            <a:spLocks noGrp="1"/>
          </p:cNvSpPr>
          <p:nvPr>
            <p:ph type="dt" sz="half" idx="10"/>
          </p:nvPr>
        </p:nvSpPr>
        <p:spPr/>
        <p:txBody>
          <a:bodyPr/>
          <a:lstStyle/>
          <a:p>
            <a:fld id="{1D8BD707-D9CF-40AE-B4C6-C98DA3205C09}" type="datetimeFigureOut">
              <a:rPr lang="en-US" smtClean="0"/>
              <a:t>1/14/2025</a:t>
            </a:fld>
            <a:endParaRPr lang="en-US"/>
          </a:p>
        </p:txBody>
      </p:sp>
      <p:sp>
        <p:nvSpPr>
          <p:cNvPr id="8" name="Tijdelijke aanduiding voor voettekst 7">
            <a:extLst>
              <a:ext uri="{FF2B5EF4-FFF2-40B4-BE49-F238E27FC236}">
                <a16:creationId xmlns:a16="http://schemas.microsoft.com/office/drawing/2014/main" id="{D0A5A16C-67F0-D2FB-9492-5781FE58E434}"/>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A04EE20F-C0B2-CE57-37CE-C287E41F2D70}"/>
              </a:ext>
            </a:extLst>
          </p:cNvPr>
          <p:cNvSpPr>
            <a:spLocks noGrp="1"/>
          </p:cNvSpPr>
          <p:nvPr>
            <p:ph type="sldNum" sz="quarter" idx="12"/>
          </p:nvPr>
        </p:nvSpPr>
        <p:spPr/>
        <p:txBody>
          <a:bodyPr/>
          <a:lstStyle/>
          <a:p>
            <a:fld id="{B6F15528-21DE-4FAA-801E-634DDDAF4B2B}" type="slidenum">
              <a:rPr lang="nl-BE" smtClean="0"/>
              <a:t>‹#›</a:t>
            </a:fld>
            <a:endParaRPr lang="nl-BE"/>
          </a:p>
        </p:txBody>
      </p:sp>
    </p:spTree>
    <p:extLst>
      <p:ext uri="{BB962C8B-B14F-4D97-AF65-F5344CB8AC3E}">
        <p14:creationId xmlns:p14="http://schemas.microsoft.com/office/powerpoint/2010/main" val="314992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B7869-2A43-3BA7-67F3-67B68D7E8856}"/>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A738FBBC-6327-6934-B186-665115C01C05}"/>
              </a:ext>
            </a:extLst>
          </p:cNvPr>
          <p:cNvSpPr>
            <a:spLocks noGrp="1"/>
          </p:cNvSpPr>
          <p:nvPr>
            <p:ph type="dt" sz="half" idx="10"/>
          </p:nvPr>
        </p:nvSpPr>
        <p:spPr/>
        <p:txBody>
          <a:bodyPr/>
          <a:lstStyle/>
          <a:p>
            <a:fld id="{1D8BD707-D9CF-40AE-B4C6-C98DA3205C09}" type="datetimeFigureOut">
              <a:rPr lang="en-US" smtClean="0"/>
              <a:t>1/14/2025</a:t>
            </a:fld>
            <a:endParaRPr lang="en-US"/>
          </a:p>
        </p:txBody>
      </p:sp>
      <p:sp>
        <p:nvSpPr>
          <p:cNvPr id="4" name="Tijdelijke aanduiding voor voettekst 3">
            <a:extLst>
              <a:ext uri="{FF2B5EF4-FFF2-40B4-BE49-F238E27FC236}">
                <a16:creationId xmlns:a16="http://schemas.microsoft.com/office/drawing/2014/main" id="{3A9B4A38-9120-90CB-4878-A11DBADD8918}"/>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5382B08B-9C4F-BBE3-92AA-4073F8FC6E73}"/>
              </a:ext>
            </a:extLst>
          </p:cNvPr>
          <p:cNvSpPr>
            <a:spLocks noGrp="1"/>
          </p:cNvSpPr>
          <p:nvPr>
            <p:ph type="sldNum" sz="quarter" idx="12"/>
          </p:nvPr>
        </p:nvSpPr>
        <p:spPr/>
        <p:txBody>
          <a:bodyPr/>
          <a:lstStyle/>
          <a:p>
            <a:fld id="{B6F15528-21DE-4FAA-801E-634DDDAF4B2B}" type="slidenum">
              <a:rPr lang="nl-BE" smtClean="0"/>
              <a:t>‹#›</a:t>
            </a:fld>
            <a:endParaRPr lang="nl-BE"/>
          </a:p>
        </p:txBody>
      </p:sp>
    </p:spTree>
    <p:extLst>
      <p:ext uri="{BB962C8B-B14F-4D97-AF65-F5344CB8AC3E}">
        <p14:creationId xmlns:p14="http://schemas.microsoft.com/office/powerpoint/2010/main" val="201280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878C79A-0041-9EB2-B9A6-7E1324A3CD09}"/>
              </a:ext>
            </a:extLst>
          </p:cNvPr>
          <p:cNvSpPr>
            <a:spLocks noGrp="1"/>
          </p:cNvSpPr>
          <p:nvPr>
            <p:ph type="dt" sz="half" idx="10"/>
          </p:nvPr>
        </p:nvSpPr>
        <p:spPr/>
        <p:txBody>
          <a:bodyPr/>
          <a:lstStyle/>
          <a:p>
            <a:fld id="{1D8BD707-D9CF-40AE-B4C6-C98DA3205C09}" type="datetimeFigureOut">
              <a:rPr lang="en-US" smtClean="0"/>
              <a:t>1/14/2025</a:t>
            </a:fld>
            <a:endParaRPr lang="en-US"/>
          </a:p>
        </p:txBody>
      </p:sp>
      <p:sp>
        <p:nvSpPr>
          <p:cNvPr id="3" name="Tijdelijke aanduiding voor voettekst 2">
            <a:extLst>
              <a:ext uri="{FF2B5EF4-FFF2-40B4-BE49-F238E27FC236}">
                <a16:creationId xmlns:a16="http://schemas.microsoft.com/office/drawing/2014/main" id="{DCCAFD8C-598C-B0E2-C79B-027CC1022107}"/>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E5C6AECD-3ABA-D833-1610-2CFA77DED7E9}"/>
              </a:ext>
            </a:extLst>
          </p:cNvPr>
          <p:cNvSpPr>
            <a:spLocks noGrp="1"/>
          </p:cNvSpPr>
          <p:nvPr>
            <p:ph type="sldNum" sz="quarter" idx="12"/>
          </p:nvPr>
        </p:nvSpPr>
        <p:spPr/>
        <p:txBody>
          <a:bodyPr/>
          <a:lstStyle/>
          <a:p>
            <a:fld id="{B6F15528-21DE-4FAA-801E-634DDDAF4B2B}" type="slidenum">
              <a:rPr lang="nl-BE" smtClean="0"/>
              <a:t>‹#›</a:t>
            </a:fld>
            <a:endParaRPr lang="nl-BE"/>
          </a:p>
        </p:txBody>
      </p:sp>
    </p:spTree>
    <p:extLst>
      <p:ext uri="{BB962C8B-B14F-4D97-AF65-F5344CB8AC3E}">
        <p14:creationId xmlns:p14="http://schemas.microsoft.com/office/powerpoint/2010/main" val="418503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DE2B4-1579-7654-ED87-44E0D028F275}"/>
              </a:ext>
            </a:extLst>
          </p:cNvPr>
          <p:cNvSpPr>
            <a:spLocks noGrp="1"/>
          </p:cNvSpPr>
          <p:nvPr>
            <p:ph type="title"/>
          </p:nvPr>
        </p:nvSpPr>
        <p:spPr>
          <a:xfrm>
            <a:off x="1259683" y="685800"/>
            <a:ext cx="5898356" cy="2400300"/>
          </a:xfrm>
        </p:spPr>
        <p:txBody>
          <a:bodyPr anchor="b"/>
          <a:lstStyle>
            <a:lvl1pPr>
              <a:defRPr sz="48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14598E5-F616-9DA5-38B9-4999A1E271D6}"/>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90486C0C-4AB5-4BFC-2EE9-BE0E60B750C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3D4E7A-7B79-9A89-5CA2-DD92507AAC73}"/>
              </a:ext>
            </a:extLst>
          </p:cNvPr>
          <p:cNvSpPr>
            <a:spLocks noGrp="1"/>
          </p:cNvSpPr>
          <p:nvPr>
            <p:ph type="dt" sz="half" idx="10"/>
          </p:nvPr>
        </p:nvSpPr>
        <p:spPr/>
        <p:txBody>
          <a:bodyPr/>
          <a:lstStyle/>
          <a:p>
            <a:fld id="{1D8BD707-D9CF-40AE-B4C6-C98DA3205C09}" type="datetimeFigureOut">
              <a:rPr lang="en-US" smtClean="0"/>
              <a:t>1/14/2025</a:t>
            </a:fld>
            <a:endParaRPr lang="en-US"/>
          </a:p>
        </p:txBody>
      </p:sp>
      <p:sp>
        <p:nvSpPr>
          <p:cNvPr id="6" name="Tijdelijke aanduiding voor voettekst 5">
            <a:extLst>
              <a:ext uri="{FF2B5EF4-FFF2-40B4-BE49-F238E27FC236}">
                <a16:creationId xmlns:a16="http://schemas.microsoft.com/office/drawing/2014/main" id="{63F3DAD5-D32C-8596-DB72-8A9ED2D7B20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B32BF5E-4289-E9F8-5042-3FF7AF8495B4}"/>
              </a:ext>
            </a:extLst>
          </p:cNvPr>
          <p:cNvSpPr>
            <a:spLocks noGrp="1"/>
          </p:cNvSpPr>
          <p:nvPr>
            <p:ph type="sldNum" sz="quarter" idx="12"/>
          </p:nvPr>
        </p:nvSpPr>
        <p:spPr/>
        <p:txBody>
          <a:bodyPr/>
          <a:lstStyle/>
          <a:p>
            <a:fld id="{B6F15528-21DE-4FAA-801E-634DDDAF4B2B}" type="slidenum">
              <a:rPr lang="nl-BE" smtClean="0"/>
              <a:t>‹#›</a:t>
            </a:fld>
            <a:endParaRPr lang="nl-BE"/>
          </a:p>
        </p:txBody>
      </p:sp>
    </p:spTree>
    <p:extLst>
      <p:ext uri="{BB962C8B-B14F-4D97-AF65-F5344CB8AC3E}">
        <p14:creationId xmlns:p14="http://schemas.microsoft.com/office/powerpoint/2010/main" val="417294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C8370-D3D5-3003-E498-DB33ABA2461B}"/>
              </a:ext>
            </a:extLst>
          </p:cNvPr>
          <p:cNvSpPr>
            <a:spLocks noGrp="1"/>
          </p:cNvSpPr>
          <p:nvPr>
            <p:ph type="title"/>
          </p:nvPr>
        </p:nvSpPr>
        <p:spPr>
          <a:xfrm>
            <a:off x="1259683" y="685800"/>
            <a:ext cx="5898356" cy="2400300"/>
          </a:xfrm>
        </p:spPr>
        <p:txBody>
          <a:bodyPr anchor="b"/>
          <a:lstStyle>
            <a:lvl1pPr>
              <a:defRPr sz="48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8C4D7AE8-1D09-0766-4570-F602CE4420D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nl-BE"/>
          </a:p>
        </p:txBody>
      </p:sp>
      <p:sp>
        <p:nvSpPr>
          <p:cNvPr id="4" name="Tijdelijke aanduiding voor tekst 3">
            <a:extLst>
              <a:ext uri="{FF2B5EF4-FFF2-40B4-BE49-F238E27FC236}">
                <a16:creationId xmlns:a16="http://schemas.microsoft.com/office/drawing/2014/main" id="{A1AACBAB-1A04-11A4-849B-06D1A2649D5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BBA4FB-9F1B-2A0F-E89E-ECE266685461}"/>
              </a:ext>
            </a:extLst>
          </p:cNvPr>
          <p:cNvSpPr>
            <a:spLocks noGrp="1"/>
          </p:cNvSpPr>
          <p:nvPr>
            <p:ph type="dt" sz="half" idx="10"/>
          </p:nvPr>
        </p:nvSpPr>
        <p:spPr/>
        <p:txBody>
          <a:bodyPr/>
          <a:lstStyle/>
          <a:p>
            <a:fld id="{1D8BD707-D9CF-40AE-B4C6-C98DA3205C09}" type="datetimeFigureOut">
              <a:rPr lang="en-US" smtClean="0"/>
              <a:t>1/14/2025</a:t>
            </a:fld>
            <a:endParaRPr lang="en-US"/>
          </a:p>
        </p:txBody>
      </p:sp>
      <p:sp>
        <p:nvSpPr>
          <p:cNvPr id="6" name="Tijdelijke aanduiding voor voettekst 5">
            <a:extLst>
              <a:ext uri="{FF2B5EF4-FFF2-40B4-BE49-F238E27FC236}">
                <a16:creationId xmlns:a16="http://schemas.microsoft.com/office/drawing/2014/main" id="{AA109C14-7F88-9276-6563-A6120AFA2DF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7DCFC85-DDF4-CF4D-8964-E39F3EA28112}"/>
              </a:ext>
            </a:extLst>
          </p:cNvPr>
          <p:cNvSpPr>
            <a:spLocks noGrp="1"/>
          </p:cNvSpPr>
          <p:nvPr>
            <p:ph type="sldNum" sz="quarter" idx="12"/>
          </p:nvPr>
        </p:nvSpPr>
        <p:spPr/>
        <p:txBody>
          <a:bodyPr/>
          <a:lstStyle/>
          <a:p>
            <a:fld id="{B6F15528-21DE-4FAA-801E-634DDDAF4B2B}" type="slidenum">
              <a:rPr lang="nl-BE" smtClean="0"/>
              <a:t>‹#›</a:t>
            </a:fld>
            <a:endParaRPr lang="nl-BE"/>
          </a:p>
        </p:txBody>
      </p:sp>
    </p:spTree>
    <p:extLst>
      <p:ext uri="{BB962C8B-B14F-4D97-AF65-F5344CB8AC3E}">
        <p14:creationId xmlns:p14="http://schemas.microsoft.com/office/powerpoint/2010/main" val="308628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B647C64-9CE3-73E7-6265-E8B096B8161D}"/>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F5ABCBA-AAEB-0597-D3DB-ACF2BC29298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3F1CB1C-68F2-D7D9-7EC4-9357F39CFA92}"/>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1D8BD707-D9CF-40AE-B4C6-C98DA3205C09}" type="datetimeFigureOut">
              <a:rPr lang="en-US" smtClean="0"/>
              <a:t>1/14/2025</a:t>
            </a:fld>
            <a:endParaRPr lang="en-US"/>
          </a:p>
        </p:txBody>
      </p:sp>
      <p:sp>
        <p:nvSpPr>
          <p:cNvPr id="5" name="Tijdelijke aanduiding voor voettekst 4">
            <a:extLst>
              <a:ext uri="{FF2B5EF4-FFF2-40B4-BE49-F238E27FC236}">
                <a16:creationId xmlns:a16="http://schemas.microsoft.com/office/drawing/2014/main" id="{6525BA0C-F0AC-7800-2245-D5A501AE47E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1A5FE993-DE87-130F-D6E8-1DA1D8D40FD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nl-BE" smtClean="0"/>
              <a:t>‹#›</a:t>
            </a:fld>
            <a:endParaRPr lang="nl-BE"/>
          </a:p>
        </p:txBody>
      </p:sp>
    </p:spTree>
    <p:extLst>
      <p:ext uri="{BB962C8B-B14F-4D97-AF65-F5344CB8AC3E}">
        <p14:creationId xmlns:p14="http://schemas.microsoft.com/office/powerpoint/2010/main" val="195906837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5"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nl-B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14.png"/><Relationship Id="rId4" Type="http://schemas.openxmlformats.org/officeDocument/2006/relationships/image" Target="../media/image40.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14.xml"/><Relationship Id="rId7" Type="http://schemas.openxmlformats.org/officeDocument/2006/relationships/image" Target="../media/image13.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18" Type="http://schemas.openxmlformats.org/officeDocument/2006/relationships/slide" Target="slide4.xml"/><Relationship Id="rId26" Type="http://schemas.openxmlformats.org/officeDocument/2006/relationships/image" Target="../media/image12.png"/><Relationship Id="rId3" Type="http://schemas.openxmlformats.org/officeDocument/2006/relationships/slide" Target="slide3.xml"/><Relationship Id="rId21" Type="http://schemas.openxmlformats.org/officeDocument/2006/relationships/image" Target="../media/image9.png"/><Relationship Id="rId7" Type="http://schemas.openxmlformats.org/officeDocument/2006/relationships/image" Target="../media/image3.png"/><Relationship Id="rId12" Type="http://schemas.openxmlformats.org/officeDocument/2006/relationships/image" Target="../media/image5.png"/><Relationship Id="rId17" Type="http://schemas.openxmlformats.org/officeDocument/2006/relationships/image" Target="../media/image8.png"/><Relationship Id="rId25" Type="http://schemas.openxmlformats.org/officeDocument/2006/relationships/image" Target="../media/image11.png"/><Relationship Id="rId2" Type="http://schemas.openxmlformats.org/officeDocument/2006/relationships/image" Target="../media/image2.png"/><Relationship Id="rId16" Type="http://schemas.openxmlformats.org/officeDocument/2006/relationships/image" Target="../media/image7.png"/><Relationship Id="rId20" Type="http://schemas.openxmlformats.org/officeDocument/2006/relationships/slide" Target="slide6.xm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16.xml"/><Relationship Id="rId24" Type="http://schemas.openxmlformats.org/officeDocument/2006/relationships/slide" Target="slide28.xml"/><Relationship Id="rId5" Type="http://schemas.openxmlformats.org/officeDocument/2006/relationships/slide" Target="slide21.xml"/><Relationship Id="rId15" Type="http://schemas.openxmlformats.org/officeDocument/2006/relationships/slide" Target="slide10.xml"/><Relationship Id="rId23" Type="http://schemas.openxmlformats.org/officeDocument/2006/relationships/slide" Target="slide24.xml"/><Relationship Id="rId28" Type="http://schemas.openxmlformats.org/officeDocument/2006/relationships/image" Target="../media/image13.png"/><Relationship Id="rId10" Type="http://schemas.openxmlformats.org/officeDocument/2006/relationships/slide" Target="slide14.xml"/><Relationship Id="rId19" Type="http://schemas.openxmlformats.org/officeDocument/2006/relationships/slide" Target="slide5.xml"/><Relationship Id="rId4" Type="http://schemas.openxmlformats.org/officeDocument/2006/relationships/slide" Target="slide8.xml"/><Relationship Id="rId9" Type="http://schemas.openxmlformats.org/officeDocument/2006/relationships/slide" Target="slide12.xml"/><Relationship Id="rId14" Type="http://schemas.openxmlformats.org/officeDocument/2006/relationships/slide" Target="slide9.xml"/><Relationship Id="rId22" Type="http://schemas.openxmlformats.org/officeDocument/2006/relationships/image" Target="../media/image10.png"/><Relationship Id="rId27"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14.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slide" Target="slide28.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29.xml"/><Relationship Id="rId7" Type="http://schemas.openxmlformats.org/officeDocument/2006/relationships/slide" Target="slide35.xml"/><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image" Target="../media/image14.png"/><Relationship Id="rId4" Type="http://schemas.openxmlformats.org/officeDocument/2006/relationships/slide" Target="slide32.xml"/><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0.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14.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13.png"/><Relationship Id="rId5" Type="http://schemas.openxmlformats.org/officeDocument/2006/relationships/image" Target="../media/image65.png"/><Relationship Id="rId10" Type="http://schemas.openxmlformats.org/officeDocument/2006/relationships/image" Target="../media/image2.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14.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13.png"/><Relationship Id="rId2" Type="http://schemas.openxmlformats.org/officeDocument/2006/relationships/image" Target="../media/image72.png"/><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png"/><Relationship Id="rId19" Type="http://schemas.openxmlformats.org/officeDocument/2006/relationships/slide" Target="slide28.xml"/><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6.png"/><Relationship Id="rId7" Type="http://schemas.openxmlformats.org/officeDocument/2006/relationships/image" Target="../media/image13.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vad.be/assets/richtlijn-voor-alcoholgebruik" TargetMode="External"/><Relationship Id="rId4" Type="http://schemas.openxmlformats.org/officeDocument/2006/relationships/image" Target="../media/image87.jpg"/><Relationship Id="rId9" Type="http://schemas.openxmlformats.org/officeDocument/2006/relationships/slide" Target="slide28.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slide" Target="slide28.xml"/><Relationship Id="rId5" Type="http://schemas.openxmlformats.org/officeDocument/2006/relationships/image" Target="../media/image90.png"/><Relationship Id="rId10" Type="http://schemas.openxmlformats.org/officeDocument/2006/relationships/image" Target="../media/image14.png"/><Relationship Id="rId4" Type="http://schemas.openxmlformats.org/officeDocument/2006/relationships/image" Target="../media/image89.png"/><Relationship Id="rId9"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93.png"/><Relationship Id="rId7" Type="http://schemas.openxmlformats.org/officeDocument/2006/relationships/image" Target="../media/image14.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94.png"/></Relationships>
</file>

<file path=ppt/slides/_rels/slide3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5.png"/><Relationship Id="rId7" Type="http://schemas.openxmlformats.org/officeDocument/2006/relationships/slide" Target="slide28.xml"/><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slide" Target="slide28.xml"/><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7.png"/><Relationship Id="rId7" Type="http://schemas.openxmlformats.org/officeDocument/2006/relationships/slide" Target="slide41.xml"/><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slide" Target="slide39.xml"/><Relationship Id="rId10" Type="http://schemas.openxmlformats.org/officeDocument/2006/relationships/image" Target="../media/image14.png"/><Relationship Id="rId4" Type="http://schemas.openxmlformats.org/officeDocument/2006/relationships/image" Target="../media/image98.png"/><Relationship Id="rId9"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JQoj5cMKsGc?feature=oembed" TargetMode="Externa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1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heartfailurematters.org/nl_NL/" TargetMode="Externa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DrhR8XpsB2c?feature=oembed"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14.png"/><Relationship Id="rId5" Type="http://schemas.openxmlformats.org/officeDocument/2006/relationships/image" Target="../media/image23.png"/><Relationship Id="rId10" Type="http://schemas.openxmlformats.org/officeDocument/2006/relationships/image" Target="../media/image13.png"/><Relationship Id="rId4" Type="http://schemas.openxmlformats.org/officeDocument/2006/relationships/image" Target="../media/image22.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slide" Target="slide10.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14.png"/><Relationship Id="rId9"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D55852B-AE46-3DD9-680A-11D66D9D12BC}"/>
              </a:ext>
            </a:extLst>
          </p:cNvPr>
          <p:cNvSpPr/>
          <p:nvPr/>
        </p:nvSpPr>
        <p:spPr>
          <a:xfrm>
            <a:off x="520076" y="2050869"/>
            <a:ext cx="7931593" cy="5512523"/>
          </a:xfrm>
          <a:prstGeom prst="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object 2"/>
          <p:cNvSpPr txBox="1"/>
          <p:nvPr/>
        </p:nvSpPr>
        <p:spPr>
          <a:xfrm>
            <a:off x="8826398" y="2243997"/>
            <a:ext cx="8941526" cy="4662173"/>
          </a:xfrm>
          <a:prstGeom prst="rect">
            <a:avLst/>
          </a:prstGeom>
        </p:spPr>
        <p:txBody>
          <a:bodyPr vert="horz" wrap="square" lIns="0" tIns="14604" rIns="0" bIns="0" rtlCol="0">
            <a:spAutoFit/>
          </a:bodyPr>
          <a:lstStyle/>
          <a:p>
            <a:pPr marL="12700">
              <a:lnSpc>
                <a:spcPct val="100000"/>
              </a:lnSpc>
              <a:spcBef>
                <a:spcPts val="114"/>
              </a:spcBef>
            </a:pPr>
            <a:r>
              <a:rPr lang="nl-BE" sz="15100" b="1" spc="-254">
                <a:solidFill>
                  <a:srgbClr val="FF7016"/>
                </a:solidFill>
                <a:latin typeface="Ariel"/>
                <a:cs typeface="Arial Black"/>
              </a:rPr>
              <a:t>Draaiboek</a:t>
            </a:r>
            <a:r>
              <a:rPr lang="nl-BE" sz="15100" b="1" spc="-730">
                <a:solidFill>
                  <a:srgbClr val="FF7016"/>
                </a:solidFill>
                <a:latin typeface="Ariel"/>
                <a:cs typeface="Arial Black"/>
              </a:rPr>
              <a:t> </a:t>
            </a:r>
            <a:r>
              <a:rPr lang="nl-BE" sz="15100" b="1" spc="-145">
                <a:solidFill>
                  <a:srgbClr val="FF7016"/>
                </a:solidFill>
                <a:latin typeface="Ariel"/>
                <a:cs typeface="Arial Black"/>
              </a:rPr>
              <a:t>Hartfalen</a:t>
            </a:r>
            <a:endParaRPr lang="nl-BE" sz="15100" b="1">
              <a:solidFill>
                <a:srgbClr val="FF7016"/>
              </a:solidFill>
              <a:latin typeface="Ariel"/>
              <a:cs typeface="Arial Black"/>
            </a:endParaRPr>
          </a:p>
        </p:txBody>
      </p:sp>
      <p:cxnSp>
        <p:nvCxnSpPr>
          <p:cNvPr id="6" name="Rechte verbindingslijn 5">
            <a:extLst>
              <a:ext uri="{FF2B5EF4-FFF2-40B4-BE49-F238E27FC236}">
                <a16:creationId xmlns:a16="http://schemas.microsoft.com/office/drawing/2014/main" id="{9D80AF58-603A-8A01-2E75-99B63A651688}"/>
              </a:ext>
            </a:extLst>
          </p:cNvPr>
          <p:cNvCxnSpPr>
            <a:cxnSpLocks/>
          </p:cNvCxnSpPr>
          <p:nvPr/>
        </p:nvCxnSpPr>
        <p:spPr>
          <a:xfrm>
            <a:off x="8826398" y="7181886"/>
            <a:ext cx="8134845" cy="0"/>
          </a:xfrm>
          <a:prstGeom prst="line">
            <a:avLst/>
          </a:prstGeom>
          <a:ln>
            <a:solidFill>
              <a:srgbClr val="FF701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3D91EBA4-B99B-4C56-B27F-1D9B5ECDD2F5}"/>
              </a:ext>
            </a:extLst>
          </p:cNvPr>
          <p:cNvSpPr txBox="1"/>
          <p:nvPr/>
        </p:nvSpPr>
        <p:spPr>
          <a:xfrm>
            <a:off x="362695" y="9788688"/>
            <a:ext cx="1779467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900" err="1"/>
              <a:t>Bron</a:t>
            </a:r>
            <a:r>
              <a:rPr lang="en-US" sz="900"/>
              <a:t>: https://www.shutterstock.com/nl/image-photo/happy-multigeneration-family-walking-countryside-316367672</a:t>
            </a:r>
          </a:p>
        </p:txBody>
      </p:sp>
      <p:pic>
        <p:nvPicPr>
          <p:cNvPr id="1026" name="Picture 2" descr="Multi-generatie familie wandelen op het platteland, Stockfoto 316367723 |  Shutterstock">
            <a:extLst>
              <a:ext uri="{FF2B5EF4-FFF2-40B4-BE49-F238E27FC236}">
                <a16:creationId xmlns:a16="http://schemas.microsoft.com/office/drawing/2014/main" id="{E485FE97-6E30-8482-961B-4CF794213A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60"/>
          <a:stretch/>
        </p:blipFill>
        <p:spPr bwMode="auto">
          <a:xfrm>
            <a:off x="788048" y="2356173"/>
            <a:ext cx="7398366" cy="4867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hthoek 40">
            <a:extLst>
              <a:ext uri="{FF2B5EF4-FFF2-40B4-BE49-F238E27FC236}">
                <a16:creationId xmlns:a16="http://schemas.microsoft.com/office/drawing/2014/main" id="{C55B7028-5605-3475-308D-37131B5F02BC}"/>
              </a:ext>
            </a:extLst>
          </p:cNvPr>
          <p:cNvSpPr/>
          <p:nvPr/>
        </p:nvSpPr>
        <p:spPr>
          <a:xfrm>
            <a:off x="1747975" y="7610979"/>
            <a:ext cx="10495371" cy="224305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bject 7"/>
          <p:cNvSpPr txBox="1">
            <a:spLocks noGrp="1"/>
          </p:cNvSpPr>
          <p:nvPr>
            <p:ph type="title"/>
          </p:nvPr>
        </p:nvSpPr>
        <p:spPr>
          <a:xfrm>
            <a:off x="3893743" y="683710"/>
            <a:ext cx="10500995" cy="1092200"/>
          </a:xfrm>
          <a:prstGeom prst="rect">
            <a:avLst/>
          </a:prstGeom>
        </p:spPr>
        <p:txBody>
          <a:bodyPr vert="horz" wrap="square" lIns="0" tIns="12700" rIns="0" bIns="0" rtlCol="0">
            <a:spAutoFit/>
          </a:bodyPr>
          <a:lstStyle/>
          <a:p>
            <a:pPr marL="12700">
              <a:lnSpc>
                <a:spcPct val="100000"/>
              </a:lnSpc>
              <a:spcBef>
                <a:spcPts val="100"/>
              </a:spcBef>
              <a:tabLst>
                <a:tab pos="1839595" algn="l"/>
                <a:tab pos="3519804" algn="l"/>
                <a:tab pos="5002530" algn="l"/>
                <a:tab pos="7324725" algn="l"/>
              </a:tabLst>
            </a:pPr>
            <a:r>
              <a:rPr spc="-25"/>
              <a:t>Wat</a:t>
            </a:r>
            <a:r>
              <a:t>	</a:t>
            </a:r>
            <a:r>
              <a:rPr spc="-25"/>
              <a:t>kan</a:t>
            </a:r>
            <a:r>
              <a:t>	</a:t>
            </a:r>
            <a:r>
              <a:rPr spc="-25"/>
              <a:t>het</a:t>
            </a:r>
            <a:r>
              <a:t>	</a:t>
            </a:r>
            <a:r>
              <a:rPr spc="-10"/>
              <a:t>erger</a:t>
            </a:r>
            <a:r>
              <a:t>	</a:t>
            </a:r>
            <a:r>
              <a:rPr spc="-10"/>
              <a:t>maken?</a:t>
            </a:r>
          </a:p>
        </p:txBody>
      </p:sp>
      <p:pic>
        <p:nvPicPr>
          <p:cNvPr id="12" name="object 12"/>
          <p:cNvPicPr/>
          <p:nvPr/>
        </p:nvPicPr>
        <p:blipFill>
          <a:blip r:embed="rId3" cstate="print"/>
          <a:stretch>
            <a:fillRect/>
          </a:stretch>
        </p:blipFill>
        <p:spPr>
          <a:xfrm>
            <a:off x="7828089" y="5200218"/>
            <a:ext cx="1859673" cy="1651330"/>
          </a:xfrm>
          <a:prstGeom prst="rect">
            <a:avLst/>
          </a:prstGeom>
        </p:spPr>
      </p:pic>
      <p:pic>
        <p:nvPicPr>
          <p:cNvPr id="13" name="object 13"/>
          <p:cNvPicPr/>
          <p:nvPr/>
        </p:nvPicPr>
        <p:blipFill>
          <a:blip r:embed="rId4" cstate="print"/>
          <a:stretch>
            <a:fillRect/>
          </a:stretch>
        </p:blipFill>
        <p:spPr>
          <a:xfrm>
            <a:off x="5142064" y="4949304"/>
            <a:ext cx="1959990" cy="1959990"/>
          </a:xfrm>
          <a:prstGeom prst="rect">
            <a:avLst/>
          </a:prstGeom>
        </p:spPr>
      </p:pic>
      <p:pic>
        <p:nvPicPr>
          <p:cNvPr id="14" name="object 14"/>
          <p:cNvPicPr/>
          <p:nvPr/>
        </p:nvPicPr>
        <p:blipFill>
          <a:blip r:embed="rId5" cstate="print"/>
          <a:stretch>
            <a:fillRect/>
          </a:stretch>
        </p:blipFill>
        <p:spPr>
          <a:xfrm>
            <a:off x="2404630" y="4913998"/>
            <a:ext cx="1936838" cy="1936838"/>
          </a:xfrm>
          <a:prstGeom prst="rect">
            <a:avLst/>
          </a:prstGeom>
        </p:spPr>
      </p:pic>
      <p:pic>
        <p:nvPicPr>
          <p:cNvPr id="15" name="object 15"/>
          <p:cNvPicPr/>
          <p:nvPr/>
        </p:nvPicPr>
        <p:blipFill>
          <a:blip r:embed="rId6" cstate="print"/>
          <a:stretch>
            <a:fillRect/>
          </a:stretch>
        </p:blipFill>
        <p:spPr>
          <a:xfrm>
            <a:off x="10533494" y="5002898"/>
            <a:ext cx="1851951" cy="1851952"/>
          </a:xfrm>
          <a:prstGeom prst="rect">
            <a:avLst/>
          </a:prstGeom>
        </p:spPr>
      </p:pic>
      <p:pic>
        <p:nvPicPr>
          <p:cNvPr id="16" name="object 16"/>
          <p:cNvPicPr/>
          <p:nvPr/>
        </p:nvPicPr>
        <p:blipFill>
          <a:blip r:embed="rId7" cstate="print"/>
          <a:stretch>
            <a:fillRect/>
          </a:stretch>
        </p:blipFill>
        <p:spPr>
          <a:xfrm>
            <a:off x="13654786" y="5026533"/>
            <a:ext cx="1828812" cy="1828812"/>
          </a:xfrm>
          <a:prstGeom prst="rect">
            <a:avLst/>
          </a:prstGeom>
        </p:spPr>
      </p:pic>
      <p:sp>
        <p:nvSpPr>
          <p:cNvPr id="17" name="object 17"/>
          <p:cNvSpPr txBox="1"/>
          <p:nvPr/>
        </p:nvSpPr>
        <p:spPr>
          <a:xfrm>
            <a:off x="2320349" y="6997753"/>
            <a:ext cx="13643610" cy="1241942"/>
          </a:xfrm>
          <a:prstGeom prst="rect">
            <a:avLst/>
          </a:prstGeom>
        </p:spPr>
        <p:txBody>
          <a:bodyPr vert="horz" wrap="square" lIns="0" tIns="14604" rIns="0" bIns="0" rtlCol="0">
            <a:spAutoFit/>
          </a:bodyPr>
          <a:lstStyle/>
          <a:p>
            <a:pPr marL="12700">
              <a:lnSpc>
                <a:spcPct val="100000"/>
              </a:lnSpc>
              <a:spcBef>
                <a:spcPts val="114"/>
              </a:spcBef>
              <a:tabLst>
                <a:tab pos="2977515" algn="l"/>
                <a:tab pos="6057900" algn="l"/>
                <a:tab pos="8056880" algn="l"/>
                <a:tab pos="10947400" algn="l"/>
              </a:tabLst>
            </a:pPr>
            <a:r>
              <a:rPr sz="2250" spc="-75">
                <a:latin typeface="Ariel"/>
                <a:cs typeface="Verdana"/>
              </a:rPr>
              <a:t>Hoge</a:t>
            </a:r>
            <a:r>
              <a:rPr sz="2250" spc="-170">
                <a:latin typeface="Ariel"/>
                <a:cs typeface="Verdana"/>
              </a:rPr>
              <a:t> </a:t>
            </a:r>
            <a:r>
              <a:rPr sz="2250" spc="-10" err="1">
                <a:latin typeface="Ariel"/>
                <a:cs typeface="Verdana"/>
              </a:rPr>
              <a:t>bloeddruk</a:t>
            </a:r>
            <a:r>
              <a:rPr sz="2250">
                <a:latin typeface="Ariel"/>
                <a:cs typeface="Verdana"/>
              </a:rPr>
              <a:t>	</a:t>
            </a:r>
            <a:r>
              <a:rPr sz="2250" spc="-10" err="1">
                <a:latin typeface="Ariel"/>
                <a:cs typeface="Verdana"/>
              </a:rPr>
              <a:t>Overgewicht</a:t>
            </a:r>
            <a:r>
              <a:rPr sz="2250">
                <a:latin typeface="Ariel"/>
                <a:cs typeface="Verdana"/>
              </a:rPr>
              <a:t>	</a:t>
            </a:r>
            <a:r>
              <a:rPr sz="2250" spc="-10" err="1">
                <a:latin typeface="Ariel"/>
                <a:cs typeface="Verdana"/>
              </a:rPr>
              <a:t>Roken</a:t>
            </a:r>
            <a:r>
              <a:rPr sz="2250">
                <a:latin typeface="Ariel"/>
                <a:cs typeface="Verdana"/>
              </a:rPr>
              <a:t>	</a:t>
            </a:r>
            <a:r>
              <a:rPr sz="2250" spc="-55">
                <a:latin typeface="Ariel"/>
                <a:cs typeface="Verdana"/>
              </a:rPr>
              <a:t>Alcohol</a:t>
            </a:r>
            <a:r>
              <a:rPr sz="2250" spc="-175">
                <a:latin typeface="Ariel"/>
                <a:cs typeface="Verdana"/>
              </a:rPr>
              <a:t> </a:t>
            </a:r>
            <a:r>
              <a:rPr sz="2250" spc="-65" err="1">
                <a:latin typeface="Ariel"/>
                <a:cs typeface="Verdana"/>
              </a:rPr>
              <a:t>en</a:t>
            </a:r>
            <a:r>
              <a:rPr sz="2250" spc="-170">
                <a:latin typeface="Ariel"/>
                <a:cs typeface="Verdana"/>
              </a:rPr>
              <a:t> </a:t>
            </a:r>
            <a:r>
              <a:rPr sz="2250" spc="-10">
                <a:latin typeface="Ariel"/>
                <a:cs typeface="Verdana"/>
              </a:rPr>
              <a:t>drugs</a:t>
            </a:r>
            <a:r>
              <a:rPr sz="2250">
                <a:latin typeface="Ariel"/>
                <a:cs typeface="Verdana"/>
              </a:rPr>
              <a:t>	</a:t>
            </a:r>
            <a:r>
              <a:rPr sz="2250" spc="-70" err="1">
                <a:latin typeface="Ariel"/>
                <a:cs typeface="Verdana"/>
              </a:rPr>
              <a:t>Ongezonde</a:t>
            </a:r>
            <a:r>
              <a:rPr sz="2250" spc="-145">
                <a:latin typeface="Ariel"/>
                <a:cs typeface="Verdana"/>
              </a:rPr>
              <a:t> </a:t>
            </a:r>
            <a:r>
              <a:rPr sz="2250" spc="-60" err="1">
                <a:latin typeface="Ariel"/>
                <a:cs typeface="Verdana"/>
              </a:rPr>
              <a:t>voeding</a:t>
            </a:r>
            <a:endParaRPr sz="2250">
              <a:latin typeface="Ariel"/>
              <a:cs typeface="Verdana"/>
            </a:endParaRPr>
          </a:p>
          <a:p>
            <a:pPr>
              <a:lnSpc>
                <a:spcPct val="100000"/>
              </a:lnSpc>
              <a:spcBef>
                <a:spcPts val="860"/>
              </a:spcBef>
            </a:pPr>
            <a:endParaRPr sz="2250">
              <a:latin typeface="Ariel"/>
              <a:cs typeface="Verdana"/>
            </a:endParaRPr>
          </a:p>
          <a:p>
            <a:pPr marL="1584960" marR="3536950" algn="just">
              <a:lnSpc>
                <a:spcPts val="3600"/>
              </a:lnSpc>
              <a:spcBef>
                <a:spcPts val="25"/>
              </a:spcBef>
            </a:pPr>
            <a:endParaRPr sz="2500">
              <a:latin typeface="Ariel"/>
              <a:cs typeface="Arial"/>
            </a:endParaRPr>
          </a:p>
        </p:txBody>
      </p:sp>
      <p:grpSp>
        <p:nvGrpSpPr>
          <p:cNvPr id="18" name="object 18"/>
          <p:cNvGrpSpPr/>
          <p:nvPr/>
        </p:nvGrpSpPr>
        <p:grpSpPr>
          <a:xfrm>
            <a:off x="16665320" y="610095"/>
            <a:ext cx="1188085" cy="1204595"/>
            <a:chOff x="16665320" y="610095"/>
            <a:chExt cx="1188085" cy="1204595"/>
          </a:xfrm>
        </p:grpSpPr>
        <p:sp>
          <p:nvSpPr>
            <p:cNvPr id="19" name="object 19"/>
            <p:cNvSpPr/>
            <p:nvPr/>
          </p:nvSpPr>
          <p:spPr>
            <a:xfrm>
              <a:off x="16665320" y="610095"/>
              <a:ext cx="1188085" cy="1204595"/>
            </a:xfrm>
            <a:custGeom>
              <a:avLst/>
              <a:gdLst/>
              <a:ahLst/>
              <a:cxnLst/>
              <a:rect l="l" t="t" r="r" b="b"/>
              <a:pathLst>
                <a:path w="1188084" h="1204595">
                  <a:moveTo>
                    <a:pt x="593979" y="0"/>
                  </a:moveTo>
                  <a:lnTo>
                    <a:pt x="550312" y="1639"/>
                  </a:lnTo>
                  <a:lnTo>
                    <a:pt x="506841" y="6524"/>
                  </a:lnTo>
                  <a:lnTo>
                    <a:pt x="463839" y="14637"/>
                  </a:lnTo>
                  <a:lnTo>
                    <a:pt x="421513" y="25933"/>
                  </a:lnTo>
                  <a:lnTo>
                    <a:pt x="380222" y="40358"/>
                  </a:lnTo>
                  <a:lnTo>
                    <a:pt x="340058" y="57826"/>
                  </a:lnTo>
                  <a:lnTo>
                    <a:pt x="301180" y="78247"/>
                  </a:lnTo>
                  <a:lnTo>
                    <a:pt x="264033" y="101498"/>
                  </a:lnTo>
                  <a:lnTo>
                    <a:pt x="228582" y="127471"/>
                  </a:lnTo>
                  <a:lnTo>
                    <a:pt x="195103" y="156016"/>
                  </a:lnTo>
                  <a:lnTo>
                    <a:pt x="163824" y="186984"/>
                  </a:lnTo>
                  <a:lnTo>
                    <a:pt x="134874" y="220192"/>
                  </a:lnTo>
                  <a:lnTo>
                    <a:pt x="108442" y="255475"/>
                  </a:lnTo>
                  <a:lnTo>
                    <a:pt x="84550" y="292638"/>
                  </a:lnTo>
                  <a:lnTo>
                    <a:pt x="63464" y="331489"/>
                  </a:lnTo>
                  <a:lnTo>
                    <a:pt x="45212" y="371792"/>
                  </a:lnTo>
                  <a:lnTo>
                    <a:pt x="30031" y="413336"/>
                  </a:lnTo>
                  <a:lnTo>
                    <a:pt x="17827" y="455925"/>
                  </a:lnTo>
                  <a:lnTo>
                    <a:pt x="8761" y="499306"/>
                  </a:lnTo>
                  <a:lnTo>
                    <a:pt x="2921" y="543229"/>
                  </a:lnTo>
                  <a:lnTo>
                    <a:pt x="188" y="587476"/>
                  </a:lnTo>
                  <a:lnTo>
                    <a:pt x="0" y="602259"/>
                  </a:lnTo>
                  <a:lnTo>
                    <a:pt x="188" y="617044"/>
                  </a:lnTo>
                  <a:lnTo>
                    <a:pt x="2921" y="661289"/>
                  </a:lnTo>
                  <a:lnTo>
                    <a:pt x="8761" y="705219"/>
                  </a:lnTo>
                  <a:lnTo>
                    <a:pt x="17827" y="748599"/>
                  </a:lnTo>
                  <a:lnTo>
                    <a:pt x="30031" y="791182"/>
                  </a:lnTo>
                  <a:lnTo>
                    <a:pt x="45212" y="832739"/>
                  </a:lnTo>
                  <a:lnTo>
                    <a:pt x="63464" y="873042"/>
                  </a:lnTo>
                  <a:lnTo>
                    <a:pt x="84550" y="911887"/>
                  </a:lnTo>
                  <a:lnTo>
                    <a:pt x="108442" y="949050"/>
                  </a:lnTo>
                  <a:lnTo>
                    <a:pt x="134874" y="984326"/>
                  </a:lnTo>
                  <a:lnTo>
                    <a:pt x="163824" y="1017535"/>
                  </a:lnTo>
                  <a:lnTo>
                    <a:pt x="195103" y="1048508"/>
                  </a:lnTo>
                  <a:lnTo>
                    <a:pt x="228582" y="1077052"/>
                  </a:lnTo>
                  <a:lnTo>
                    <a:pt x="264033" y="1103020"/>
                  </a:lnTo>
                  <a:lnTo>
                    <a:pt x="301180" y="1126282"/>
                  </a:lnTo>
                  <a:lnTo>
                    <a:pt x="340058" y="1146698"/>
                  </a:lnTo>
                  <a:lnTo>
                    <a:pt x="380222" y="1164165"/>
                  </a:lnTo>
                  <a:lnTo>
                    <a:pt x="421513" y="1178585"/>
                  </a:lnTo>
                  <a:lnTo>
                    <a:pt x="463839" y="1189886"/>
                  </a:lnTo>
                  <a:lnTo>
                    <a:pt x="506841" y="1198000"/>
                  </a:lnTo>
                  <a:lnTo>
                    <a:pt x="550312" y="1202890"/>
                  </a:lnTo>
                  <a:lnTo>
                    <a:pt x="593979" y="1204518"/>
                  </a:lnTo>
                  <a:lnTo>
                    <a:pt x="608550" y="1204337"/>
                  </a:lnTo>
                  <a:lnTo>
                    <a:pt x="652145" y="1201623"/>
                  </a:lnTo>
                  <a:lnTo>
                    <a:pt x="695489" y="1195654"/>
                  </a:lnTo>
                  <a:lnTo>
                    <a:pt x="738314" y="1186472"/>
                  </a:lnTo>
                  <a:lnTo>
                    <a:pt x="780303" y="1174120"/>
                  </a:lnTo>
                  <a:lnTo>
                    <a:pt x="821309" y="1158671"/>
                  </a:lnTo>
                  <a:lnTo>
                    <a:pt x="861010" y="1140219"/>
                  </a:lnTo>
                  <a:lnTo>
                    <a:pt x="899350" y="1118839"/>
                  </a:lnTo>
                  <a:lnTo>
                    <a:pt x="935980" y="1094655"/>
                  </a:lnTo>
                  <a:lnTo>
                    <a:pt x="970788" y="1067816"/>
                  </a:lnTo>
                  <a:lnTo>
                    <a:pt x="1003542" y="1038448"/>
                  </a:lnTo>
                  <a:lnTo>
                    <a:pt x="1034049" y="1006711"/>
                  </a:lnTo>
                  <a:lnTo>
                    <a:pt x="1062180" y="972786"/>
                  </a:lnTo>
                  <a:lnTo>
                    <a:pt x="1087755" y="936853"/>
                  </a:lnTo>
                  <a:lnTo>
                    <a:pt x="1110722" y="899122"/>
                  </a:lnTo>
                  <a:lnTo>
                    <a:pt x="1130903" y="859763"/>
                  </a:lnTo>
                  <a:lnTo>
                    <a:pt x="1148123" y="819008"/>
                  </a:lnTo>
                  <a:lnTo>
                    <a:pt x="1162304" y="777087"/>
                  </a:lnTo>
                  <a:lnTo>
                    <a:pt x="1173501" y="734223"/>
                  </a:lnTo>
                  <a:lnTo>
                    <a:pt x="1181496" y="690629"/>
                  </a:lnTo>
                  <a:lnTo>
                    <a:pt x="1186297" y="646561"/>
                  </a:lnTo>
                  <a:lnTo>
                    <a:pt x="1187958" y="602259"/>
                  </a:lnTo>
                  <a:lnTo>
                    <a:pt x="1187769" y="587476"/>
                  </a:lnTo>
                  <a:lnTo>
                    <a:pt x="1185037" y="543229"/>
                  </a:lnTo>
                  <a:lnTo>
                    <a:pt x="1179197" y="499306"/>
                  </a:lnTo>
                  <a:lnTo>
                    <a:pt x="1170130" y="455925"/>
                  </a:lnTo>
                  <a:lnTo>
                    <a:pt x="1157926" y="413336"/>
                  </a:lnTo>
                  <a:lnTo>
                    <a:pt x="1142746" y="371792"/>
                  </a:lnTo>
                  <a:lnTo>
                    <a:pt x="1124493" y="331489"/>
                  </a:lnTo>
                  <a:lnTo>
                    <a:pt x="1103407" y="292638"/>
                  </a:lnTo>
                  <a:lnTo>
                    <a:pt x="1079515" y="255475"/>
                  </a:lnTo>
                  <a:lnTo>
                    <a:pt x="1053084" y="220192"/>
                  </a:lnTo>
                  <a:lnTo>
                    <a:pt x="1024133" y="186984"/>
                  </a:lnTo>
                  <a:lnTo>
                    <a:pt x="992854" y="156016"/>
                  </a:lnTo>
                  <a:lnTo>
                    <a:pt x="959375" y="127471"/>
                  </a:lnTo>
                  <a:lnTo>
                    <a:pt x="923925" y="101498"/>
                  </a:lnTo>
                  <a:lnTo>
                    <a:pt x="886777" y="78247"/>
                  </a:lnTo>
                  <a:lnTo>
                    <a:pt x="847899" y="57826"/>
                  </a:lnTo>
                  <a:lnTo>
                    <a:pt x="807735" y="40358"/>
                  </a:lnTo>
                  <a:lnTo>
                    <a:pt x="766445" y="25933"/>
                  </a:lnTo>
                  <a:lnTo>
                    <a:pt x="724118" y="14637"/>
                  </a:lnTo>
                  <a:lnTo>
                    <a:pt x="681116" y="6524"/>
                  </a:lnTo>
                  <a:lnTo>
                    <a:pt x="637645" y="1639"/>
                  </a:lnTo>
                  <a:lnTo>
                    <a:pt x="593979" y="0"/>
                  </a:lnTo>
                  <a:close/>
                </a:path>
              </a:pathLst>
            </a:custGeom>
            <a:solidFill>
              <a:srgbClr val="CEEFFF"/>
            </a:solidFill>
          </p:spPr>
          <p:txBody>
            <a:bodyPr wrap="square" lIns="0" tIns="0" rIns="0" bIns="0" rtlCol="0"/>
            <a:lstStyle/>
            <a:p>
              <a:endParaRPr/>
            </a:p>
          </p:txBody>
        </p:sp>
        <p:sp>
          <p:nvSpPr>
            <p:cNvPr id="20" name="object 20"/>
            <p:cNvSpPr/>
            <p:nvPr/>
          </p:nvSpPr>
          <p:spPr>
            <a:xfrm>
              <a:off x="16921226" y="884872"/>
              <a:ext cx="675640" cy="670560"/>
            </a:xfrm>
            <a:custGeom>
              <a:avLst/>
              <a:gdLst/>
              <a:ahLst/>
              <a:cxnLst/>
              <a:rect l="l" t="t" r="r" b="b"/>
              <a:pathLst>
                <a:path w="675640" h="670560">
                  <a:moveTo>
                    <a:pt x="344043" y="613410"/>
                  </a:moveTo>
                  <a:lnTo>
                    <a:pt x="331343" y="613410"/>
                  </a:lnTo>
                  <a:lnTo>
                    <a:pt x="331767" y="627380"/>
                  </a:lnTo>
                  <a:lnTo>
                    <a:pt x="331942" y="640080"/>
                  </a:lnTo>
                  <a:lnTo>
                    <a:pt x="332232" y="670560"/>
                  </a:lnTo>
                  <a:lnTo>
                    <a:pt x="343408" y="670560"/>
                  </a:lnTo>
                  <a:lnTo>
                    <a:pt x="343630" y="642620"/>
                  </a:lnTo>
                  <a:lnTo>
                    <a:pt x="343800" y="627380"/>
                  </a:lnTo>
                  <a:lnTo>
                    <a:pt x="344043" y="613410"/>
                  </a:lnTo>
                  <a:close/>
                </a:path>
                <a:path w="675640" h="670560">
                  <a:moveTo>
                    <a:pt x="248412" y="171450"/>
                  </a:moveTo>
                  <a:lnTo>
                    <a:pt x="242552" y="171450"/>
                  </a:lnTo>
                  <a:lnTo>
                    <a:pt x="236013" y="175260"/>
                  </a:lnTo>
                  <a:lnTo>
                    <a:pt x="228498" y="180340"/>
                  </a:lnTo>
                  <a:lnTo>
                    <a:pt x="219710" y="185420"/>
                  </a:lnTo>
                  <a:lnTo>
                    <a:pt x="184151" y="208280"/>
                  </a:lnTo>
                  <a:lnTo>
                    <a:pt x="168338" y="247650"/>
                  </a:lnTo>
                  <a:lnTo>
                    <a:pt x="171759" y="262890"/>
                  </a:lnTo>
                  <a:lnTo>
                    <a:pt x="201453" y="293370"/>
                  </a:lnTo>
                  <a:lnTo>
                    <a:pt x="266192" y="313690"/>
                  </a:lnTo>
                  <a:lnTo>
                    <a:pt x="302895" y="322580"/>
                  </a:lnTo>
                  <a:lnTo>
                    <a:pt x="297372" y="327660"/>
                  </a:lnTo>
                  <a:lnTo>
                    <a:pt x="271658" y="358140"/>
                  </a:lnTo>
                  <a:lnTo>
                    <a:pt x="261796" y="394970"/>
                  </a:lnTo>
                  <a:lnTo>
                    <a:pt x="262890" y="414020"/>
                  </a:lnTo>
                  <a:lnTo>
                    <a:pt x="269755" y="430530"/>
                  </a:lnTo>
                  <a:lnTo>
                    <a:pt x="281146" y="443230"/>
                  </a:lnTo>
                  <a:lnTo>
                    <a:pt x="295251" y="454660"/>
                  </a:lnTo>
                  <a:lnTo>
                    <a:pt x="310261" y="463550"/>
                  </a:lnTo>
                  <a:lnTo>
                    <a:pt x="299335" y="471170"/>
                  </a:lnTo>
                  <a:lnTo>
                    <a:pt x="289052" y="480060"/>
                  </a:lnTo>
                  <a:lnTo>
                    <a:pt x="280007" y="490220"/>
                  </a:lnTo>
                  <a:lnTo>
                    <a:pt x="272796" y="501650"/>
                  </a:lnTo>
                  <a:lnTo>
                    <a:pt x="265761" y="533400"/>
                  </a:lnTo>
                  <a:lnTo>
                    <a:pt x="275859" y="557530"/>
                  </a:lnTo>
                  <a:lnTo>
                    <a:pt x="297888" y="579120"/>
                  </a:lnTo>
                  <a:lnTo>
                    <a:pt x="326644" y="599440"/>
                  </a:lnTo>
                  <a:lnTo>
                    <a:pt x="316148" y="613410"/>
                  </a:lnTo>
                  <a:lnTo>
                    <a:pt x="306879" y="631190"/>
                  </a:lnTo>
                  <a:lnTo>
                    <a:pt x="302158" y="647700"/>
                  </a:lnTo>
                  <a:lnTo>
                    <a:pt x="305308" y="662940"/>
                  </a:lnTo>
                  <a:lnTo>
                    <a:pt x="307875" y="651510"/>
                  </a:lnTo>
                  <a:lnTo>
                    <a:pt x="310610" y="640080"/>
                  </a:lnTo>
                  <a:lnTo>
                    <a:pt x="317202" y="628650"/>
                  </a:lnTo>
                  <a:lnTo>
                    <a:pt x="331343" y="613410"/>
                  </a:lnTo>
                  <a:lnTo>
                    <a:pt x="358807" y="613410"/>
                  </a:lnTo>
                  <a:lnTo>
                    <a:pt x="357161" y="610870"/>
                  </a:lnTo>
                  <a:lnTo>
                    <a:pt x="348742" y="599440"/>
                  </a:lnTo>
                  <a:lnTo>
                    <a:pt x="373630" y="581660"/>
                  </a:lnTo>
                  <a:lnTo>
                    <a:pt x="331216" y="581660"/>
                  </a:lnTo>
                  <a:lnTo>
                    <a:pt x="301301" y="554990"/>
                  </a:lnTo>
                  <a:lnTo>
                    <a:pt x="287734" y="529590"/>
                  </a:lnTo>
                  <a:lnTo>
                    <a:pt x="289085" y="521970"/>
                  </a:lnTo>
                  <a:lnTo>
                    <a:pt x="318512" y="488950"/>
                  </a:lnTo>
                  <a:lnTo>
                    <a:pt x="329184" y="482600"/>
                  </a:lnTo>
                  <a:lnTo>
                    <a:pt x="388208" y="482600"/>
                  </a:lnTo>
                  <a:lnTo>
                    <a:pt x="378765" y="473710"/>
                  </a:lnTo>
                  <a:lnTo>
                    <a:pt x="365506" y="463550"/>
                  </a:lnTo>
                  <a:lnTo>
                    <a:pt x="391398" y="445770"/>
                  </a:lnTo>
                  <a:lnTo>
                    <a:pt x="393580" y="443230"/>
                  </a:lnTo>
                  <a:lnTo>
                    <a:pt x="329184" y="443230"/>
                  </a:lnTo>
                  <a:lnTo>
                    <a:pt x="318127" y="436880"/>
                  </a:lnTo>
                  <a:lnTo>
                    <a:pt x="307308" y="429260"/>
                  </a:lnTo>
                  <a:lnTo>
                    <a:pt x="297965" y="421640"/>
                  </a:lnTo>
                  <a:lnTo>
                    <a:pt x="291338" y="410210"/>
                  </a:lnTo>
                  <a:lnTo>
                    <a:pt x="290673" y="388620"/>
                  </a:lnTo>
                  <a:lnTo>
                    <a:pt x="297545" y="369570"/>
                  </a:lnTo>
                  <a:lnTo>
                    <a:pt x="310393" y="351790"/>
                  </a:lnTo>
                  <a:lnTo>
                    <a:pt x="327660" y="340360"/>
                  </a:lnTo>
                  <a:lnTo>
                    <a:pt x="347956" y="340360"/>
                  </a:lnTo>
                  <a:lnTo>
                    <a:pt x="347980" y="339090"/>
                  </a:lnTo>
                  <a:lnTo>
                    <a:pt x="389934" y="339090"/>
                  </a:lnTo>
                  <a:lnTo>
                    <a:pt x="384629" y="332740"/>
                  </a:lnTo>
                  <a:lnTo>
                    <a:pt x="372745" y="322580"/>
                  </a:lnTo>
                  <a:lnTo>
                    <a:pt x="426878" y="309880"/>
                  </a:lnTo>
                  <a:lnTo>
                    <a:pt x="453505" y="302260"/>
                  </a:lnTo>
                  <a:lnTo>
                    <a:pt x="459152" y="299720"/>
                  </a:lnTo>
                  <a:lnTo>
                    <a:pt x="326898" y="299720"/>
                  </a:lnTo>
                  <a:lnTo>
                    <a:pt x="285567" y="285750"/>
                  </a:lnTo>
                  <a:lnTo>
                    <a:pt x="245141" y="275590"/>
                  </a:lnTo>
                  <a:lnTo>
                    <a:pt x="212669" y="264160"/>
                  </a:lnTo>
                  <a:lnTo>
                    <a:pt x="195199" y="251460"/>
                  </a:lnTo>
                  <a:lnTo>
                    <a:pt x="195210" y="240030"/>
                  </a:lnTo>
                  <a:lnTo>
                    <a:pt x="200247" y="229870"/>
                  </a:lnTo>
                  <a:lnTo>
                    <a:pt x="208664" y="222250"/>
                  </a:lnTo>
                  <a:lnTo>
                    <a:pt x="218821" y="217170"/>
                  </a:lnTo>
                  <a:lnTo>
                    <a:pt x="242458" y="214630"/>
                  </a:lnTo>
                  <a:lnTo>
                    <a:pt x="254379" y="214630"/>
                  </a:lnTo>
                  <a:lnTo>
                    <a:pt x="266192" y="213360"/>
                  </a:lnTo>
                  <a:lnTo>
                    <a:pt x="277044" y="210820"/>
                  </a:lnTo>
                  <a:lnTo>
                    <a:pt x="285956" y="205740"/>
                  </a:lnTo>
                  <a:lnTo>
                    <a:pt x="294606" y="200660"/>
                  </a:lnTo>
                  <a:lnTo>
                    <a:pt x="298857" y="196850"/>
                  </a:lnTo>
                  <a:lnTo>
                    <a:pt x="237109" y="196850"/>
                  </a:lnTo>
                  <a:lnTo>
                    <a:pt x="237109" y="177800"/>
                  </a:lnTo>
                  <a:lnTo>
                    <a:pt x="265778" y="177800"/>
                  </a:lnTo>
                  <a:lnTo>
                    <a:pt x="248412" y="171450"/>
                  </a:lnTo>
                  <a:close/>
                </a:path>
                <a:path w="675640" h="670560">
                  <a:moveTo>
                    <a:pt x="358807" y="613410"/>
                  </a:moveTo>
                  <a:lnTo>
                    <a:pt x="344043" y="613410"/>
                  </a:lnTo>
                  <a:lnTo>
                    <a:pt x="358671" y="629920"/>
                  </a:lnTo>
                  <a:lnTo>
                    <a:pt x="365156" y="641350"/>
                  </a:lnTo>
                  <a:lnTo>
                    <a:pt x="367688" y="650240"/>
                  </a:lnTo>
                  <a:lnTo>
                    <a:pt x="370459" y="662940"/>
                  </a:lnTo>
                  <a:lnTo>
                    <a:pt x="372364" y="657860"/>
                  </a:lnTo>
                  <a:lnTo>
                    <a:pt x="374523" y="652780"/>
                  </a:lnTo>
                  <a:lnTo>
                    <a:pt x="373253" y="647700"/>
                  </a:lnTo>
                  <a:lnTo>
                    <a:pt x="370191" y="633730"/>
                  </a:lnTo>
                  <a:lnTo>
                    <a:pt x="364569" y="622300"/>
                  </a:lnTo>
                  <a:lnTo>
                    <a:pt x="358807" y="613410"/>
                  </a:lnTo>
                  <a:close/>
                </a:path>
                <a:path w="675640" h="670560">
                  <a:moveTo>
                    <a:pt x="346075" y="482600"/>
                  </a:moveTo>
                  <a:lnTo>
                    <a:pt x="329184" y="482600"/>
                  </a:lnTo>
                  <a:lnTo>
                    <a:pt x="330108" y="506730"/>
                  </a:lnTo>
                  <a:lnTo>
                    <a:pt x="330485" y="532130"/>
                  </a:lnTo>
                  <a:lnTo>
                    <a:pt x="330744" y="557530"/>
                  </a:lnTo>
                  <a:lnTo>
                    <a:pt x="331216" y="581660"/>
                  </a:lnTo>
                  <a:lnTo>
                    <a:pt x="344424" y="581660"/>
                  </a:lnTo>
                  <a:lnTo>
                    <a:pt x="344857" y="554990"/>
                  </a:lnTo>
                  <a:lnTo>
                    <a:pt x="345531" y="506730"/>
                  </a:lnTo>
                  <a:lnTo>
                    <a:pt x="346075" y="482600"/>
                  </a:lnTo>
                  <a:close/>
                </a:path>
                <a:path w="675640" h="670560">
                  <a:moveTo>
                    <a:pt x="388208" y="482600"/>
                  </a:moveTo>
                  <a:lnTo>
                    <a:pt x="346075" y="482600"/>
                  </a:lnTo>
                  <a:lnTo>
                    <a:pt x="357655" y="488950"/>
                  </a:lnTo>
                  <a:lnTo>
                    <a:pt x="368808" y="497840"/>
                  </a:lnTo>
                  <a:lnTo>
                    <a:pt x="378436" y="506730"/>
                  </a:lnTo>
                  <a:lnTo>
                    <a:pt x="385445" y="518160"/>
                  </a:lnTo>
                  <a:lnTo>
                    <a:pt x="387822" y="533400"/>
                  </a:lnTo>
                  <a:lnTo>
                    <a:pt x="382651" y="544830"/>
                  </a:lnTo>
                  <a:lnTo>
                    <a:pt x="368621" y="560070"/>
                  </a:lnTo>
                  <a:lnTo>
                    <a:pt x="344424" y="581660"/>
                  </a:lnTo>
                  <a:lnTo>
                    <a:pt x="373630" y="581660"/>
                  </a:lnTo>
                  <a:lnTo>
                    <a:pt x="375408" y="580390"/>
                  </a:lnTo>
                  <a:lnTo>
                    <a:pt x="396525" y="561340"/>
                  </a:lnTo>
                  <a:lnTo>
                    <a:pt x="408356" y="539750"/>
                  </a:lnTo>
                  <a:lnTo>
                    <a:pt x="407162" y="513080"/>
                  </a:lnTo>
                  <a:lnTo>
                    <a:pt x="400760" y="497840"/>
                  </a:lnTo>
                  <a:lnTo>
                    <a:pt x="390906" y="485140"/>
                  </a:lnTo>
                  <a:lnTo>
                    <a:pt x="388208" y="482600"/>
                  </a:lnTo>
                  <a:close/>
                </a:path>
                <a:path w="675640" h="670560">
                  <a:moveTo>
                    <a:pt x="347956" y="340360"/>
                  </a:moveTo>
                  <a:lnTo>
                    <a:pt x="327660" y="340360"/>
                  </a:lnTo>
                  <a:lnTo>
                    <a:pt x="328573" y="394970"/>
                  </a:lnTo>
                  <a:lnTo>
                    <a:pt x="328910" y="417830"/>
                  </a:lnTo>
                  <a:lnTo>
                    <a:pt x="329184" y="443230"/>
                  </a:lnTo>
                  <a:lnTo>
                    <a:pt x="346329" y="443230"/>
                  </a:lnTo>
                  <a:lnTo>
                    <a:pt x="347489" y="365760"/>
                  </a:lnTo>
                  <a:lnTo>
                    <a:pt x="347956" y="340360"/>
                  </a:lnTo>
                  <a:close/>
                </a:path>
                <a:path w="675640" h="670560">
                  <a:moveTo>
                    <a:pt x="389934" y="339090"/>
                  </a:moveTo>
                  <a:lnTo>
                    <a:pt x="347980" y="339090"/>
                  </a:lnTo>
                  <a:lnTo>
                    <a:pt x="364789" y="351790"/>
                  </a:lnTo>
                  <a:lnTo>
                    <a:pt x="377491" y="368300"/>
                  </a:lnTo>
                  <a:lnTo>
                    <a:pt x="384645" y="387350"/>
                  </a:lnTo>
                  <a:lnTo>
                    <a:pt x="384810" y="407670"/>
                  </a:lnTo>
                  <a:lnTo>
                    <a:pt x="378618" y="420370"/>
                  </a:lnTo>
                  <a:lnTo>
                    <a:pt x="369093" y="429260"/>
                  </a:lnTo>
                  <a:lnTo>
                    <a:pt x="357806" y="436880"/>
                  </a:lnTo>
                  <a:lnTo>
                    <a:pt x="346329" y="443230"/>
                  </a:lnTo>
                  <a:lnTo>
                    <a:pt x="393580" y="443230"/>
                  </a:lnTo>
                  <a:lnTo>
                    <a:pt x="407765" y="426720"/>
                  </a:lnTo>
                  <a:lnTo>
                    <a:pt x="414083" y="402590"/>
                  </a:lnTo>
                  <a:lnTo>
                    <a:pt x="409829" y="373380"/>
                  </a:lnTo>
                  <a:lnTo>
                    <a:pt x="403873" y="358140"/>
                  </a:lnTo>
                  <a:lnTo>
                    <a:pt x="395239" y="345440"/>
                  </a:lnTo>
                  <a:lnTo>
                    <a:pt x="389934" y="339090"/>
                  </a:lnTo>
                  <a:close/>
                </a:path>
                <a:path w="675640" h="670560">
                  <a:moveTo>
                    <a:pt x="350901" y="119380"/>
                  </a:moveTo>
                  <a:lnTo>
                    <a:pt x="324485" y="119380"/>
                  </a:lnTo>
                  <a:lnTo>
                    <a:pt x="326431" y="251460"/>
                  </a:lnTo>
                  <a:lnTo>
                    <a:pt x="326898" y="299720"/>
                  </a:lnTo>
                  <a:lnTo>
                    <a:pt x="459152" y="299720"/>
                  </a:lnTo>
                  <a:lnTo>
                    <a:pt x="461975" y="298450"/>
                  </a:lnTo>
                  <a:lnTo>
                    <a:pt x="348742" y="298450"/>
                  </a:lnTo>
                  <a:lnTo>
                    <a:pt x="349011" y="262890"/>
                  </a:lnTo>
                  <a:lnTo>
                    <a:pt x="349116" y="251460"/>
                  </a:lnTo>
                  <a:lnTo>
                    <a:pt x="350420" y="165100"/>
                  </a:lnTo>
                  <a:lnTo>
                    <a:pt x="350901" y="119380"/>
                  </a:lnTo>
                  <a:close/>
                </a:path>
                <a:path w="675640" h="670560">
                  <a:moveTo>
                    <a:pt x="432181" y="171450"/>
                  </a:moveTo>
                  <a:lnTo>
                    <a:pt x="420417" y="173990"/>
                  </a:lnTo>
                  <a:lnTo>
                    <a:pt x="413517" y="177800"/>
                  </a:lnTo>
                  <a:lnTo>
                    <a:pt x="404749" y="180340"/>
                  </a:lnTo>
                  <a:lnTo>
                    <a:pt x="390876" y="181610"/>
                  </a:lnTo>
                  <a:lnTo>
                    <a:pt x="378158" y="184150"/>
                  </a:lnTo>
                  <a:lnTo>
                    <a:pt x="370512" y="187960"/>
                  </a:lnTo>
                  <a:lnTo>
                    <a:pt x="371856" y="193040"/>
                  </a:lnTo>
                  <a:lnTo>
                    <a:pt x="413178" y="213360"/>
                  </a:lnTo>
                  <a:lnTo>
                    <a:pt x="426370" y="214630"/>
                  </a:lnTo>
                  <a:lnTo>
                    <a:pt x="439610" y="214630"/>
                  </a:lnTo>
                  <a:lnTo>
                    <a:pt x="452755" y="215900"/>
                  </a:lnTo>
                  <a:lnTo>
                    <a:pt x="463873" y="219710"/>
                  </a:lnTo>
                  <a:lnTo>
                    <a:pt x="473313" y="227330"/>
                  </a:lnTo>
                  <a:lnTo>
                    <a:pt x="479490" y="237490"/>
                  </a:lnTo>
                  <a:lnTo>
                    <a:pt x="480822" y="248920"/>
                  </a:lnTo>
                  <a:lnTo>
                    <a:pt x="465845" y="262890"/>
                  </a:lnTo>
                  <a:lnTo>
                    <a:pt x="433974" y="274320"/>
                  </a:lnTo>
                  <a:lnTo>
                    <a:pt x="392507" y="284480"/>
                  </a:lnTo>
                  <a:lnTo>
                    <a:pt x="348742" y="298450"/>
                  </a:lnTo>
                  <a:lnTo>
                    <a:pt x="461975" y="298450"/>
                  </a:lnTo>
                  <a:lnTo>
                    <a:pt x="478917" y="290830"/>
                  </a:lnTo>
                  <a:lnTo>
                    <a:pt x="498391" y="273050"/>
                  </a:lnTo>
                  <a:lnTo>
                    <a:pt x="507555" y="246380"/>
                  </a:lnTo>
                  <a:lnTo>
                    <a:pt x="497097" y="214630"/>
                  </a:lnTo>
                  <a:lnTo>
                    <a:pt x="471408" y="195580"/>
                  </a:lnTo>
                  <a:lnTo>
                    <a:pt x="417195" y="195580"/>
                  </a:lnTo>
                  <a:lnTo>
                    <a:pt x="417068" y="180340"/>
                  </a:lnTo>
                  <a:lnTo>
                    <a:pt x="448263" y="180340"/>
                  </a:lnTo>
                  <a:lnTo>
                    <a:pt x="445182" y="177800"/>
                  </a:lnTo>
                  <a:lnTo>
                    <a:pt x="438902" y="173990"/>
                  </a:lnTo>
                  <a:lnTo>
                    <a:pt x="432181" y="171450"/>
                  </a:lnTo>
                  <a:close/>
                </a:path>
                <a:path w="675640" h="670560">
                  <a:moveTo>
                    <a:pt x="265778" y="177800"/>
                  </a:moveTo>
                  <a:lnTo>
                    <a:pt x="251460" y="177800"/>
                  </a:lnTo>
                  <a:lnTo>
                    <a:pt x="251460" y="196850"/>
                  </a:lnTo>
                  <a:lnTo>
                    <a:pt x="298857" y="196850"/>
                  </a:lnTo>
                  <a:lnTo>
                    <a:pt x="305943" y="190500"/>
                  </a:lnTo>
                  <a:lnTo>
                    <a:pt x="305689" y="189230"/>
                  </a:lnTo>
                  <a:lnTo>
                    <a:pt x="304292" y="187960"/>
                  </a:lnTo>
                  <a:lnTo>
                    <a:pt x="291310" y="182880"/>
                  </a:lnTo>
                  <a:lnTo>
                    <a:pt x="281590" y="181610"/>
                  </a:lnTo>
                  <a:lnTo>
                    <a:pt x="269251" y="179070"/>
                  </a:lnTo>
                  <a:lnTo>
                    <a:pt x="265778" y="177800"/>
                  </a:lnTo>
                  <a:close/>
                </a:path>
                <a:path w="675640" h="670560">
                  <a:moveTo>
                    <a:pt x="448263" y="180340"/>
                  </a:moveTo>
                  <a:lnTo>
                    <a:pt x="436245" y="180340"/>
                  </a:lnTo>
                  <a:lnTo>
                    <a:pt x="436245" y="195580"/>
                  </a:lnTo>
                  <a:lnTo>
                    <a:pt x="471408" y="195580"/>
                  </a:lnTo>
                  <a:lnTo>
                    <a:pt x="457708" y="185420"/>
                  </a:lnTo>
                  <a:lnTo>
                    <a:pt x="451344" y="182880"/>
                  </a:lnTo>
                  <a:lnTo>
                    <a:pt x="448263" y="180340"/>
                  </a:lnTo>
                  <a:close/>
                </a:path>
                <a:path w="675640" h="670560">
                  <a:moveTo>
                    <a:pt x="111587" y="146050"/>
                  </a:moveTo>
                  <a:lnTo>
                    <a:pt x="67310" y="146050"/>
                  </a:lnTo>
                  <a:lnTo>
                    <a:pt x="71108" y="149860"/>
                  </a:lnTo>
                  <a:lnTo>
                    <a:pt x="76263" y="153670"/>
                  </a:lnTo>
                  <a:lnTo>
                    <a:pt x="89134" y="152400"/>
                  </a:lnTo>
                  <a:lnTo>
                    <a:pt x="111587" y="146050"/>
                  </a:lnTo>
                  <a:close/>
                </a:path>
                <a:path w="675640" h="670560">
                  <a:moveTo>
                    <a:pt x="670079" y="144780"/>
                  </a:moveTo>
                  <a:lnTo>
                    <a:pt x="559308" y="144780"/>
                  </a:lnTo>
                  <a:lnTo>
                    <a:pt x="584842" y="152400"/>
                  </a:lnTo>
                  <a:lnTo>
                    <a:pt x="598233" y="153670"/>
                  </a:lnTo>
                  <a:lnTo>
                    <a:pt x="604385" y="149860"/>
                  </a:lnTo>
                  <a:lnTo>
                    <a:pt x="608203" y="146050"/>
                  </a:lnTo>
                  <a:lnTo>
                    <a:pt x="664519" y="146050"/>
                  </a:lnTo>
                  <a:lnTo>
                    <a:pt x="670079" y="144780"/>
                  </a:lnTo>
                  <a:close/>
                </a:path>
                <a:path w="675640" h="670560">
                  <a:moveTo>
                    <a:pt x="150114" y="144780"/>
                  </a:moveTo>
                  <a:lnTo>
                    <a:pt x="116078" y="144780"/>
                  </a:lnTo>
                  <a:lnTo>
                    <a:pt x="123914" y="148590"/>
                  </a:lnTo>
                  <a:lnTo>
                    <a:pt x="132572" y="149860"/>
                  </a:lnTo>
                  <a:lnTo>
                    <a:pt x="150114" y="144780"/>
                  </a:lnTo>
                  <a:close/>
                </a:path>
                <a:path w="675640" h="670560">
                  <a:moveTo>
                    <a:pt x="226714" y="46990"/>
                  </a:moveTo>
                  <a:lnTo>
                    <a:pt x="219710" y="46990"/>
                  </a:lnTo>
                  <a:lnTo>
                    <a:pt x="188698" y="60960"/>
                  </a:lnTo>
                  <a:lnTo>
                    <a:pt x="150780" y="83820"/>
                  </a:lnTo>
                  <a:lnTo>
                    <a:pt x="107195" y="109220"/>
                  </a:lnTo>
                  <a:lnTo>
                    <a:pt x="59182" y="129540"/>
                  </a:lnTo>
                  <a:lnTo>
                    <a:pt x="44559" y="133350"/>
                  </a:lnTo>
                  <a:lnTo>
                    <a:pt x="29638" y="135890"/>
                  </a:lnTo>
                  <a:lnTo>
                    <a:pt x="14694" y="137160"/>
                  </a:lnTo>
                  <a:lnTo>
                    <a:pt x="0" y="140970"/>
                  </a:lnTo>
                  <a:lnTo>
                    <a:pt x="0" y="142240"/>
                  </a:lnTo>
                  <a:lnTo>
                    <a:pt x="16410" y="147320"/>
                  </a:lnTo>
                  <a:lnTo>
                    <a:pt x="33369" y="148590"/>
                  </a:lnTo>
                  <a:lnTo>
                    <a:pt x="50470" y="148590"/>
                  </a:lnTo>
                  <a:lnTo>
                    <a:pt x="67310" y="146050"/>
                  </a:lnTo>
                  <a:lnTo>
                    <a:pt x="111587" y="146050"/>
                  </a:lnTo>
                  <a:lnTo>
                    <a:pt x="116078" y="144780"/>
                  </a:lnTo>
                  <a:lnTo>
                    <a:pt x="150114" y="144780"/>
                  </a:lnTo>
                  <a:lnTo>
                    <a:pt x="156083" y="142240"/>
                  </a:lnTo>
                  <a:lnTo>
                    <a:pt x="227838" y="142240"/>
                  </a:lnTo>
                  <a:lnTo>
                    <a:pt x="235204" y="139700"/>
                  </a:lnTo>
                  <a:lnTo>
                    <a:pt x="265345" y="139700"/>
                  </a:lnTo>
                  <a:lnTo>
                    <a:pt x="269494" y="137160"/>
                  </a:lnTo>
                  <a:lnTo>
                    <a:pt x="276352" y="134620"/>
                  </a:lnTo>
                  <a:lnTo>
                    <a:pt x="296192" y="134620"/>
                  </a:lnTo>
                  <a:lnTo>
                    <a:pt x="303837" y="132080"/>
                  </a:lnTo>
                  <a:lnTo>
                    <a:pt x="324485" y="119380"/>
                  </a:lnTo>
                  <a:lnTo>
                    <a:pt x="593545" y="119380"/>
                  </a:lnTo>
                  <a:lnTo>
                    <a:pt x="563288" y="106680"/>
                  </a:lnTo>
                  <a:lnTo>
                    <a:pt x="535908" y="90170"/>
                  </a:lnTo>
                  <a:lnTo>
                    <a:pt x="324104" y="90170"/>
                  </a:lnTo>
                  <a:lnTo>
                    <a:pt x="303010" y="85090"/>
                  </a:lnTo>
                  <a:lnTo>
                    <a:pt x="262632" y="69850"/>
                  </a:lnTo>
                  <a:lnTo>
                    <a:pt x="232791" y="49530"/>
                  </a:lnTo>
                  <a:lnTo>
                    <a:pt x="226714" y="46990"/>
                  </a:lnTo>
                  <a:close/>
                </a:path>
                <a:path w="675640" h="670560">
                  <a:moveTo>
                    <a:pt x="227838" y="142240"/>
                  </a:moveTo>
                  <a:lnTo>
                    <a:pt x="156083" y="142240"/>
                  </a:lnTo>
                  <a:lnTo>
                    <a:pt x="162052" y="146050"/>
                  </a:lnTo>
                  <a:lnTo>
                    <a:pt x="167894" y="146050"/>
                  </a:lnTo>
                  <a:lnTo>
                    <a:pt x="175895" y="148590"/>
                  </a:lnTo>
                  <a:lnTo>
                    <a:pt x="183896" y="144780"/>
                  </a:lnTo>
                  <a:lnTo>
                    <a:pt x="223181" y="144780"/>
                  </a:lnTo>
                  <a:lnTo>
                    <a:pt x="227838" y="142240"/>
                  </a:lnTo>
                  <a:close/>
                </a:path>
                <a:path w="675640" h="670560">
                  <a:moveTo>
                    <a:pt x="515450" y="144780"/>
                  </a:moveTo>
                  <a:lnTo>
                    <a:pt x="491871" y="144780"/>
                  </a:lnTo>
                  <a:lnTo>
                    <a:pt x="499745" y="148590"/>
                  </a:lnTo>
                  <a:lnTo>
                    <a:pt x="507746" y="146050"/>
                  </a:lnTo>
                  <a:lnTo>
                    <a:pt x="513461" y="146050"/>
                  </a:lnTo>
                  <a:lnTo>
                    <a:pt x="515450" y="144780"/>
                  </a:lnTo>
                  <a:close/>
                </a:path>
                <a:path w="675640" h="670560">
                  <a:moveTo>
                    <a:pt x="675640" y="142240"/>
                  </a:moveTo>
                  <a:lnTo>
                    <a:pt x="519430" y="142240"/>
                  </a:lnTo>
                  <a:lnTo>
                    <a:pt x="525399" y="144780"/>
                  </a:lnTo>
                  <a:lnTo>
                    <a:pt x="534019" y="147320"/>
                  </a:lnTo>
                  <a:lnTo>
                    <a:pt x="542925" y="148590"/>
                  </a:lnTo>
                  <a:lnTo>
                    <a:pt x="551545" y="148590"/>
                  </a:lnTo>
                  <a:lnTo>
                    <a:pt x="559308" y="144780"/>
                  </a:lnTo>
                  <a:lnTo>
                    <a:pt x="670079" y="144780"/>
                  </a:lnTo>
                  <a:lnTo>
                    <a:pt x="675640" y="143510"/>
                  </a:lnTo>
                  <a:lnTo>
                    <a:pt x="675640" y="142240"/>
                  </a:lnTo>
                  <a:close/>
                </a:path>
                <a:path w="675640" h="670560">
                  <a:moveTo>
                    <a:pt x="664519" y="146050"/>
                  </a:moveTo>
                  <a:lnTo>
                    <a:pt x="608203" y="146050"/>
                  </a:lnTo>
                  <a:lnTo>
                    <a:pt x="625026" y="148590"/>
                  </a:lnTo>
                  <a:lnTo>
                    <a:pt x="642016" y="148590"/>
                  </a:lnTo>
                  <a:lnTo>
                    <a:pt x="658959" y="147320"/>
                  </a:lnTo>
                  <a:lnTo>
                    <a:pt x="664519" y="146050"/>
                  </a:lnTo>
                  <a:close/>
                </a:path>
                <a:path w="675640" h="670560">
                  <a:moveTo>
                    <a:pt x="223181" y="144780"/>
                  </a:moveTo>
                  <a:lnTo>
                    <a:pt x="199009" y="144780"/>
                  </a:lnTo>
                  <a:lnTo>
                    <a:pt x="206121" y="147320"/>
                  </a:lnTo>
                  <a:lnTo>
                    <a:pt x="213233" y="146050"/>
                  </a:lnTo>
                  <a:lnTo>
                    <a:pt x="220853" y="146050"/>
                  </a:lnTo>
                  <a:lnTo>
                    <a:pt x="223181" y="144780"/>
                  </a:lnTo>
                  <a:close/>
                </a:path>
                <a:path w="675640" h="670560">
                  <a:moveTo>
                    <a:pt x="675640" y="140970"/>
                  </a:moveTo>
                  <a:lnTo>
                    <a:pt x="440563" y="140970"/>
                  </a:lnTo>
                  <a:lnTo>
                    <a:pt x="447802" y="142240"/>
                  </a:lnTo>
                  <a:lnTo>
                    <a:pt x="454660" y="146050"/>
                  </a:lnTo>
                  <a:lnTo>
                    <a:pt x="462153" y="146050"/>
                  </a:lnTo>
                  <a:lnTo>
                    <a:pt x="469519" y="147320"/>
                  </a:lnTo>
                  <a:lnTo>
                    <a:pt x="476631" y="144780"/>
                  </a:lnTo>
                  <a:lnTo>
                    <a:pt x="515450" y="144780"/>
                  </a:lnTo>
                  <a:lnTo>
                    <a:pt x="519430" y="142240"/>
                  </a:lnTo>
                  <a:lnTo>
                    <a:pt x="675640" y="142240"/>
                  </a:lnTo>
                  <a:lnTo>
                    <a:pt x="675640" y="140970"/>
                  </a:lnTo>
                  <a:close/>
                </a:path>
                <a:path w="675640" h="670560">
                  <a:moveTo>
                    <a:pt x="265345" y="139700"/>
                  </a:moveTo>
                  <a:lnTo>
                    <a:pt x="235204" y="139700"/>
                  </a:lnTo>
                  <a:lnTo>
                    <a:pt x="242062" y="140970"/>
                  </a:lnTo>
                  <a:lnTo>
                    <a:pt x="248920" y="143510"/>
                  </a:lnTo>
                  <a:lnTo>
                    <a:pt x="263271" y="140970"/>
                  </a:lnTo>
                  <a:lnTo>
                    <a:pt x="265345" y="139700"/>
                  </a:lnTo>
                  <a:close/>
                </a:path>
                <a:path w="675640" h="670560">
                  <a:moveTo>
                    <a:pt x="634349" y="134620"/>
                  </a:moveTo>
                  <a:lnTo>
                    <a:pt x="399161" y="134620"/>
                  </a:lnTo>
                  <a:lnTo>
                    <a:pt x="405892" y="137160"/>
                  </a:lnTo>
                  <a:lnTo>
                    <a:pt x="412242" y="140970"/>
                  </a:lnTo>
                  <a:lnTo>
                    <a:pt x="426720" y="143510"/>
                  </a:lnTo>
                  <a:lnTo>
                    <a:pt x="433578" y="140970"/>
                  </a:lnTo>
                  <a:lnTo>
                    <a:pt x="675640" y="140970"/>
                  </a:lnTo>
                  <a:lnTo>
                    <a:pt x="662066" y="137160"/>
                  </a:lnTo>
                  <a:lnTo>
                    <a:pt x="634349" y="134620"/>
                  </a:lnTo>
                  <a:close/>
                </a:path>
                <a:path w="675640" h="670560">
                  <a:moveTo>
                    <a:pt x="296192" y="134620"/>
                  </a:moveTo>
                  <a:lnTo>
                    <a:pt x="276352" y="134620"/>
                  </a:lnTo>
                  <a:lnTo>
                    <a:pt x="292369" y="135890"/>
                  </a:lnTo>
                  <a:lnTo>
                    <a:pt x="296192" y="134620"/>
                  </a:lnTo>
                  <a:close/>
                </a:path>
                <a:path w="675640" h="670560">
                  <a:moveTo>
                    <a:pt x="593545" y="119380"/>
                  </a:moveTo>
                  <a:lnTo>
                    <a:pt x="350901" y="119380"/>
                  </a:lnTo>
                  <a:lnTo>
                    <a:pt x="370836" y="132080"/>
                  </a:lnTo>
                  <a:lnTo>
                    <a:pt x="382079" y="135890"/>
                  </a:lnTo>
                  <a:lnTo>
                    <a:pt x="389798" y="134620"/>
                  </a:lnTo>
                  <a:lnTo>
                    <a:pt x="634349" y="134620"/>
                  </a:lnTo>
                  <a:lnTo>
                    <a:pt x="620776" y="130810"/>
                  </a:lnTo>
                  <a:lnTo>
                    <a:pt x="593545" y="119380"/>
                  </a:lnTo>
                  <a:close/>
                </a:path>
                <a:path w="675640" h="670560">
                  <a:moveTo>
                    <a:pt x="341903" y="0"/>
                  </a:moveTo>
                  <a:lnTo>
                    <a:pt x="323119" y="3810"/>
                  </a:lnTo>
                  <a:lnTo>
                    <a:pt x="309526" y="17780"/>
                  </a:lnTo>
                  <a:lnTo>
                    <a:pt x="306578" y="36830"/>
                  </a:lnTo>
                  <a:lnTo>
                    <a:pt x="308586" y="44450"/>
                  </a:lnTo>
                  <a:lnTo>
                    <a:pt x="312547" y="50800"/>
                  </a:lnTo>
                  <a:lnTo>
                    <a:pt x="317650" y="55880"/>
                  </a:lnTo>
                  <a:lnTo>
                    <a:pt x="323088" y="60960"/>
                  </a:lnTo>
                  <a:lnTo>
                    <a:pt x="323961" y="68580"/>
                  </a:lnTo>
                  <a:lnTo>
                    <a:pt x="323995" y="69850"/>
                  </a:lnTo>
                  <a:lnTo>
                    <a:pt x="324104" y="90170"/>
                  </a:lnTo>
                  <a:lnTo>
                    <a:pt x="351536" y="90170"/>
                  </a:lnTo>
                  <a:lnTo>
                    <a:pt x="351621" y="68580"/>
                  </a:lnTo>
                  <a:lnTo>
                    <a:pt x="352218" y="62230"/>
                  </a:lnTo>
                  <a:lnTo>
                    <a:pt x="354625" y="58420"/>
                  </a:lnTo>
                  <a:lnTo>
                    <a:pt x="359664" y="54610"/>
                  </a:lnTo>
                  <a:lnTo>
                    <a:pt x="366908" y="44450"/>
                  </a:lnTo>
                  <a:lnTo>
                    <a:pt x="369331" y="31750"/>
                  </a:lnTo>
                  <a:lnTo>
                    <a:pt x="367111" y="20320"/>
                  </a:lnTo>
                  <a:lnTo>
                    <a:pt x="360426" y="10160"/>
                  </a:lnTo>
                  <a:lnTo>
                    <a:pt x="341903" y="0"/>
                  </a:lnTo>
                  <a:close/>
                </a:path>
                <a:path w="675640" h="670560">
                  <a:moveTo>
                    <a:pt x="443738" y="49530"/>
                  </a:moveTo>
                  <a:lnTo>
                    <a:pt x="423027" y="64770"/>
                  </a:lnTo>
                  <a:lnTo>
                    <a:pt x="400351" y="76200"/>
                  </a:lnTo>
                  <a:lnTo>
                    <a:pt x="376318" y="85090"/>
                  </a:lnTo>
                  <a:lnTo>
                    <a:pt x="351536" y="90170"/>
                  </a:lnTo>
                  <a:lnTo>
                    <a:pt x="535908" y="90170"/>
                  </a:lnTo>
                  <a:lnTo>
                    <a:pt x="510635" y="74930"/>
                  </a:lnTo>
                  <a:lnTo>
                    <a:pt x="468792" y="50800"/>
                  </a:lnTo>
                  <a:lnTo>
                    <a:pt x="443738" y="49530"/>
                  </a:lnTo>
                  <a:close/>
                </a:path>
              </a:pathLst>
            </a:custGeom>
            <a:solidFill>
              <a:srgbClr val="C20909"/>
            </a:solidFill>
          </p:spPr>
          <p:txBody>
            <a:bodyPr wrap="square" lIns="0" tIns="0" rIns="0" bIns="0" rtlCol="0"/>
            <a:lstStyle/>
            <a:p>
              <a:endParaRPr/>
            </a:p>
          </p:txBody>
        </p:sp>
      </p:grpSp>
      <p:sp>
        <p:nvSpPr>
          <p:cNvPr id="21" name="object 21"/>
          <p:cNvSpPr txBox="1"/>
          <p:nvPr/>
        </p:nvSpPr>
        <p:spPr>
          <a:xfrm>
            <a:off x="5672556" y="2821317"/>
            <a:ext cx="10189744" cy="1149674"/>
          </a:xfrm>
          <a:prstGeom prst="rect">
            <a:avLst/>
          </a:prstGeom>
        </p:spPr>
        <p:txBody>
          <a:bodyPr vert="horz" wrap="square" lIns="0" tIns="86995" rIns="0" bIns="0" rtlCol="0">
            <a:spAutoFit/>
          </a:bodyPr>
          <a:lstStyle/>
          <a:p>
            <a:pPr marL="12700">
              <a:lnSpc>
                <a:spcPct val="100000"/>
              </a:lnSpc>
              <a:spcBef>
                <a:spcPts val="685"/>
              </a:spcBef>
            </a:pPr>
            <a:r>
              <a:rPr sz="3200" spc="-215" err="1">
                <a:latin typeface="Ariel"/>
                <a:cs typeface="Verdana"/>
              </a:rPr>
              <a:t>Zijn</a:t>
            </a:r>
            <a:r>
              <a:rPr sz="3200" spc="-265">
                <a:latin typeface="Ariel"/>
                <a:cs typeface="Verdana"/>
              </a:rPr>
              <a:t> </a:t>
            </a:r>
            <a:r>
              <a:rPr sz="3200" spc="-95" err="1">
                <a:latin typeface="Ariel"/>
                <a:cs typeface="Verdana"/>
              </a:rPr>
              <a:t>dit</a:t>
            </a:r>
            <a:r>
              <a:rPr sz="3200" spc="-260">
                <a:latin typeface="Ariel"/>
                <a:cs typeface="Verdana"/>
              </a:rPr>
              <a:t> </a:t>
            </a:r>
            <a:r>
              <a:rPr sz="3200" spc="-165" err="1">
                <a:latin typeface="Ariel"/>
                <a:cs typeface="Verdana"/>
              </a:rPr>
              <a:t>zaken</a:t>
            </a:r>
            <a:r>
              <a:rPr sz="3200" spc="-265">
                <a:latin typeface="Ariel"/>
                <a:cs typeface="Verdana"/>
              </a:rPr>
              <a:t> </a:t>
            </a:r>
            <a:r>
              <a:rPr sz="3200" spc="-150" err="1">
                <a:latin typeface="Ariel"/>
                <a:cs typeface="Verdana"/>
              </a:rPr>
              <a:t>waarmee</a:t>
            </a:r>
            <a:r>
              <a:rPr sz="3200" spc="-260">
                <a:latin typeface="Ariel"/>
                <a:cs typeface="Verdana"/>
              </a:rPr>
              <a:t> </a:t>
            </a:r>
            <a:r>
              <a:rPr lang="nl-BE" sz="3200" spc="-260">
                <a:latin typeface="Ariel"/>
                <a:cs typeface="Verdana"/>
              </a:rPr>
              <a:t>je moeite hebt</a:t>
            </a:r>
            <a:r>
              <a:rPr sz="3200" spc="-10">
                <a:latin typeface="Ariel"/>
                <a:cs typeface="Verdana"/>
              </a:rPr>
              <a:t>?</a:t>
            </a:r>
            <a:endParaRPr sz="3200">
              <a:latin typeface="Ariel"/>
              <a:cs typeface="Verdana"/>
            </a:endParaRPr>
          </a:p>
          <a:p>
            <a:pPr marL="12700">
              <a:lnSpc>
                <a:spcPct val="100000"/>
              </a:lnSpc>
              <a:spcBef>
                <a:spcPts val="585"/>
              </a:spcBef>
            </a:pPr>
            <a:r>
              <a:rPr sz="3200" spc="-135">
                <a:latin typeface="Ariel"/>
                <a:cs typeface="Verdana"/>
              </a:rPr>
              <a:t>Ben</a:t>
            </a:r>
            <a:r>
              <a:rPr lang="nl-BE" sz="3200" spc="-135">
                <a:latin typeface="Ariel"/>
                <a:cs typeface="Verdana"/>
              </a:rPr>
              <a:t> je</a:t>
            </a:r>
            <a:r>
              <a:rPr sz="3200" spc="-254">
                <a:latin typeface="Ariel"/>
                <a:cs typeface="Verdana"/>
              </a:rPr>
              <a:t> </a:t>
            </a:r>
            <a:r>
              <a:rPr sz="3200" spc="-145" err="1">
                <a:latin typeface="Ariel"/>
                <a:cs typeface="Verdana"/>
              </a:rPr>
              <a:t>gemotiveerd</a:t>
            </a:r>
            <a:r>
              <a:rPr sz="3200" spc="-260">
                <a:latin typeface="Ariel"/>
                <a:cs typeface="Verdana"/>
              </a:rPr>
              <a:t> </a:t>
            </a:r>
            <a:r>
              <a:rPr lang="nl-BE" sz="3200" spc="-260">
                <a:latin typeface="Ariel"/>
                <a:cs typeface="Verdana"/>
              </a:rPr>
              <a:t>om </a:t>
            </a:r>
            <a:r>
              <a:rPr sz="3200" spc="-114" err="1">
                <a:latin typeface="Ariel"/>
                <a:cs typeface="Verdana"/>
              </a:rPr>
              <a:t>hieraan</a:t>
            </a:r>
            <a:r>
              <a:rPr sz="3200" spc="-254">
                <a:latin typeface="Ariel"/>
                <a:cs typeface="Verdana"/>
              </a:rPr>
              <a:t> </a:t>
            </a:r>
            <a:r>
              <a:rPr sz="3200" spc="-125" err="1">
                <a:latin typeface="Ariel"/>
                <a:cs typeface="Verdana"/>
              </a:rPr>
              <a:t>iets</a:t>
            </a:r>
            <a:r>
              <a:rPr sz="3200" spc="-260">
                <a:latin typeface="Ariel"/>
                <a:cs typeface="Verdana"/>
              </a:rPr>
              <a:t> </a:t>
            </a:r>
            <a:r>
              <a:rPr sz="3200" spc="-135" err="1">
                <a:latin typeface="Ariel"/>
                <a:cs typeface="Verdana"/>
              </a:rPr>
              <a:t>te</a:t>
            </a:r>
            <a:r>
              <a:rPr sz="3200" spc="-254">
                <a:latin typeface="Ariel"/>
                <a:cs typeface="Verdana"/>
              </a:rPr>
              <a:t> </a:t>
            </a:r>
            <a:r>
              <a:rPr sz="3200" spc="-100" err="1">
                <a:latin typeface="Ariel"/>
                <a:cs typeface="Verdana"/>
              </a:rPr>
              <a:t>veranderen</a:t>
            </a:r>
            <a:r>
              <a:rPr sz="3200" spc="-100">
                <a:latin typeface="Ariel"/>
                <a:cs typeface="Verdana"/>
              </a:rPr>
              <a:t>?</a:t>
            </a:r>
            <a:endParaRPr sz="3200">
              <a:latin typeface="Ariel"/>
              <a:cs typeface="Verdana"/>
            </a:endParaRPr>
          </a:p>
        </p:txBody>
      </p:sp>
      <p:sp>
        <p:nvSpPr>
          <p:cNvPr id="32" name="TextBox 31">
            <a:extLst>
              <a:ext uri="{FF2B5EF4-FFF2-40B4-BE49-F238E27FC236}">
                <a16:creationId xmlns:a16="http://schemas.microsoft.com/office/drawing/2014/main" id="{1FF12EB4-19B5-29D9-66A4-B5DB8D09669D}"/>
              </a:ext>
            </a:extLst>
          </p:cNvPr>
          <p:cNvSpPr txBox="1"/>
          <p:nvPr/>
        </p:nvSpPr>
        <p:spPr>
          <a:xfrm>
            <a:off x="13593548" y="9289146"/>
            <a:ext cx="4740822" cy="584775"/>
          </a:xfrm>
          <a:prstGeom prst="rect">
            <a:avLst/>
          </a:prstGeom>
          <a:noFill/>
        </p:spPr>
        <p:txBody>
          <a:bodyPr wrap="square" rtlCol="0">
            <a:spAutoFit/>
          </a:bodyPr>
          <a:lstStyle/>
          <a:p>
            <a:r>
              <a:rPr lang="nl-BE" sz="1600">
                <a:latin typeface="Ariel"/>
              </a:rPr>
              <a:t>Als de patiënt gemotiveerd is: verwijs door naar huisarts, diëtist of rookstopbegeleiding. </a:t>
            </a:r>
          </a:p>
        </p:txBody>
      </p:sp>
      <p:sp>
        <p:nvSpPr>
          <p:cNvPr id="34" name="TextBox 33">
            <a:extLst>
              <a:ext uri="{FF2B5EF4-FFF2-40B4-BE49-F238E27FC236}">
                <a16:creationId xmlns:a16="http://schemas.microsoft.com/office/drawing/2014/main" id="{09F354B1-5053-FA0E-FF96-4F2C798BAD69}"/>
              </a:ext>
            </a:extLst>
          </p:cNvPr>
          <p:cNvSpPr txBox="1"/>
          <p:nvPr/>
        </p:nvSpPr>
        <p:spPr>
          <a:xfrm>
            <a:off x="1889162" y="7950113"/>
            <a:ext cx="10354184" cy="1384995"/>
          </a:xfrm>
          <a:prstGeom prst="rect">
            <a:avLst/>
          </a:prstGeom>
          <a:noFill/>
        </p:spPr>
        <p:txBody>
          <a:bodyPr wrap="square" rtlCol="0">
            <a:spAutoFit/>
          </a:bodyPr>
          <a:lstStyle/>
          <a:p>
            <a:r>
              <a:rPr lang="nl-BE" sz="2800">
                <a:latin typeface="Ariel"/>
              </a:rPr>
              <a:t>Dit zijn allemaal risicofactoren die te maken hebben met je manier van leven. Ze hebben invloed op je ziekte. Vermijd best deze zaken. </a:t>
            </a:r>
            <a:r>
              <a:rPr lang="nl-BE" sz="2800" b="1">
                <a:latin typeface="Ariel"/>
              </a:rPr>
              <a:t>Diabetes </a:t>
            </a:r>
            <a:r>
              <a:rPr lang="nl-BE" sz="2800">
                <a:latin typeface="Ariel"/>
              </a:rPr>
              <a:t>of suikerziekte kan ook een risicofactor zijn. </a:t>
            </a:r>
          </a:p>
        </p:txBody>
      </p:sp>
      <p:sp>
        <p:nvSpPr>
          <p:cNvPr id="24" name="Rechthoek: afgeronde hoeken 23">
            <a:extLst>
              <a:ext uri="{FF2B5EF4-FFF2-40B4-BE49-F238E27FC236}">
                <a16:creationId xmlns:a16="http://schemas.microsoft.com/office/drawing/2014/main" id="{FAD1A0FF-7240-4421-29CC-E4521DF5F3A9}"/>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object 9">
            <a:extLst>
              <a:ext uri="{FF2B5EF4-FFF2-40B4-BE49-F238E27FC236}">
                <a16:creationId xmlns:a16="http://schemas.microsoft.com/office/drawing/2014/main" id="{450937E6-F6F3-8641-3AE4-C4CE5A9A483C}"/>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Wat kan het erger maken?</a:t>
            </a:r>
            <a:endParaRPr lang="nl-BE" b="1" spc="-20">
              <a:solidFill>
                <a:schemeClr val="bg1"/>
              </a:solidFill>
              <a:latin typeface="Ariel"/>
            </a:endParaRPr>
          </a:p>
        </p:txBody>
      </p:sp>
      <p:pic>
        <p:nvPicPr>
          <p:cNvPr id="26" name="object 14">
            <a:extLst>
              <a:ext uri="{FF2B5EF4-FFF2-40B4-BE49-F238E27FC236}">
                <a16:creationId xmlns:a16="http://schemas.microsoft.com/office/drawing/2014/main" id="{6A9A4C37-5E15-AF18-D368-21885E6BB1C7}"/>
              </a:ext>
            </a:extLst>
          </p:cNvPr>
          <p:cNvPicPr/>
          <p:nvPr/>
        </p:nvPicPr>
        <p:blipFill>
          <a:blip r:embed="rId8" cstate="print"/>
          <a:stretch>
            <a:fillRect/>
          </a:stretch>
        </p:blipFill>
        <p:spPr>
          <a:xfrm>
            <a:off x="16044291" y="685575"/>
            <a:ext cx="1222502" cy="1239596"/>
          </a:xfrm>
          <a:prstGeom prst="rect">
            <a:avLst/>
          </a:prstGeom>
        </p:spPr>
      </p:pic>
      <p:grpSp>
        <p:nvGrpSpPr>
          <p:cNvPr id="27" name="object 31">
            <a:extLst>
              <a:ext uri="{FF2B5EF4-FFF2-40B4-BE49-F238E27FC236}">
                <a16:creationId xmlns:a16="http://schemas.microsoft.com/office/drawing/2014/main" id="{C2F9979C-16B7-78B1-8A99-814EA5CBB7E4}"/>
              </a:ext>
            </a:extLst>
          </p:cNvPr>
          <p:cNvGrpSpPr/>
          <p:nvPr/>
        </p:nvGrpSpPr>
        <p:grpSpPr>
          <a:xfrm>
            <a:off x="16056102" y="697360"/>
            <a:ext cx="1198880" cy="1216025"/>
            <a:chOff x="16659987" y="575220"/>
            <a:chExt cx="1198880" cy="1216025"/>
          </a:xfrm>
        </p:grpSpPr>
        <p:sp>
          <p:nvSpPr>
            <p:cNvPr id="28" name="object 32">
              <a:extLst>
                <a:ext uri="{FF2B5EF4-FFF2-40B4-BE49-F238E27FC236}">
                  <a16:creationId xmlns:a16="http://schemas.microsoft.com/office/drawing/2014/main" id="{F68DC1BF-ECD0-A663-CF0B-1D9FC7B528EB}"/>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9" name="object 33">
              <a:extLst>
                <a:ext uri="{FF2B5EF4-FFF2-40B4-BE49-F238E27FC236}">
                  <a16:creationId xmlns:a16="http://schemas.microsoft.com/office/drawing/2014/main" id="{8AFFACBD-48D4-17CF-08C7-01E263A305BC}"/>
                </a:ext>
              </a:extLst>
            </p:cNvPr>
            <p:cNvPicPr/>
            <p:nvPr/>
          </p:nvPicPr>
          <p:blipFill>
            <a:blip r:embed="rId9" cstate="print"/>
            <a:stretch>
              <a:fillRect/>
            </a:stretch>
          </p:blipFill>
          <p:spPr>
            <a:xfrm>
              <a:off x="17191989" y="786656"/>
              <a:ext cx="134493" cy="134747"/>
            </a:xfrm>
            <a:prstGeom prst="rect">
              <a:avLst/>
            </a:prstGeom>
          </p:spPr>
        </p:pic>
        <p:sp>
          <p:nvSpPr>
            <p:cNvPr id="30" name="object 34">
              <a:extLst>
                <a:ext uri="{FF2B5EF4-FFF2-40B4-BE49-F238E27FC236}">
                  <a16:creationId xmlns:a16="http://schemas.microsoft.com/office/drawing/2014/main" id="{29A30CD5-CF4F-A554-3C2C-DE3CADD3C4B9}"/>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35" name="object 32">
            <a:extLst>
              <a:ext uri="{FF2B5EF4-FFF2-40B4-BE49-F238E27FC236}">
                <a16:creationId xmlns:a16="http://schemas.microsoft.com/office/drawing/2014/main" id="{84B0A6A7-B8E2-793E-B362-AB436AA1394F}"/>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6" name="Afbeelding 35" descr="Afbeelding met kunst&#10;&#10;Automatisch gegenereerde beschrijving">
            <a:extLst>
              <a:ext uri="{FF2B5EF4-FFF2-40B4-BE49-F238E27FC236}">
                <a16:creationId xmlns:a16="http://schemas.microsoft.com/office/drawing/2014/main" id="{A661B6A6-AB78-2799-1E5B-200DEB7DD5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37" name="object 5">
            <a:extLst>
              <a:ext uri="{FF2B5EF4-FFF2-40B4-BE49-F238E27FC236}">
                <a16:creationId xmlns:a16="http://schemas.microsoft.com/office/drawing/2014/main" id="{BB733F06-DBCB-2A73-59C0-A420815688FF}"/>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38" name="object 7">
            <a:extLst>
              <a:ext uri="{FF2B5EF4-FFF2-40B4-BE49-F238E27FC236}">
                <a16:creationId xmlns:a16="http://schemas.microsoft.com/office/drawing/2014/main" id="{A3D29576-A3F0-C210-6D0D-606A1BC204AC}"/>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39" name="object 19">
            <a:extLst>
              <a:ext uri="{FF2B5EF4-FFF2-40B4-BE49-F238E27FC236}">
                <a16:creationId xmlns:a16="http://schemas.microsoft.com/office/drawing/2014/main" id="{B234CF83-D9DC-AFFF-7FD8-085F646EB4A2}"/>
              </a:ext>
            </a:extLst>
          </p:cNvPr>
          <p:cNvSpPr/>
          <p:nvPr/>
        </p:nvSpPr>
        <p:spPr>
          <a:xfrm>
            <a:off x="4851551" y="2900586"/>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40" name="Ovaal 39">
            <a:extLst>
              <a:ext uri="{FF2B5EF4-FFF2-40B4-BE49-F238E27FC236}">
                <a16:creationId xmlns:a16="http://schemas.microsoft.com/office/drawing/2014/main" id="{182D6B5A-BFB1-13ED-5083-2CE408B843C2}"/>
              </a:ext>
            </a:extLst>
          </p:cNvPr>
          <p:cNvSpPr/>
          <p:nvPr/>
        </p:nvSpPr>
        <p:spPr>
          <a:xfrm>
            <a:off x="5026030" y="3638953"/>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42" name="Pijl: rechts 41">
            <a:extLst>
              <a:ext uri="{FF2B5EF4-FFF2-40B4-BE49-F238E27FC236}">
                <a16:creationId xmlns:a16="http://schemas.microsoft.com/office/drawing/2014/main" id="{8717211D-E52C-7284-5213-22A9E25DE23D}"/>
              </a:ext>
            </a:extLst>
          </p:cNvPr>
          <p:cNvSpPr/>
          <p:nvPr/>
        </p:nvSpPr>
        <p:spPr>
          <a:xfrm>
            <a:off x="12384533" y="9328927"/>
            <a:ext cx="1005815" cy="54499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BE" b="1">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4755515">
              <a:lnSpc>
                <a:spcPct val="100000"/>
              </a:lnSpc>
              <a:spcBef>
                <a:spcPts val="100"/>
              </a:spcBef>
            </a:pPr>
            <a:r>
              <a:rPr spc="-10"/>
              <a:t>Vragen</a:t>
            </a:r>
          </a:p>
        </p:txBody>
      </p:sp>
      <p:pic>
        <p:nvPicPr>
          <p:cNvPr id="4" name="object 4"/>
          <p:cNvPicPr/>
          <p:nvPr/>
        </p:nvPicPr>
        <p:blipFill>
          <a:blip r:embed="rId2" cstate="print"/>
          <a:stretch>
            <a:fillRect/>
          </a:stretch>
        </p:blipFill>
        <p:spPr>
          <a:xfrm>
            <a:off x="10175761" y="3894306"/>
            <a:ext cx="6870940" cy="4657301"/>
          </a:xfrm>
          <a:prstGeom prst="rect">
            <a:avLst/>
          </a:prstGeom>
        </p:spPr>
      </p:pic>
      <p:sp>
        <p:nvSpPr>
          <p:cNvPr id="5" name="object 5"/>
          <p:cNvSpPr txBox="1"/>
          <p:nvPr/>
        </p:nvSpPr>
        <p:spPr>
          <a:xfrm>
            <a:off x="2455138" y="5797391"/>
            <a:ext cx="4587240" cy="705321"/>
          </a:xfrm>
          <a:prstGeom prst="rect">
            <a:avLst/>
          </a:prstGeom>
        </p:spPr>
        <p:txBody>
          <a:bodyPr vert="horz" wrap="square" lIns="0" tIns="12700" rIns="0" bIns="0" rtlCol="0">
            <a:spAutoFit/>
          </a:bodyPr>
          <a:lstStyle/>
          <a:p>
            <a:pPr marL="12700">
              <a:lnSpc>
                <a:spcPct val="100000"/>
              </a:lnSpc>
              <a:spcBef>
                <a:spcPts val="100"/>
              </a:spcBef>
            </a:pPr>
            <a:r>
              <a:rPr lang="nl-BE" sz="4500">
                <a:latin typeface="Ariel"/>
                <a:cs typeface="Arial"/>
              </a:rPr>
              <a:t>Heb je </a:t>
            </a:r>
            <a:r>
              <a:rPr sz="4500" err="1">
                <a:latin typeface="Ariel"/>
                <a:cs typeface="Arial"/>
              </a:rPr>
              <a:t>nog</a:t>
            </a:r>
            <a:r>
              <a:rPr sz="4500" spc="20">
                <a:latin typeface="Ariel"/>
                <a:cs typeface="Arial"/>
              </a:rPr>
              <a:t> </a:t>
            </a:r>
            <a:r>
              <a:rPr sz="4500" spc="-75" err="1">
                <a:latin typeface="Ariel"/>
                <a:cs typeface="Arial"/>
              </a:rPr>
              <a:t>vragen</a:t>
            </a:r>
            <a:r>
              <a:rPr sz="4500" spc="-75">
                <a:latin typeface="Ariel"/>
                <a:cs typeface="Arial"/>
              </a:rPr>
              <a:t>?</a:t>
            </a:r>
            <a:endParaRPr sz="4500">
              <a:latin typeface="Ariel"/>
              <a:cs typeface="Arial"/>
            </a:endParaRPr>
          </a:p>
        </p:txBody>
      </p:sp>
      <p:sp>
        <p:nvSpPr>
          <p:cNvPr id="6" name="Rechthoek: afgeronde hoeken 5">
            <a:extLst>
              <a:ext uri="{FF2B5EF4-FFF2-40B4-BE49-F238E27FC236}">
                <a16:creationId xmlns:a16="http://schemas.microsoft.com/office/drawing/2014/main" id="{D8FA196E-723B-44F9-14D0-4276643D74E1}"/>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bject 9">
            <a:extLst>
              <a:ext uri="{FF2B5EF4-FFF2-40B4-BE49-F238E27FC236}">
                <a16:creationId xmlns:a16="http://schemas.microsoft.com/office/drawing/2014/main" id="{82611F50-40B2-3C09-36BF-29B3BE9DA74E}"/>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4829175">
              <a:lnSpc>
                <a:spcPct val="100000"/>
              </a:lnSpc>
              <a:spcBef>
                <a:spcPts val="100"/>
              </a:spcBef>
            </a:pPr>
            <a:r>
              <a:rPr lang="nl-BE" b="1" spc="-10">
                <a:solidFill>
                  <a:schemeClr val="bg1"/>
                </a:solidFill>
                <a:latin typeface="Ariel"/>
              </a:rPr>
              <a:t>Vragen</a:t>
            </a:r>
          </a:p>
        </p:txBody>
      </p:sp>
      <p:pic>
        <p:nvPicPr>
          <p:cNvPr id="8" name="object 14">
            <a:extLst>
              <a:ext uri="{FF2B5EF4-FFF2-40B4-BE49-F238E27FC236}">
                <a16:creationId xmlns:a16="http://schemas.microsoft.com/office/drawing/2014/main" id="{52A526B0-7D20-9CC5-34E4-8C9CA8233DC0}"/>
              </a:ext>
            </a:extLst>
          </p:cNvPr>
          <p:cNvPicPr/>
          <p:nvPr/>
        </p:nvPicPr>
        <p:blipFill>
          <a:blip r:embed="rId3" cstate="print"/>
          <a:stretch>
            <a:fillRect/>
          </a:stretch>
        </p:blipFill>
        <p:spPr>
          <a:xfrm>
            <a:off x="16044291" y="685575"/>
            <a:ext cx="1222502" cy="1239596"/>
          </a:xfrm>
          <a:prstGeom prst="rect">
            <a:avLst/>
          </a:prstGeom>
        </p:spPr>
      </p:pic>
      <p:grpSp>
        <p:nvGrpSpPr>
          <p:cNvPr id="9" name="object 31">
            <a:extLst>
              <a:ext uri="{FF2B5EF4-FFF2-40B4-BE49-F238E27FC236}">
                <a16:creationId xmlns:a16="http://schemas.microsoft.com/office/drawing/2014/main" id="{6CC49D3D-A0B3-1217-37C1-628EC43847CF}"/>
              </a:ext>
            </a:extLst>
          </p:cNvPr>
          <p:cNvGrpSpPr/>
          <p:nvPr/>
        </p:nvGrpSpPr>
        <p:grpSpPr>
          <a:xfrm>
            <a:off x="16056102" y="697360"/>
            <a:ext cx="1198880" cy="1216025"/>
            <a:chOff x="16659987" y="575220"/>
            <a:chExt cx="1198880" cy="1216025"/>
          </a:xfrm>
        </p:grpSpPr>
        <p:sp>
          <p:nvSpPr>
            <p:cNvPr id="10" name="object 32">
              <a:extLst>
                <a:ext uri="{FF2B5EF4-FFF2-40B4-BE49-F238E27FC236}">
                  <a16:creationId xmlns:a16="http://schemas.microsoft.com/office/drawing/2014/main" id="{6BB9F766-ECF8-9C77-5644-FB1A924461B3}"/>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1" name="object 33">
              <a:extLst>
                <a:ext uri="{FF2B5EF4-FFF2-40B4-BE49-F238E27FC236}">
                  <a16:creationId xmlns:a16="http://schemas.microsoft.com/office/drawing/2014/main" id="{0E51A32E-F04D-562B-08D2-A0D84488716B}"/>
                </a:ext>
              </a:extLst>
            </p:cNvPr>
            <p:cNvPicPr/>
            <p:nvPr/>
          </p:nvPicPr>
          <p:blipFill>
            <a:blip r:embed="rId4" cstate="print"/>
            <a:stretch>
              <a:fillRect/>
            </a:stretch>
          </p:blipFill>
          <p:spPr>
            <a:xfrm>
              <a:off x="17191989" y="786656"/>
              <a:ext cx="134493" cy="134747"/>
            </a:xfrm>
            <a:prstGeom prst="rect">
              <a:avLst/>
            </a:prstGeom>
          </p:spPr>
        </p:pic>
        <p:sp>
          <p:nvSpPr>
            <p:cNvPr id="12" name="object 34">
              <a:extLst>
                <a:ext uri="{FF2B5EF4-FFF2-40B4-BE49-F238E27FC236}">
                  <a16:creationId xmlns:a16="http://schemas.microsoft.com/office/drawing/2014/main" id="{A91DF6D1-5F29-0576-9D7F-B0FBA818070A}"/>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13" name="object 32">
            <a:extLst>
              <a:ext uri="{FF2B5EF4-FFF2-40B4-BE49-F238E27FC236}">
                <a16:creationId xmlns:a16="http://schemas.microsoft.com/office/drawing/2014/main" id="{B601EDF4-3F29-A987-991C-C3D359D1CE0B}"/>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4" name="Afbeelding 13" descr="Afbeelding met kunst&#10;&#10;Automatisch gegenereerde beschrijving">
            <a:extLst>
              <a:ext uri="{FF2B5EF4-FFF2-40B4-BE49-F238E27FC236}">
                <a16:creationId xmlns:a16="http://schemas.microsoft.com/office/drawing/2014/main" id="{C43A5AD6-4719-D64F-DADC-00A10F53AF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15" name="object 5">
            <a:extLst>
              <a:ext uri="{FF2B5EF4-FFF2-40B4-BE49-F238E27FC236}">
                <a16:creationId xmlns:a16="http://schemas.microsoft.com/office/drawing/2014/main" id="{239C8D4B-1376-052F-6259-B693CB05B744}"/>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16" name="object 7">
            <a:extLst>
              <a:ext uri="{FF2B5EF4-FFF2-40B4-BE49-F238E27FC236}">
                <a16:creationId xmlns:a16="http://schemas.microsoft.com/office/drawing/2014/main" id="{A45B2EB6-793E-0864-5531-E6271F3BBD05}"/>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prstGeom prst="rect">
            <a:avLst/>
          </a:prstGeom>
        </p:spPr>
        <p:txBody>
          <a:bodyPr vert="horz" wrap="square" lIns="0" tIns="12700" rIns="0" bIns="0" rtlCol="0">
            <a:spAutoFit/>
          </a:bodyPr>
          <a:lstStyle/>
          <a:p>
            <a:pPr marL="4311650">
              <a:lnSpc>
                <a:spcPct val="100000"/>
              </a:lnSpc>
              <a:spcBef>
                <a:spcPts val="100"/>
              </a:spcBef>
            </a:pPr>
            <a:r>
              <a:rPr spc="-10"/>
              <a:t>Overzicht</a:t>
            </a:r>
          </a:p>
        </p:txBody>
      </p:sp>
      <p:pic>
        <p:nvPicPr>
          <p:cNvPr id="10" name="object 10"/>
          <p:cNvPicPr/>
          <p:nvPr/>
        </p:nvPicPr>
        <p:blipFill>
          <a:blip r:embed="rId2" cstate="print"/>
          <a:stretch>
            <a:fillRect/>
          </a:stretch>
        </p:blipFill>
        <p:spPr>
          <a:xfrm>
            <a:off x="7532598" y="7901140"/>
            <a:ext cx="104775" cy="104775"/>
          </a:xfrm>
          <a:prstGeom prst="rect">
            <a:avLst/>
          </a:prstGeom>
        </p:spPr>
      </p:pic>
      <p:pic>
        <p:nvPicPr>
          <p:cNvPr id="11" name="object 11"/>
          <p:cNvPicPr/>
          <p:nvPr/>
        </p:nvPicPr>
        <p:blipFill>
          <a:blip r:embed="rId2" cstate="print"/>
          <a:stretch>
            <a:fillRect/>
          </a:stretch>
        </p:blipFill>
        <p:spPr>
          <a:xfrm>
            <a:off x="7532598" y="8320240"/>
            <a:ext cx="104775" cy="104775"/>
          </a:xfrm>
          <a:prstGeom prst="rect">
            <a:avLst/>
          </a:prstGeom>
        </p:spPr>
      </p:pic>
      <p:sp>
        <p:nvSpPr>
          <p:cNvPr id="12" name="object 12"/>
          <p:cNvSpPr txBox="1"/>
          <p:nvPr/>
        </p:nvSpPr>
        <p:spPr>
          <a:xfrm>
            <a:off x="7281773" y="6370110"/>
            <a:ext cx="1981200" cy="2176780"/>
          </a:xfrm>
          <a:prstGeom prst="rect">
            <a:avLst/>
          </a:prstGeom>
        </p:spPr>
        <p:txBody>
          <a:bodyPr vert="horz" wrap="square" lIns="0" tIns="12700" rIns="0" bIns="0" rtlCol="0">
            <a:spAutoFit/>
          </a:bodyPr>
          <a:lstStyle/>
          <a:p>
            <a:pPr marL="105410" marR="5080" indent="-93345">
              <a:lnSpc>
                <a:spcPct val="115799"/>
              </a:lnSpc>
              <a:spcBef>
                <a:spcPts val="100"/>
              </a:spcBef>
            </a:pPr>
            <a:r>
              <a:rPr sz="3400" spc="-35" err="1">
                <a:latin typeface="Ariel"/>
                <a:cs typeface="Arial"/>
              </a:rPr>
              <a:t>Dagelijkse</a:t>
            </a:r>
            <a:r>
              <a:rPr sz="3400" spc="-35">
                <a:latin typeface="Ariel"/>
                <a:cs typeface="Arial"/>
              </a:rPr>
              <a:t> </a:t>
            </a:r>
            <a:r>
              <a:rPr sz="3400" spc="-10" err="1">
                <a:latin typeface="Ariel"/>
                <a:cs typeface="Arial"/>
              </a:rPr>
              <a:t>opvolging</a:t>
            </a:r>
            <a:endParaRPr sz="3400">
              <a:latin typeface="Ariel"/>
              <a:cs typeface="Arial"/>
            </a:endParaRPr>
          </a:p>
          <a:p>
            <a:pPr marL="530225" marR="27305">
              <a:lnSpc>
                <a:spcPct val="114599"/>
              </a:lnSpc>
              <a:spcBef>
                <a:spcPts val="885"/>
              </a:spcBef>
            </a:pPr>
            <a:r>
              <a:rPr sz="2400" spc="-10" err="1">
                <a:latin typeface="Ariel"/>
                <a:cs typeface="Arial"/>
                <a:hlinkClick r:id="rId3" action="ppaction://hlinksldjump"/>
              </a:rPr>
              <a:t>Wegen</a:t>
            </a:r>
            <a:r>
              <a:rPr sz="2400" spc="-10">
                <a:latin typeface="Ariel"/>
                <a:cs typeface="Arial"/>
              </a:rPr>
              <a:t> </a:t>
            </a:r>
            <a:r>
              <a:rPr sz="2400" spc="-10" err="1">
                <a:latin typeface="Ariel"/>
                <a:cs typeface="Arial"/>
                <a:hlinkClick r:id="rId4" action="ppaction://hlinksldjump"/>
              </a:rPr>
              <a:t>Bloeddruk</a:t>
            </a:r>
            <a:endParaRPr sz="2400">
              <a:latin typeface="Ariel"/>
              <a:cs typeface="Arial"/>
            </a:endParaRPr>
          </a:p>
        </p:txBody>
      </p:sp>
      <p:pic>
        <p:nvPicPr>
          <p:cNvPr id="13" name="object 13"/>
          <p:cNvPicPr/>
          <p:nvPr/>
        </p:nvPicPr>
        <p:blipFill>
          <a:blip r:embed="rId5" cstate="print"/>
          <a:stretch>
            <a:fillRect/>
          </a:stretch>
        </p:blipFill>
        <p:spPr>
          <a:xfrm>
            <a:off x="16648048" y="551090"/>
            <a:ext cx="1222502" cy="1239596"/>
          </a:xfrm>
          <a:prstGeom prst="rect">
            <a:avLst/>
          </a:prstGeom>
        </p:spPr>
      </p:pic>
      <p:sp>
        <p:nvSpPr>
          <p:cNvPr id="14" name="Rechthoek: afgeronde hoeken 13">
            <a:extLst>
              <a:ext uri="{FF2B5EF4-FFF2-40B4-BE49-F238E27FC236}">
                <a16:creationId xmlns:a16="http://schemas.microsoft.com/office/drawing/2014/main" id="{CAEBB929-D562-B129-34FE-F2973F259840}"/>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bject 9">
            <a:extLst>
              <a:ext uri="{FF2B5EF4-FFF2-40B4-BE49-F238E27FC236}">
                <a16:creationId xmlns:a16="http://schemas.microsoft.com/office/drawing/2014/main" id="{19B0616E-0183-3B50-74A7-6D1705776485}"/>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Overzicht</a:t>
            </a:r>
            <a:endParaRPr lang="nl-BE" b="1" spc="-20">
              <a:solidFill>
                <a:schemeClr val="bg1"/>
              </a:solidFill>
              <a:latin typeface="Ariel"/>
            </a:endParaRPr>
          </a:p>
        </p:txBody>
      </p:sp>
      <p:pic>
        <p:nvPicPr>
          <p:cNvPr id="16" name="object 14">
            <a:extLst>
              <a:ext uri="{FF2B5EF4-FFF2-40B4-BE49-F238E27FC236}">
                <a16:creationId xmlns:a16="http://schemas.microsoft.com/office/drawing/2014/main" id="{001774FA-FD74-F812-B773-62EF7B5C49B5}"/>
              </a:ext>
            </a:extLst>
          </p:cNvPr>
          <p:cNvPicPr/>
          <p:nvPr/>
        </p:nvPicPr>
        <p:blipFill>
          <a:blip r:embed="rId6" cstate="print"/>
          <a:stretch>
            <a:fillRect/>
          </a:stretch>
        </p:blipFill>
        <p:spPr>
          <a:xfrm>
            <a:off x="16044291" y="685575"/>
            <a:ext cx="1222502" cy="1239596"/>
          </a:xfrm>
          <a:prstGeom prst="rect">
            <a:avLst/>
          </a:prstGeom>
        </p:spPr>
      </p:pic>
      <p:grpSp>
        <p:nvGrpSpPr>
          <p:cNvPr id="17" name="object 31">
            <a:extLst>
              <a:ext uri="{FF2B5EF4-FFF2-40B4-BE49-F238E27FC236}">
                <a16:creationId xmlns:a16="http://schemas.microsoft.com/office/drawing/2014/main" id="{4EC35B51-EA44-5015-297D-72379C7D3289}"/>
              </a:ext>
            </a:extLst>
          </p:cNvPr>
          <p:cNvGrpSpPr/>
          <p:nvPr/>
        </p:nvGrpSpPr>
        <p:grpSpPr>
          <a:xfrm>
            <a:off x="16056102" y="697360"/>
            <a:ext cx="1198880" cy="1216025"/>
            <a:chOff x="16659987" y="575220"/>
            <a:chExt cx="1198880" cy="1216025"/>
          </a:xfrm>
        </p:grpSpPr>
        <p:sp>
          <p:nvSpPr>
            <p:cNvPr id="18" name="object 32">
              <a:extLst>
                <a:ext uri="{FF2B5EF4-FFF2-40B4-BE49-F238E27FC236}">
                  <a16:creationId xmlns:a16="http://schemas.microsoft.com/office/drawing/2014/main" id="{C8F55AFF-C804-7835-77D1-4A1555BA7031}"/>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9" name="object 33">
              <a:extLst>
                <a:ext uri="{FF2B5EF4-FFF2-40B4-BE49-F238E27FC236}">
                  <a16:creationId xmlns:a16="http://schemas.microsoft.com/office/drawing/2014/main" id="{55DF570C-35D7-F2CB-18C0-BCA871F99E22}"/>
                </a:ext>
              </a:extLst>
            </p:cNvPr>
            <p:cNvPicPr/>
            <p:nvPr/>
          </p:nvPicPr>
          <p:blipFill>
            <a:blip r:embed="rId7" cstate="print"/>
            <a:stretch>
              <a:fillRect/>
            </a:stretch>
          </p:blipFill>
          <p:spPr>
            <a:xfrm>
              <a:off x="17191989" y="786656"/>
              <a:ext cx="134493" cy="134747"/>
            </a:xfrm>
            <a:prstGeom prst="rect">
              <a:avLst/>
            </a:prstGeom>
          </p:spPr>
        </p:pic>
        <p:sp>
          <p:nvSpPr>
            <p:cNvPr id="20" name="object 34">
              <a:extLst>
                <a:ext uri="{FF2B5EF4-FFF2-40B4-BE49-F238E27FC236}">
                  <a16:creationId xmlns:a16="http://schemas.microsoft.com/office/drawing/2014/main" id="{BD4D39B7-0D16-A7C5-3C3E-8065BEBE304D}"/>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1" name="object 32">
            <a:extLst>
              <a:ext uri="{FF2B5EF4-FFF2-40B4-BE49-F238E27FC236}">
                <a16:creationId xmlns:a16="http://schemas.microsoft.com/office/drawing/2014/main" id="{0D0AC15B-A5CF-99D7-FEEF-EB9CBB8783C0}"/>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2" name="Afbeelding 21" descr="Afbeelding met kunst&#10;&#10;Automatisch gegenereerde beschrijving">
            <a:extLst>
              <a:ext uri="{FF2B5EF4-FFF2-40B4-BE49-F238E27FC236}">
                <a16:creationId xmlns:a16="http://schemas.microsoft.com/office/drawing/2014/main" id="{6F47367B-79FD-7C4B-3DA9-9F990CD2CC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3" name="object 5">
            <a:extLst>
              <a:ext uri="{FF2B5EF4-FFF2-40B4-BE49-F238E27FC236}">
                <a16:creationId xmlns:a16="http://schemas.microsoft.com/office/drawing/2014/main" id="{9D77FFC2-4799-567D-07AA-E1D74C975CEB}"/>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4" name="object 7">
            <a:extLst>
              <a:ext uri="{FF2B5EF4-FFF2-40B4-BE49-F238E27FC236}">
                <a16:creationId xmlns:a16="http://schemas.microsoft.com/office/drawing/2014/main" id="{3F4A627E-899D-5AD2-3EEA-5C85A1462669}"/>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grpSp>
        <p:nvGrpSpPr>
          <p:cNvPr id="25" name="object 3">
            <a:extLst>
              <a:ext uri="{FF2B5EF4-FFF2-40B4-BE49-F238E27FC236}">
                <a16:creationId xmlns:a16="http://schemas.microsoft.com/office/drawing/2014/main" id="{35704081-713A-683F-5F44-03FFF31B9AE8}"/>
              </a:ext>
            </a:extLst>
          </p:cNvPr>
          <p:cNvGrpSpPr/>
          <p:nvPr/>
        </p:nvGrpSpPr>
        <p:grpSpPr>
          <a:xfrm>
            <a:off x="1001280" y="3244322"/>
            <a:ext cx="16230600" cy="2968625"/>
            <a:chOff x="1028715" y="3491318"/>
            <a:chExt cx="16230600" cy="2968625"/>
          </a:xfrm>
        </p:grpSpPr>
        <p:sp>
          <p:nvSpPr>
            <p:cNvPr id="26" name="object 4">
              <a:extLst>
                <a:ext uri="{FF2B5EF4-FFF2-40B4-BE49-F238E27FC236}">
                  <a16:creationId xmlns:a16="http://schemas.microsoft.com/office/drawing/2014/main" id="{5263D225-15D7-7E2F-F379-6C74E40B8FC2}"/>
                </a:ext>
              </a:extLst>
            </p:cNvPr>
            <p:cNvSpPr/>
            <p:nvPr/>
          </p:nvSpPr>
          <p:spPr>
            <a:xfrm>
              <a:off x="1028715" y="3528859"/>
              <a:ext cx="3839210" cy="2893695"/>
            </a:xfrm>
            <a:custGeom>
              <a:avLst/>
              <a:gdLst/>
              <a:ahLst/>
              <a:cxnLst/>
              <a:rect l="l" t="t" r="r" b="b"/>
              <a:pathLst>
                <a:path w="3839210" h="2893695">
                  <a:moveTo>
                    <a:pt x="2247440" y="0"/>
                  </a:moveTo>
                  <a:lnTo>
                    <a:pt x="0" y="0"/>
                  </a:lnTo>
                  <a:lnTo>
                    <a:pt x="1591409" y="1447101"/>
                  </a:lnTo>
                  <a:lnTo>
                    <a:pt x="0" y="2893479"/>
                  </a:lnTo>
                  <a:lnTo>
                    <a:pt x="2247440" y="2893479"/>
                  </a:lnTo>
                  <a:lnTo>
                    <a:pt x="3838851" y="1447101"/>
                  </a:lnTo>
                  <a:lnTo>
                    <a:pt x="2247440" y="0"/>
                  </a:lnTo>
                  <a:close/>
                </a:path>
              </a:pathLst>
            </a:custGeom>
            <a:solidFill>
              <a:schemeClr val="accent2">
                <a:lumMod val="40000"/>
                <a:lumOff val="60000"/>
              </a:schemeClr>
            </a:solidFill>
          </p:spPr>
          <p:txBody>
            <a:bodyPr wrap="square" lIns="0" tIns="0" rIns="0" bIns="0" rtlCol="0"/>
            <a:lstStyle/>
            <a:p>
              <a:endParaRPr>
                <a:latin typeface="Ariel"/>
              </a:endParaRPr>
            </a:p>
          </p:txBody>
        </p:sp>
        <p:sp>
          <p:nvSpPr>
            <p:cNvPr id="27" name="object 5">
              <a:extLst>
                <a:ext uri="{FF2B5EF4-FFF2-40B4-BE49-F238E27FC236}">
                  <a16:creationId xmlns:a16="http://schemas.microsoft.com/office/drawing/2014/main" id="{78AF30F2-D804-DF68-7F39-DDDFC5F6A6F5}"/>
                </a:ext>
              </a:extLst>
            </p:cNvPr>
            <p:cNvSpPr/>
            <p:nvPr/>
          </p:nvSpPr>
          <p:spPr>
            <a:xfrm>
              <a:off x="4009326" y="3491318"/>
              <a:ext cx="3938904" cy="2968625"/>
            </a:xfrm>
            <a:custGeom>
              <a:avLst/>
              <a:gdLst/>
              <a:ahLst/>
              <a:cxnLst/>
              <a:rect l="l" t="t" r="r" b="b"/>
              <a:pathLst>
                <a:path w="3938904" h="2968625">
                  <a:moveTo>
                    <a:pt x="2305812" y="0"/>
                  </a:moveTo>
                  <a:lnTo>
                    <a:pt x="0" y="0"/>
                  </a:lnTo>
                  <a:lnTo>
                    <a:pt x="1632750" y="1484680"/>
                  </a:lnTo>
                  <a:lnTo>
                    <a:pt x="0" y="2968625"/>
                  </a:lnTo>
                  <a:lnTo>
                    <a:pt x="2305812" y="2968625"/>
                  </a:lnTo>
                  <a:lnTo>
                    <a:pt x="3938562" y="1484680"/>
                  </a:lnTo>
                  <a:lnTo>
                    <a:pt x="2305812" y="0"/>
                  </a:lnTo>
                  <a:close/>
                </a:path>
              </a:pathLst>
            </a:custGeom>
            <a:solidFill>
              <a:schemeClr val="accent2">
                <a:lumMod val="60000"/>
                <a:lumOff val="40000"/>
              </a:schemeClr>
            </a:solidFill>
          </p:spPr>
          <p:txBody>
            <a:bodyPr wrap="square" lIns="0" tIns="0" rIns="0" bIns="0" rtlCol="0"/>
            <a:lstStyle/>
            <a:p>
              <a:endParaRPr>
                <a:latin typeface="Ariel"/>
              </a:endParaRPr>
            </a:p>
          </p:txBody>
        </p:sp>
        <p:sp>
          <p:nvSpPr>
            <p:cNvPr id="28" name="object 6">
              <a:extLst>
                <a:ext uri="{FF2B5EF4-FFF2-40B4-BE49-F238E27FC236}">
                  <a16:creationId xmlns:a16="http://schemas.microsoft.com/office/drawing/2014/main" id="{F379CCF0-D94F-CFEE-811A-577CC5EE3567}"/>
                </a:ext>
              </a:extLst>
            </p:cNvPr>
            <p:cNvSpPr/>
            <p:nvPr/>
          </p:nvSpPr>
          <p:spPr>
            <a:xfrm>
              <a:off x="7172210" y="3510089"/>
              <a:ext cx="3888740" cy="2931160"/>
            </a:xfrm>
            <a:custGeom>
              <a:avLst/>
              <a:gdLst/>
              <a:ahLst/>
              <a:cxnLst/>
              <a:rect l="l" t="t" r="r" b="b"/>
              <a:pathLst>
                <a:path w="3888740" h="2931160">
                  <a:moveTo>
                    <a:pt x="2276627" y="0"/>
                  </a:moveTo>
                  <a:lnTo>
                    <a:pt x="0" y="0"/>
                  </a:lnTo>
                  <a:lnTo>
                    <a:pt x="1612087" y="1465884"/>
                  </a:lnTo>
                  <a:lnTo>
                    <a:pt x="0" y="2931058"/>
                  </a:lnTo>
                  <a:lnTo>
                    <a:pt x="2276627" y="2931058"/>
                  </a:lnTo>
                  <a:lnTo>
                    <a:pt x="3888701" y="1465884"/>
                  </a:lnTo>
                  <a:lnTo>
                    <a:pt x="2276627" y="0"/>
                  </a:lnTo>
                  <a:close/>
                </a:path>
              </a:pathLst>
            </a:custGeom>
            <a:solidFill>
              <a:srgbClr val="FF9900"/>
            </a:solidFill>
          </p:spPr>
          <p:txBody>
            <a:bodyPr wrap="square" lIns="0" tIns="0" rIns="0" bIns="0" rtlCol="0"/>
            <a:lstStyle/>
            <a:p>
              <a:endParaRPr>
                <a:latin typeface="Ariel"/>
              </a:endParaRPr>
            </a:p>
          </p:txBody>
        </p:sp>
        <p:sp>
          <p:nvSpPr>
            <p:cNvPr id="29" name="object 7">
              <a:extLst>
                <a:ext uri="{FF2B5EF4-FFF2-40B4-BE49-F238E27FC236}">
                  <a16:creationId xmlns:a16="http://schemas.microsoft.com/office/drawing/2014/main" id="{75076708-ED91-EFDA-2677-34DEA267AEA2}"/>
                </a:ext>
              </a:extLst>
            </p:cNvPr>
            <p:cNvSpPr/>
            <p:nvPr/>
          </p:nvSpPr>
          <p:spPr>
            <a:xfrm>
              <a:off x="10299991" y="3528859"/>
              <a:ext cx="3888740" cy="2931160"/>
            </a:xfrm>
            <a:custGeom>
              <a:avLst/>
              <a:gdLst/>
              <a:ahLst/>
              <a:cxnLst/>
              <a:rect l="l" t="t" r="r" b="b"/>
              <a:pathLst>
                <a:path w="3888740" h="2931160">
                  <a:moveTo>
                    <a:pt x="2276640" y="0"/>
                  </a:moveTo>
                  <a:lnTo>
                    <a:pt x="0" y="0"/>
                  </a:lnTo>
                  <a:lnTo>
                    <a:pt x="1612087" y="1465897"/>
                  </a:lnTo>
                  <a:lnTo>
                    <a:pt x="0" y="2931058"/>
                  </a:lnTo>
                  <a:lnTo>
                    <a:pt x="2276640" y="2931058"/>
                  </a:lnTo>
                  <a:lnTo>
                    <a:pt x="3888701" y="1465897"/>
                  </a:lnTo>
                  <a:lnTo>
                    <a:pt x="2276640" y="0"/>
                  </a:lnTo>
                  <a:close/>
                </a:path>
              </a:pathLst>
            </a:custGeom>
            <a:solidFill>
              <a:schemeClr val="accent2">
                <a:lumMod val="75000"/>
              </a:schemeClr>
            </a:solidFill>
          </p:spPr>
          <p:txBody>
            <a:bodyPr wrap="square" lIns="0" tIns="0" rIns="0" bIns="0" rtlCol="0"/>
            <a:lstStyle/>
            <a:p>
              <a:endParaRPr>
                <a:latin typeface="Ariel"/>
              </a:endParaRPr>
            </a:p>
          </p:txBody>
        </p:sp>
        <p:sp>
          <p:nvSpPr>
            <p:cNvPr id="30" name="object 8">
              <a:extLst>
                <a:ext uri="{FF2B5EF4-FFF2-40B4-BE49-F238E27FC236}">
                  <a16:creationId xmlns:a16="http://schemas.microsoft.com/office/drawing/2014/main" id="{9C002692-D8A7-14DE-3CE4-C1B54BEFB57F}"/>
                </a:ext>
              </a:extLst>
            </p:cNvPr>
            <p:cNvSpPr/>
            <p:nvPr/>
          </p:nvSpPr>
          <p:spPr>
            <a:xfrm>
              <a:off x="13370560" y="3491318"/>
              <a:ext cx="3888740" cy="2931160"/>
            </a:xfrm>
            <a:custGeom>
              <a:avLst/>
              <a:gdLst/>
              <a:ahLst/>
              <a:cxnLst/>
              <a:rect l="l" t="t" r="r" b="b"/>
              <a:pathLst>
                <a:path w="3888740" h="2931160">
                  <a:moveTo>
                    <a:pt x="2276602" y="0"/>
                  </a:moveTo>
                  <a:lnTo>
                    <a:pt x="0" y="0"/>
                  </a:lnTo>
                  <a:lnTo>
                    <a:pt x="1612138" y="1465884"/>
                  </a:lnTo>
                  <a:lnTo>
                    <a:pt x="0" y="2931058"/>
                  </a:lnTo>
                  <a:lnTo>
                    <a:pt x="2276602" y="2931058"/>
                  </a:lnTo>
                  <a:lnTo>
                    <a:pt x="3888740" y="1465884"/>
                  </a:lnTo>
                  <a:lnTo>
                    <a:pt x="2276602" y="0"/>
                  </a:lnTo>
                  <a:close/>
                </a:path>
              </a:pathLst>
            </a:custGeom>
            <a:solidFill>
              <a:schemeClr val="accent2">
                <a:lumMod val="50000"/>
              </a:schemeClr>
            </a:solidFill>
          </p:spPr>
          <p:txBody>
            <a:bodyPr wrap="square" lIns="0" tIns="0" rIns="0" bIns="0" rtlCol="0"/>
            <a:lstStyle/>
            <a:p>
              <a:endParaRPr>
                <a:latin typeface="Arie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hoek 44">
            <a:extLst>
              <a:ext uri="{FF2B5EF4-FFF2-40B4-BE49-F238E27FC236}">
                <a16:creationId xmlns:a16="http://schemas.microsoft.com/office/drawing/2014/main" id="{BF7C362F-C497-3FA3-2446-D36CDCEBFA22}"/>
              </a:ext>
            </a:extLst>
          </p:cNvPr>
          <p:cNvSpPr/>
          <p:nvPr/>
        </p:nvSpPr>
        <p:spPr>
          <a:xfrm>
            <a:off x="9363313" y="6532521"/>
            <a:ext cx="5286977" cy="260227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3" name="Rechthoek 42">
            <a:extLst>
              <a:ext uri="{FF2B5EF4-FFF2-40B4-BE49-F238E27FC236}">
                <a16:creationId xmlns:a16="http://schemas.microsoft.com/office/drawing/2014/main" id="{C890BE44-8A29-7649-F2AB-62871A60FB03}"/>
              </a:ext>
            </a:extLst>
          </p:cNvPr>
          <p:cNvSpPr/>
          <p:nvPr/>
        </p:nvSpPr>
        <p:spPr>
          <a:xfrm>
            <a:off x="3432870" y="6536916"/>
            <a:ext cx="5286977" cy="260227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object 3"/>
          <p:cNvSpPr txBox="1">
            <a:spLocks noGrp="1"/>
          </p:cNvSpPr>
          <p:nvPr>
            <p:ph type="title"/>
          </p:nvPr>
        </p:nvSpPr>
        <p:spPr>
          <a:xfrm>
            <a:off x="3423856" y="683710"/>
            <a:ext cx="11440795" cy="1092200"/>
          </a:xfrm>
          <a:prstGeom prst="rect">
            <a:avLst/>
          </a:prstGeom>
        </p:spPr>
        <p:txBody>
          <a:bodyPr vert="horz" wrap="square" lIns="0" tIns="12700" rIns="0" bIns="0" rtlCol="0">
            <a:spAutoFit/>
          </a:bodyPr>
          <a:lstStyle/>
          <a:p>
            <a:pPr marL="12700">
              <a:lnSpc>
                <a:spcPct val="100000"/>
              </a:lnSpc>
              <a:spcBef>
                <a:spcPts val="100"/>
              </a:spcBef>
              <a:tabLst>
                <a:tab pos="1889760" algn="l"/>
                <a:tab pos="3570604" algn="l"/>
                <a:tab pos="4458970" algn="l"/>
                <a:tab pos="7324725" algn="l"/>
              </a:tabLst>
            </a:pPr>
            <a:r>
              <a:rPr spc="-25"/>
              <a:t>Hoe</a:t>
            </a:r>
            <a:r>
              <a:t>	</a:t>
            </a:r>
            <a:r>
              <a:rPr spc="-25"/>
              <a:t>kan</a:t>
            </a:r>
            <a:r>
              <a:t>	</a:t>
            </a:r>
            <a:r>
              <a:rPr spc="-25"/>
              <a:t>ik</a:t>
            </a:r>
            <a:r>
              <a:t>	</a:t>
            </a:r>
            <a:r>
              <a:rPr spc="-10"/>
              <a:t>mezelf</a:t>
            </a:r>
            <a:r>
              <a:t>	</a:t>
            </a:r>
            <a:r>
              <a:rPr spc="-10"/>
              <a:t>opvolgen?</a:t>
            </a:r>
          </a:p>
        </p:txBody>
      </p:sp>
      <p:grpSp>
        <p:nvGrpSpPr>
          <p:cNvPr id="4" name="object 4"/>
          <p:cNvGrpSpPr/>
          <p:nvPr/>
        </p:nvGrpSpPr>
        <p:grpSpPr>
          <a:xfrm>
            <a:off x="3906345" y="9415943"/>
            <a:ext cx="695325" cy="695325"/>
            <a:chOff x="3906345" y="9415943"/>
            <a:chExt cx="695325" cy="695325"/>
          </a:xfrm>
        </p:grpSpPr>
        <p:sp>
          <p:nvSpPr>
            <p:cNvPr id="5" name="object 5"/>
            <p:cNvSpPr/>
            <p:nvPr/>
          </p:nvSpPr>
          <p:spPr>
            <a:xfrm>
              <a:off x="3906345" y="9415943"/>
              <a:ext cx="695325" cy="695325"/>
            </a:xfrm>
            <a:custGeom>
              <a:avLst/>
              <a:gdLst/>
              <a:ahLst/>
              <a:cxnLst/>
              <a:rect l="l" t="t" r="r" b="b"/>
              <a:pathLst>
                <a:path w="695325" h="695325">
                  <a:moveTo>
                    <a:pt x="349907" y="0"/>
                  </a:moveTo>
                  <a:lnTo>
                    <a:pt x="307052" y="2630"/>
                  </a:lnTo>
                  <a:lnTo>
                    <a:pt x="264851" y="10487"/>
                  </a:lnTo>
                  <a:lnTo>
                    <a:pt x="223937" y="23449"/>
                  </a:lnTo>
                  <a:lnTo>
                    <a:pt x="184908" y="41329"/>
                  </a:lnTo>
                  <a:lnTo>
                    <a:pt x="148357" y="63847"/>
                  </a:lnTo>
                  <a:lnTo>
                    <a:pt x="114849" y="90666"/>
                  </a:lnTo>
                  <a:lnTo>
                    <a:pt x="84873" y="121387"/>
                  </a:lnTo>
                  <a:lnTo>
                    <a:pt x="58873" y="155554"/>
                  </a:lnTo>
                  <a:lnTo>
                    <a:pt x="37260" y="192641"/>
                  </a:lnTo>
                  <a:lnTo>
                    <a:pt x="20351" y="232092"/>
                  </a:lnTo>
                  <a:lnTo>
                    <a:pt x="8392" y="273318"/>
                  </a:lnTo>
                  <a:lnTo>
                    <a:pt x="1584" y="315699"/>
                  </a:lnTo>
                  <a:lnTo>
                    <a:pt x="0" y="341415"/>
                  </a:lnTo>
                  <a:lnTo>
                    <a:pt x="0" y="358600"/>
                  </a:lnTo>
                  <a:lnTo>
                    <a:pt x="3679" y="401366"/>
                  </a:lnTo>
                  <a:lnTo>
                    <a:pt x="12564" y="443356"/>
                  </a:lnTo>
                  <a:lnTo>
                    <a:pt x="26526" y="483948"/>
                  </a:lnTo>
                  <a:lnTo>
                    <a:pt x="45361" y="522528"/>
                  </a:lnTo>
                  <a:lnTo>
                    <a:pt x="68771" y="558507"/>
                  </a:lnTo>
                  <a:lnTo>
                    <a:pt x="96403" y="591350"/>
                  </a:lnTo>
                  <a:lnTo>
                    <a:pt x="127860" y="620568"/>
                  </a:lnTo>
                  <a:lnTo>
                    <a:pt x="162650" y="645716"/>
                  </a:lnTo>
                  <a:lnTo>
                    <a:pt x="200253" y="666411"/>
                  </a:lnTo>
                  <a:lnTo>
                    <a:pt x="240102" y="682351"/>
                  </a:lnTo>
                  <a:lnTo>
                    <a:pt x="281619" y="693290"/>
                  </a:lnTo>
                  <a:lnTo>
                    <a:pt x="292216" y="695210"/>
                  </a:lnTo>
                  <a:lnTo>
                    <a:pt x="407585" y="695210"/>
                  </a:lnTo>
                  <a:lnTo>
                    <a:pt x="451507" y="684946"/>
                  </a:lnTo>
                  <a:lnTo>
                    <a:pt x="491739" y="669988"/>
                  </a:lnTo>
                  <a:lnTo>
                    <a:pt x="529839" y="650221"/>
                  </a:lnTo>
                  <a:lnTo>
                    <a:pt x="565230" y="625938"/>
                  </a:lnTo>
                  <a:lnTo>
                    <a:pt x="597391" y="597500"/>
                  </a:lnTo>
                  <a:lnTo>
                    <a:pt x="625827" y="565341"/>
                  </a:lnTo>
                  <a:lnTo>
                    <a:pt x="650115" y="529949"/>
                  </a:lnTo>
                  <a:lnTo>
                    <a:pt x="669878" y="491847"/>
                  </a:lnTo>
                  <a:lnTo>
                    <a:pt x="684844" y="451609"/>
                  </a:lnTo>
                  <a:lnTo>
                    <a:pt x="694759" y="409844"/>
                  </a:lnTo>
                  <a:lnTo>
                    <a:pt x="695105" y="407690"/>
                  </a:lnTo>
                  <a:lnTo>
                    <a:pt x="695105" y="292327"/>
                  </a:lnTo>
                  <a:lnTo>
                    <a:pt x="684844" y="248404"/>
                  </a:lnTo>
                  <a:lnTo>
                    <a:pt x="669878" y="208165"/>
                  </a:lnTo>
                  <a:lnTo>
                    <a:pt x="650115" y="170066"/>
                  </a:lnTo>
                  <a:lnTo>
                    <a:pt x="625827" y="134672"/>
                  </a:lnTo>
                  <a:lnTo>
                    <a:pt x="597391" y="102513"/>
                  </a:lnTo>
                  <a:lnTo>
                    <a:pt x="565230" y="74079"/>
                  </a:lnTo>
                  <a:lnTo>
                    <a:pt x="529839" y="49794"/>
                  </a:lnTo>
                  <a:lnTo>
                    <a:pt x="491739" y="30024"/>
                  </a:lnTo>
                  <a:lnTo>
                    <a:pt x="451507" y="15071"/>
                  </a:lnTo>
                  <a:lnTo>
                    <a:pt x="409736" y="5151"/>
                  </a:lnTo>
                  <a:lnTo>
                    <a:pt x="367077" y="420"/>
                  </a:lnTo>
                  <a:lnTo>
                    <a:pt x="349907" y="0"/>
                  </a:lnTo>
                  <a:close/>
                </a:path>
              </a:pathLst>
            </a:custGeom>
            <a:solidFill>
              <a:srgbClr val="5EC2D4"/>
            </a:solidFill>
          </p:spPr>
          <p:txBody>
            <a:bodyPr wrap="square" lIns="0" tIns="0" rIns="0" bIns="0" rtlCol="0"/>
            <a:lstStyle/>
            <a:p>
              <a:endParaRPr/>
            </a:p>
          </p:txBody>
        </p:sp>
        <p:sp>
          <p:nvSpPr>
            <p:cNvPr id="6" name="object 6"/>
            <p:cNvSpPr/>
            <p:nvPr/>
          </p:nvSpPr>
          <p:spPr>
            <a:xfrm>
              <a:off x="4008348" y="9509408"/>
              <a:ext cx="495934" cy="408940"/>
            </a:xfrm>
            <a:custGeom>
              <a:avLst/>
              <a:gdLst/>
              <a:ahLst/>
              <a:cxnLst/>
              <a:rect l="l" t="t" r="r" b="b"/>
              <a:pathLst>
                <a:path w="495935" h="408940">
                  <a:moveTo>
                    <a:pt x="247904" y="0"/>
                  </a:moveTo>
                  <a:lnTo>
                    <a:pt x="0" y="408820"/>
                  </a:lnTo>
                  <a:lnTo>
                    <a:pt x="495795" y="408820"/>
                  </a:lnTo>
                  <a:lnTo>
                    <a:pt x="247904" y="0"/>
                  </a:lnTo>
                  <a:close/>
                </a:path>
              </a:pathLst>
            </a:custGeom>
            <a:solidFill>
              <a:srgbClr val="F8B758"/>
            </a:solidFill>
          </p:spPr>
          <p:txBody>
            <a:bodyPr wrap="square" lIns="0" tIns="0" rIns="0" bIns="0" rtlCol="0"/>
            <a:lstStyle/>
            <a:p>
              <a:endParaRPr/>
            </a:p>
          </p:txBody>
        </p:sp>
        <p:sp>
          <p:nvSpPr>
            <p:cNvPr id="7" name="object 7"/>
            <p:cNvSpPr/>
            <p:nvPr/>
          </p:nvSpPr>
          <p:spPr>
            <a:xfrm>
              <a:off x="4058500" y="9565020"/>
              <a:ext cx="395605" cy="326390"/>
            </a:xfrm>
            <a:custGeom>
              <a:avLst/>
              <a:gdLst/>
              <a:ahLst/>
              <a:cxnLst/>
              <a:rect l="l" t="t" r="r" b="b"/>
              <a:pathLst>
                <a:path w="395604" h="326390">
                  <a:moveTo>
                    <a:pt x="197751" y="0"/>
                  </a:moveTo>
                  <a:lnTo>
                    <a:pt x="0" y="326116"/>
                  </a:lnTo>
                  <a:lnTo>
                    <a:pt x="395490" y="326116"/>
                  </a:lnTo>
                  <a:lnTo>
                    <a:pt x="197751" y="0"/>
                  </a:lnTo>
                  <a:close/>
                </a:path>
              </a:pathLst>
            </a:custGeom>
            <a:solidFill>
              <a:srgbClr val="FBCA6F"/>
            </a:solidFill>
          </p:spPr>
          <p:txBody>
            <a:bodyPr wrap="square" lIns="0" tIns="0" rIns="0" bIns="0" rtlCol="0"/>
            <a:lstStyle/>
            <a:p>
              <a:endParaRPr/>
            </a:p>
          </p:txBody>
        </p:sp>
        <p:sp>
          <p:nvSpPr>
            <p:cNvPr id="8" name="object 8"/>
            <p:cNvSpPr/>
            <p:nvPr/>
          </p:nvSpPr>
          <p:spPr>
            <a:xfrm>
              <a:off x="4231259" y="9627654"/>
              <a:ext cx="43180" cy="237490"/>
            </a:xfrm>
            <a:custGeom>
              <a:avLst/>
              <a:gdLst/>
              <a:ahLst/>
              <a:cxnLst/>
              <a:rect l="l" t="t" r="r" b="b"/>
              <a:pathLst>
                <a:path w="43179" h="237490">
                  <a:moveTo>
                    <a:pt x="41998" y="20243"/>
                  </a:moveTo>
                  <a:lnTo>
                    <a:pt x="40398" y="12357"/>
                  </a:lnTo>
                  <a:lnTo>
                    <a:pt x="36068" y="5930"/>
                  </a:lnTo>
                  <a:lnTo>
                    <a:pt x="29629" y="1600"/>
                  </a:lnTo>
                  <a:lnTo>
                    <a:pt x="21755" y="0"/>
                  </a:lnTo>
                  <a:lnTo>
                    <a:pt x="13881" y="1600"/>
                  </a:lnTo>
                  <a:lnTo>
                    <a:pt x="7442" y="5930"/>
                  </a:lnTo>
                  <a:lnTo>
                    <a:pt x="3111" y="12357"/>
                  </a:lnTo>
                  <a:lnTo>
                    <a:pt x="1524" y="20243"/>
                  </a:lnTo>
                  <a:lnTo>
                    <a:pt x="1524" y="161277"/>
                  </a:lnTo>
                  <a:lnTo>
                    <a:pt x="3111" y="169151"/>
                  </a:lnTo>
                  <a:lnTo>
                    <a:pt x="7442" y="175577"/>
                  </a:lnTo>
                  <a:lnTo>
                    <a:pt x="13881" y="179920"/>
                  </a:lnTo>
                  <a:lnTo>
                    <a:pt x="21755" y="181508"/>
                  </a:lnTo>
                  <a:lnTo>
                    <a:pt x="29629" y="179920"/>
                  </a:lnTo>
                  <a:lnTo>
                    <a:pt x="36068" y="175577"/>
                  </a:lnTo>
                  <a:lnTo>
                    <a:pt x="40398" y="169151"/>
                  </a:lnTo>
                  <a:lnTo>
                    <a:pt x="41998" y="161277"/>
                  </a:lnTo>
                  <a:lnTo>
                    <a:pt x="41998" y="20243"/>
                  </a:lnTo>
                  <a:close/>
                </a:path>
                <a:path w="43179" h="237490">
                  <a:moveTo>
                    <a:pt x="42748" y="215531"/>
                  </a:moveTo>
                  <a:lnTo>
                    <a:pt x="41059" y="207213"/>
                  </a:lnTo>
                  <a:lnTo>
                    <a:pt x="36474" y="200431"/>
                  </a:lnTo>
                  <a:lnTo>
                    <a:pt x="29679" y="195846"/>
                  </a:lnTo>
                  <a:lnTo>
                    <a:pt x="21361" y="194170"/>
                  </a:lnTo>
                  <a:lnTo>
                    <a:pt x="13042" y="195846"/>
                  </a:lnTo>
                  <a:lnTo>
                    <a:pt x="6248" y="200431"/>
                  </a:lnTo>
                  <a:lnTo>
                    <a:pt x="1676" y="207213"/>
                  </a:lnTo>
                  <a:lnTo>
                    <a:pt x="0" y="215531"/>
                  </a:lnTo>
                  <a:lnTo>
                    <a:pt x="1676" y="223862"/>
                  </a:lnTo>
                  <a:lnTo>
                    <a:pt x="6248" y="230657"/>
                  </a:lnTo>
                  <a:lnTo>
                    <a:pt x="13042" y="235242"/>
                  </a:lnTo>
                  <a:lnTo>
                    <a:pt x="21361" y="236918"/>
                  </a:lnTo>
                  <a:lnTo>
                    <a:pt x="29679" y="235242"/>
                  </a:lnTo>
                  <a:lnTo>
                    <a:pt x="36474" y="230657"/>
                  </a:lnTo>
                  <a:lnTo>
                    <a:pt x="41059" y="223862"/>
                  </a:lnTo>
                  <a:lnTo>
                    <a:pt x="42748" y="215531"/>
                  </a:lnTo>
                  <a:close/>
                </a:path>
              </a:pathLst>
            </a:custGeom>
            <a:solidFill>
              <a:srgbClr val="BE8E44"/>
            </a:solidFill>
          </p:spPr>
          <p:txBody>
            <a:bodyPr wrap="square" lIns="0" tIns="0" rIns="0" bIns="0" rtlCol="0"/>
            <a:lstStyle/>
            <a:p>
              <a:endParaRPr/>
            </a:p>
          </p:txBody>
        </p:sp>
      </p:grpSp>
      <p:sp>
        <p:nvSpPr>
          <p:cNvPr id="9" name="object 9"/>
          <p:cNvSpPr txBox="1"/>
          <p:nvPr/>
        </p:nvSpPr>
        <p:spPr>
          <a:xfrm>
            <a:off x="4838195" y="9539558"/>
            <a:ext cx="12023190" cy="443711"/>
          </a:xfrm>
          <a:prstGeom prst="rect">
            <a:avLst/>
          </a:prstGeom>
        </p:spPr>
        <p:txBody>
          <a:bodyPr vert="horz" wrap="square" lIns="0" tIns="12700" rIns="0" bIns="0" rtlCol="0">
            <a:spAutoFit/>
          </a:bodyPr>
          <a:lstStyle/>
          <a:p>
            <a:pPr marL="12700">
              <a:lnSpc>
                <a:spcPct val="100000"/>
              </a:lnSpc>
              <a:spcBef>
                <a:spcPts val="100"/>
              </a:spcBef>
            </a:pPr>
            <a:r>
              <a:rPr lang="nl-BE" sz="2800">
                <a:latin typeface="Ariel"/>
                <a:cs typeface="Arial"/>
              </a:rPr>
              <a:t>Neem het dagboek erbij en overloop samen</a:t>
            </a:r>
            <a:r>
              <a:rPr lang="nl-BE" sz="2800" spc="-5">
                <a:latin typeface="Ariel"/>
                <a:cs typeface="Arial"/>
              </a:rPr>
              <a:t>. </a:t>
            </a:r>
            <a:endParaRPr sz="2800">
              <a:latin typeface="Ariel"/>
              <a:cs typeface="Arial"/>
            </a:endParaRPr>
          </a:p>
        </p:txBody>
      </p:sp>
      <p:sp>
        <p:nvSpPr>
          <p:cNvPr id="10" name="object 10"/>
          <p:cNvSpPr txBox="1"/>
          <p:nvPr/>
        </p:nvSpPr>
        <p:spPr>
          <a:xfrm>
            <a:off x="2578130" y="2966730"/>
            <a:ext cx="4763770" cy="1502976"/>
          </a:xfrm>
          <a:prstGeom prst="rect">
            <a:avLst/>
          </a:prstGeom>
        </p:spPr>
        <p:txBody>
          <a:bodyPr vert="horz" wrap="square" lIns="0" tIns="12700" rIns="0" bIns="0" rtlCol="0">
            <a:spAutoFit/>
          </a:bodyPr>
          <a:lstStyle/>
          <a:p>
            <a:pPr marL="12700">
              <a:lnSpc>
                <a:spcPct val="100000"/>
              </a:lnSpc>
              <a:spcBef>
                <a:spcPts val="100"/>
              </a:spcBef>
            </a:pPr>
            <a:r>
              <a:rPr lang="nl-BE" sz="3200" spc="100">
                <a:latin typeface="Ariel"/>
                <a:cs typeface="Trebuchet MS"/>
              </a:rPr>
              <a:t>Weeg je jezelf dagelijks?</a:t>
            </a:r>
          </a:p>
          <a:p>
            <a:pPr marL="12700">
              <a:lnSpc>
                <a:spcPct val="100000"/>
              </a:lnSpc>
              <a:spcBef>
                <a:spcPts val="100"/>
              </a:spcBef>
            </a:pPr>
            <a:r>
              <a:rPr lang="nl-BE" sz="3200" spc="100">
                <a:latin typeface="Ariel"/>
                <a:cs typeface="Trebuchet MS"/>
              </a:rPr>
              <a:t>Neem je dagelijks je bloeddruk?</a:t>
            </a:r>
            <a:endParaRPr sz="3200">
              <a:latin typeface="Ariel"/>
              <a:cs typeface="Trebuchet MS"/>
            </a:endParaRPr>
          </a:p>
        </p:txBody>
      </p:sp>
      <p:pic>
        <p:nvPicPr>
          <p:cNvPr id="13" name="object 13"/>
          <p:cNvPicPr/>
          <p:nvPr/>
        </p:nvPicPr>
        <p:blipFill>
          <a:blip r:embed="rId2" cstate="print"/>
          <a:stretch>
            <a:fillRect/>
          </a:stretch>
        </p:blipFill>
        <p:spPr>
          <a:xfrm>
            <a:off x="11201946" y="4270375"/>
            <a:ext cx="1609712" cy="1609712"/>
          </a:xfrm>
          <a:prstGeom prst="rect">
            <a:avLst/>
          </a:prstGeom>
        </p:spPr>
      </p:pic>
      <p:pic>
        <p:nvPicPr>
          <p:cNvPr id="14" name="object 14"/>
          <p:cNvPicPr/>
          <p:nvPr/>
        </p:nvPicPr>
        <p:blipFill>
          <a:blip r:embed="rId3" cstate="print"/>
          <a:stretch>
            <a:fillRect/>
          </a:stretch>
        </p:blipFill>
        <p:spPr>
          <a:xfrm>
            <a:off x="5163439" y="4270375"/>
            <a:ext cx="1609724" cy="1609712"/>
          </a:xfrm>
          <a:prstGeom prst="rect">
            <a:avLst/>
          </a:prstGeom>
        </p:spPr>
      </p:pic>
      <p:sp>
        <p:nvSpPr>
          <p:cNvPr id="15" name="object 15"/>
          <p:cNvSpPr txBox="1"/>
          <p:nvPr/>
        </p:nvSpPr>
        <p:spPr>
          <a:xfrm>
            <a:off x="11402186" y="5915482"/>
            <a:ext cx="1367790" cy="536237"/>
          </a:xfrm>
          <a:prstGeom prst="rect">
            <a:avLst/>
          </a:prstGeom>
        </p:spPr>
        <p:txBody>
          <a:bodyPr vert="horz" wrap="square" lIns="0" tIns="12700" rIns="0" bIns="0" rtlCol="0">
            <a:spAutoFit/>
          </a:bodyPr>
          <a:lstStyle/>
          <a:p>
            <a:pPr marL="12700" marR="5080" indent="73025">
              <a:lnSpc>
                <a:spcPct val="116700"/>
              </a:lnSpc>
              <a:spcBef>
                <a:spcPts val="100"/>
              </a:spcBef>
            </a:pPr>
            <a:r>
              <a:rPr sz="1500" spc="50">
                <a:latin typeface="Ariel"/>
                <a:cs typeface="Trebuchet MS"/>
              </a:rPr>
              <a:t>Bloeddruk</a:t>
            </a:r>
            <a:r>
              <a:rPr sz="1500" spc="-45">
                <a:latin typeface="Ariel"/>
                <a:cs typeface="Trebuchet MS"/>
              </a:rPr>
              <a:t> </a:t>
            </a:r>
            <a:r>
              <a:rPr sz="1500" spc="30">
                <a:latin typeface="Ariel"/>
                <a:cs typeface="Trebuchet MS"/>
              </a:rPr>
              <a:t>en </a:t>
            </a:r>
            <a:r>
              <a:rPr sz="1500">
                <a:latin typeface="Ariel"/>
                <a:cs typeface="Trebuchet MS"/>
              </a:rPr>
              <a:t>hartslag</a:t>
            </a:r>
            <a:r>
              <a:rPr sz="1500" spc="150">
                <a:latin typeface="Ariel"/>
                <a:cs typeface="Trebuchet MS"/>
              </a:rPr>
              <a:t> </a:t>
            </a:r>
            <a:r>
              <a:rPr sz="1500" spc="-10">
                <a:latin typeface="Ariel"/>
                <a:cs typeface="Trebuchet MS"/>
              </a:rPr>
              <a:t>meten</a:t>
            </a:r>
            <a:endParaRPr sz="1500">
              <a:latin typeface="Ariel"/>
              <a:cs typeface="Trebuchet MS"/>
            </a:endParaRPr>
          </a:p>
        </p:txBody>
      </p:sp>
      <p:sp>
        <p:nvSpPr>
          <p:cNvPr id="23" name="object 23"/>
          <p:cNvSpPr txBox="1"/>
          <p:nvPr/>
        </p:nvSpPr>
        <p:spPr>
          <a:xfrm>
            <a:off x="3543190" y="6531103"/>
            <a:ext cx="5247414" cy="2580771"/>
          </a:xfrm>
          <a:prstGeom prst="rect">
            <a:avLst/>
          </a:prstGeom>
          <a:ln w="21450">
            <a:noFill/>
          </a:ln>
        </p:spPr>
        <p:txBody>
          <a:bodyPr vert="horz" wrap="square" lIns="0" tIns="59690" rIns="0" bIns="0" rtlCol="0">
            <a:spAutoFit/>
          </a:bodyPr>
          <a:lstStyle/>
          <a:p>
            <a:pPr marL="480059" marR="361950" indent="-376555">
              <a:lnSpc>
                <a:spcPct val="114300"/>
              </a:lnSpc>
              <a:spcBef>
                <a:spcPts val="470"/>
              </a:spcBef>
            </a:pPr>
            <a:r>
              <a:rPr spc="-30" err="1">
                <a:latin typeface="Ariel"/>
                <a:cs typeface="Arial"/>
              </a:rPr>
              <a:t>Dagelijks</a:t>
            </a:r>
            <a:r>
              <a:rPr spc="-40">
                <a:latin typeface="Ariel"/>
                <a:cs typeface="Arial"/>
              </a:rPr>
              <a:t> </a:t>
            </a:r>
            <a:r>
              <a:rPr err="1">
                <a:latin typeface="Ariel"/>
                <a:cs typeface="Arial"/>
              </a:rPr>
              <a:t>wegen</a:t>
            </a:r>
            <a:r>
              <a:rPr spc="-40">
                <a:latin typeface="Ariel"/>
                <a:cs typeface="Arial"/>
              </a:rPr>
              <a:t> </a:t>
            </a:r>
            <a:r>
              <a:rPr>
                <a:latin typeface="Ariel"/>
                <a:cs typeface="Arial"/>
              </a:rPr>
              <a:t>in</a:t>
            </a:r>
            <a:r>
              <a:rPr spc="-35">
                <a:latin typeface="Ariel"/>
                <a:cs typeface="Arial"/>
              </a:rPr>
              <a:t> </a:t>
            </a:r>
            <a:r>
              <a:rPr err="1">
                <a:latin typeface="Ariel"/>
                <a:cs typeface="Arial"/>
              </a:rPr>
              <a:t>dezelfde</a:t>
            </a:r>
            <a:r>
              <a:rPr spc="-40">
                <a:latin typeface="Ariel"/>
                <a:cs typeface="Arial"/>
              </a:rPr>
              <a:t> </a:t>
            </a:r>
            <a:r>
              <a:rPr spc="-10" err="1">
                <a:latin typeface="Ariel"/>
                <a:cs typeface="Arial"/>
              </a:rPr>
              <a:t>omstandigheden</a:t>
            </a:r>
            <a:r>
              <a:rPr spc="-10">
                <a:latin typeface="Ariel"/>
                <a:cs typeface="Arial"/>
              </a:rPr>
              <a:t>: </a:t>
            </a:r>
            <a:endParaRPr>
              <a:latin typeface="Ariel"/>
              <a:cs typeface="Arial"/>
            </a:endParaRPr>
          </a:p>
          <a:p>
            <a:pPr marL="765809" marR="1995170" indent="-285750">
              <a:lnSpc>
                <a:spcPct val="114300"/>
              </a:lnSpc>
              <a:buFont typeface="Arial" panose="020B0604020202020204" pitchFamily="34" charset="0"/>
              <a:buChar char="•"/>
            </a:pPr>
            <a:r>
              <a:rPr lang="nl-BE" spc="-10">
                <a:latin typeface="Ariel"/>
                <a:cs typeface="Arial"/>
              </a:rPr>
              <a:t>Met </a:t>
            </a:r>
            <a:r>
              <a:rPr spc="-10" err="1">
                <a:latin typeface="Ariel"/>
                <a:cs typeface="Arial"/>
              </a:rPr>
              <a:t>ongeveer</a:t>
            </a:r>
            <a:r>
              <a:rPr lang="nl-BE" spc="-55">
                <a:latin typeface="Ariel"/>
                <a:cs typeface="Arial"/>
              </a:rPr>
              <a:t> </a:t>
            </a:r>
            <a:r>
              <a:rPr err="1">
                <a:latin typeface="Ariel"/>
                <a:cs typeface="Arial"/>
              </a:rPr>
              <a:t>dezelfde</a:t>
            </a:r>
            <a:r>
              <a:rPr spc="-50">
                <a:latin typeface="Ariel"/>
                <a:cs typeface="Arial"/>
              </a:rPr>
              <a:t> </a:t>
            </a:r>
            <a:r>
              <a:rPr spc="-10" err="1">
                <a:latin typeface="Ariel"/>
                <a:cs typeface="Arial"/>
              </a:rPr>
              <a:t>kleren</a:t>
            </a:r>
            <a:r>
              <a:rPr lang="nl-BE" spc="-10">
                <a:latin typeface="Ariel"/>
                <a:cs typeface="Arial"/>
              </a:rPr>
              <a:t> /zonder kleren</a:t>
            </a:r>
            <a:endParaRPr>
              <a:latin typeface="Ariel"/>
              <a:cs typeface="Arial"/>
            </a:endParaRPr>
          </a:p>
          <a:p>
            <a:pPr marL="765809" indent="-285750">
              <a:lnSpc>
                <a:spcPct val="100000"/>
              </a:lnSpc>
              <a:spcBef>
                <a:spcPts val="300"/>
              </a:spcBef>
              <a:buFont typeface="Arial" panose="020B0604020202020204" pitchFamily="34" charset="0"/>
              <a:buChar char="•"/>
            </a:pPr>
            <a:r>
              <a:rPr lang="nl-BE">
                <a:latin typeface="Ariel"/>
                <a:cs typeface="Arial"/>
              </a:rPr>
              <a:t>M</a:t>
            </a:r>
            <a:r>
              <a:rPr>
                <a:latin typeface="Ariel"/>
                <a:cs typeface="Arial"/>
              </a:rPr>
              <a:t>et</a:t>
            </a:r>
            <a:r>
              <a:rPr spc="35">
                <a:latin typeface="Ariel"/>
                <a:cs typeface="Arial"/>
              </a:rPr>
              <a:t> </a:t>
            </a:r>
            <a:r>
              <a:rPr err="1">
                <a:latin typeface="Ariel"/>
                <a:cs typeface="Arial"/>
              </a:rPr>
              <a:t>dezelfde</a:t>
            </a:r>
            <a:r>
              <a:rPr spc="40">
                <a:latin typeface="Ariel"/>
                <a:cs typeface="Arial"/>
              </a:rPr>
              <a:t> </a:t>
            </a:r>
            <a:r>
              <a:rPr spc="-10" err="1">
                <a:latin typeface="Ariel"/>
                <a:cs typeface="Arial"/>
              </a:rPr>
              <a:t>weegschaal</a:t>
            </a:r>
            <a:endParaRPr>
              <a:latin typeface="Ariel"/>
              <a:cs typeface="Arial"/>
            </a:endParaRPr>
          </a:p>
          <a:p>
            <a:pPr>
              <a:lnSpc>
                <a:spcPct val="100000"/>
              </a:lnSpc>
              <a:spcBef>
                <a:spcPts val="385"/>
              </a:spcBef>
            </a:pPr>
            <a:endParaRPr>
              <a:latin typeface="Ariel"/>
              <a:cs typeface="Arial"/>
            </a:endParaRPr>
          </a:p>
          <a:p>
            <a:pPr marL="103505" marR="701040">
              <a:lnSpc>
                <a:spcPct val="114300"/>
              </a:lnSpc>
            </a:pPr>
            <a:r>
              <a:rPr lang="nl-BE">
                <a:latin typeface="Ariel"/>
                <a:cs typeface="Arial"/>
              </a:rPr>
              <a:t>Dit</a:t>
            </a:r>
            <a:r>
              <a:rPr spc="-15">
                <a:latin typeface="Ariel"/>
                <a:cs typeface="Arial"/>
              </a:rPr>
              <a:t> </a:t>
            </a:r>
            <a:r>
              <a:rPr>
                <a:latin typeface="Ariel"/>
                <a:cs typeface="Arial"/>
              </a:rPr>
              <a:t>is</a:t>
            </a:r>
            <a:r>
              <a:rPr spc="-10">
                <a:latin typeface="Ariel"/>
                <a:cs typeface="Arial"/>
              </a:rPr>
              <a:t> </a:t>
            </a:r>
            <a:r>
              <a:rPr spc="60">
                <a:latin typeface="Ariel"/>
                <a:cs typeface="Arial"/>
              </a:rPr>
              <a:t>om</a:t>
            </a:r>
            <a:r>
              <a:rPr spc="-10">
                <a:latin typeface="Ariel"/>
                <a:cs typeface="Arial"/>
              </a:rPr>
              <a:t> </a:t>
            </a:r>
            <a:r>
              <a:rPr err="1">
                <a:latin typeface="Ariel"/>
                <a:cs typeface="Arial"/>
              </a:rPr>
              <a:t>te</a:t>
            </a:r>
            <a:r>
              <a:rPr spc="-15">
                <a:latin typeface="Ariel"/>
                <a:cs typeface="Arial"/>
              </a:rPr>
              <a:t> </a:t>
            </a:r>
            <a:r>
              <a:rPr err="1">
                <a:latin typeface="Ariel"/>
                <a:cs typeface="Arial"/>
              </a:rPr>
              <a:t>zien</a:t>
            </a:r>
            <a:r>
              <a:rPr spc="-10">
                <a:latin typeface="Ariel"/>
                <a:cs typeface="Arial"/>
              </a:rPr>
              <a:t> </a:t>
            </a:r>
            <a:r>
              <a:rPr>
                <a:latin typeface="Ariel"/>
                <a:cs typeface="Arial"/>
              </a:rPr>
              <a:t>of</a:t>
            </a:r>
            <a:r>
              <a:rPr spc="-10">
                <a:latin typeface="Ariel"/>
                <a:cs typeface="Arial"/>
              </a:rPr>
              <a:t> </a:t>
            </a:r>
            <a:r>
              <a:rPr lang="nl-BE" spc="-10">
                <a:latin typeface="Ariel"/>
                <a:cs typeface="Arial"/>
              </a:rPr>
              <a:t>je</a:t>
            </a:r>
            <a:r>
              <a:rPr spc="-15">
                <a:latin typeface="Ariel"/>
                <a:cs typeface="Arial"/>
              </a:rPr>
              <a:t> </a:t>
            </a:r>
            <a:r>
              <a:rPr err="1">
                <a:latin typeface="Ariel"/>
                <a:cs typeface="Arial"/>
              </a:rPr>
              <a:t>lichaam</a:t>
            </a:r>
            <a:r>
              <a:rPr spc="-10">
                <a:latin typeface="Ariel"/>
                <a:cs typeface="Arial"/>
              </a:rPr>
              <a:t> </a:t>
            </a:r>
            <a:r>
              <a:rPr err="1">
                <a:latin typeface="Ariel"/>
                <a:cs typeface="Arial"/>
              </a:rPr>
              <a:t>vocht</a:t>
            </a:r>
            <a:r>
              <a:rPr spc="-10">
                <a:latin typeface="Ariel"/>
                <a:cs typeface="Arial"/>
              </a:rPr>
              <a:t> </a:t>
            </a:r>
            <a:r>
              <a:rPr spc="-20" err="1">
                <a:latin typeface="Ariel"/>
                <a:cs typeface="Arial"/>
              </a:rPr>
              <a:t>vast</a:t>
            </a:r>
            <a:r>
              <a:rPr spc="-10" err="1">
                <a:latin typeface="Ariel"/>
                <a:cs typeface="Arial"/>
              </a:rPr>
              <a:t>houdt</a:t>
            </a:r>
            <a:r>
              <a:rPr spc="-10">
                <a:latin typeface="Ariel"/>
                <a:cs typeface="Arial"/>
              </a:rPr>
              <a:t>.</a:t>
            </a:r>
            <a:r>
              <a:rPr lang="nl-BE" spc="-10">
                <a:latin typeface="Ariel"/>
                <a:cs typeface="Arial"/>
              </a:rPr>
              <a:t> Als je meer dan </a:t>
            </a:r>
            <a:r>
              <a:rPr lang="nl-BE" b="1" spc="-10">
                <a:latin typeface="Ariel"/>
                <a:cs typeface="Arial"/>
              </a:rPr>
              <a:t>2kg </a:t>
            </a:r>
            <a:r>
              <a:rPr lang="nl-BE" spc="-10">
                <a:latin typeface="Ariel"/>
                <a:cs typeface="Arial"/>
              </a:rPr>
              <a:t>in </a:t>
            </a:r>
            <a:r>
              <a:rPr lang="nl-BE" b="1" spc="-10">
                <a:latin typeface="Ariel"/>
                <a:cs typeface="Arial"/>
              </a:rPr>
              <a:t>3 dagen </a:t>
            </a:r>
            <a:r>
              <a:rPr lang="nl-BE" spc="-10">
                <a:latin typeface="Ariel"/>
                <a:cs typeface="Arial"/>
              </a:rPr>
              <a:t>bijkomt bel dan je arts dezelfde dag. </a:t>
            </a:r>
            <a:endParaRPr>
              <a:latin typeface="Ariel"/>
              <a:cs typeface="Arial"/>
            </a:endParaRPr>
          </a:p>
        </p:txBody>
      </p:sp>
      <p:sp>
        <p:nvSpPr>
          <p:cNvPr id="25" name="object 25"/>
          <p:cNvSpPr txBox="1"/>
          <p:nvPr/>
        </p:nvSpPr>
        <p:spPr>
          <a:xfrm>
            <a:off x="9553475" y="6815068"/>
            <a:ext cx="4991735" cy="1897892"/>
          </a:xfrm>
          <a:prstGeom prst="rect">
            <a:avLst/>
          </a:prstGeom>
          <a:noFill/>
          <a:ln w="21463">
            <a:noFill/>
          </a:ln>
        </p:spPr>
        <p:txBody>
          <a:bodyPr vert="horz" wrap="square" lIns="0" tIns="97790" rIns="0" bIns="0" rtlCol="0">
            <a:spAutoFit/>
          </a:bodyPr>
          <a:lstStyle/>
          <a:p>
            <a:pPr marL="125730">
              <a:lnSpc>
                <a:spcPct val="100000"/>
              </a:lnSpc>
              <a:spcBef>
                <a:spcPts val="770"/>
              </a:spcBef>
            </a:pPr>
            <a:r>
              <a:rPr lang="nl-BE">
                <a:latin typeface="Ariel"/>
                <a:cs typeface="Arial"/>
              </a:rPr>
              <a:t>Een </a:t>
            </a:r>
            <a:r>
              <a:rPr err="1">
                <a:latin typeface="Ariel"/>
                <a:cs typeface="Arial"/>
              </a:rPr>
              <a:t>bloeddruk</a:t>
            </a:r>
            <a:r>
              <a:rPr lang="nl-BE">
                <a:latin typeface="Ariel"/>
                <a:cs typeface="Arial"/>
              </a:rPr>
              <a:t>meter meet je bloeddruk en</a:t>
            </a:r>
            <a:r>
              <a:rPr spc="65">
                <a:latin typeface="Ariel"/>
                <a:cs typeface="Arial"/>
              </a:rPr>
              <a:t> </a:t>
            </a:r>
            <a:r>
              <a:rPr spc="60">
                <a:latin typeface="Ariel"/>
                <a:cs typeface="Arial"/>
              </a:rPr>
              <a:t> </a:t>
            </a:r>
            <a:r>
              <a:rPr lang="nl-BE" spc="60">
                <a:latin typeface="Ariel"/>
                <a:cs typeface="Arial"/>
              </a:rPr>
              <a:t>je </a:t>
            </a:r>
            <a:r>
              <a:rPr err="1">
                <a:latin typeface="Ariel"/>
                <a:cs typeface="Arial"/>
              </a:rPr>
              <a:t>hartslag</a:t>
            </a:r>
            <a:r>
              <a:rPr lang="nl-BE">
                <a:latin typeface="Ariel"/>
                <a:cs typeface="Arial"/>
              </a:rPr>
              <a:t>.</a:t>
            </a:r>
            <a:r>
              <a:rPr spc="65">
                <a:latin typeface="Ariel"/>
                <a:cs typeface="Arial"/>
              </a:rPr>
              <a:t> </a:t>
            </a:r>
            <a:endParaRPr>
              <a:latin typeface="Ariel"/>
              <a:cs typeface="Arial"/>
            </a:endParaRPr>
          </a:p>
          <a:p>
            <a:pPr marL="125730" marR="91440">
              <a:lnSpc>
                <a:spcPct val="114300"/>
              </a:lnSpc>
            </a:pPr>
            <a:r>
              <a:rPr err="1">
                <a:latin typeface="Ariel"/>
                <a:cs typeface="Arial"/>
              </a:rPr>
              <a:t>Een</a:t>
            </a:r>
            <a:r>
              <a:rPr spc="105">
                <a:latin typeface="Ariel"/>
                <a:cs typeface="Arial"/>
              </a:rPr>
              <a:t> </a:t>
            </a:r>
            <a:r>
              <a:rPr err="1">
                <a:latin typeface="Ariel"/>
                <a:cs typeface="Arial"/>
              </a:rPr>
              <a:t>te</a:t>
            </a:r>
            <a:r>
              <a:rPr spc="105">
                <a:latin typeface="Ariel"/>
                <a:cs typeface="Arial"/>
              </a:rPr>
              <a:t> </a:t>
            </a:r>
            <a:r>
              <a:rPr err="1">
                <a:latin typeface="Ariel"/>
                <a:cs typeface="Arial"/>
              </a:rPr>
              <a:t>hoge</a:t>
            </a:r>
            <a:r>
              <a:rPr spc="105">
                <a:latin typeface="Ariel"/>
                <a:cs typeface="Arial"/>
              </a:rPr>
              <a:t> </a:t>
            </a:r>
            <a:r>
              <a:rPr err="1">
                <a:latin typeface="Ariel"/>
                <a:cs typeface="Arial"/>
              </a:rPr>
              <a:t>bloeddruk</a:t>
            </a:r>
            <a:r>
              <a:rPr spc="105">
                <a:latin typeface="Ariel"/>
                <a:cs typeface="Arial"/>
              </a:rPr>
              <a:t> </a:t>
            </a:r>
            <a:r>
              <a:rPr err="1">
                <a:latin typeface="Ariel"/>
                <a:cs typeface="Arial"/>
              </a:rPr>
              <a:t>kan</a:t>
            </a:r>
            <a:r>
              <a:rPr spc="105">
                <a:latin typeface="Ariel"/>
                <a:cs typeface="Arial"/>
              </a:rPr>
              <a:t> </a:t>
            </a:r>
            <a:r>
              <a:rPr>
                <a:latin typeface="Ariel"/>
                <a:cs typeface="Arial"/>
              </a:rPr>
              <a:t>extra</a:t>
            </a:r>
            <a:r>
              <a:rPr spc="110">
                <a:latin typeface="Ariel"/>
                <a:cs typeface="Arial"/>
              </a:rPr>
              <a:t> </a:t>
            </a:r>
            <a:r>
              <a:rPr err="1">
                <a:latin typeface="Ariel"/>
                <a:cs typeface="Arial"/>
              </a:rPr>
              <a:t>belastend</a:t>
            </a:r>
            <a:r>
              <a:rPr spc="105">
                <a:latin typeface="Ariel"/>
                <a:cs typeface="Arial"/>
              </a:rPr>
              <a:t> </a:t>
            </a:r>
            <a:r>
              <a:rPr spc="-20" err="1">
                <a:latin typeface="Ariel"/>
                <a:cs typeface="Arial"/>
              </a:rPr>
              <a:t>zijn</a:t>
            </a:r>
            <a:r>
              <a:rPr spc="-20">
                <a:latin typeface="Ariel"/>
                <a:cs typeface="Arial"/>
              </a:rPr>
              <a:t> </a:t>
            </a:r>
            <a:r>
              <a:rPr err="1">
                <a:latin typeface="Ariel"/>
                <a:cs typeface="Arial"/>
              </a:rPr>
              <a:t>voor</a:t>
            </a:r>
            <a:r>
              <a:rPr spc="75">
                <a:latin typeface="Ariel"/>
                <a:cs typeface="Arial"/>
              </a:rPr>
              <a:t> </a:t>
            </a:r>
            <a:r>
              <a:rPr lang="nl-BE">
                <a:latin typeface="Ariel"/>
                <a:cs typeface="Arial"/>
              </a:rPr>
              <a:t>je</a:t>
            </a:r>
            <a:r>
              <a:rPr spc="80">
                <a:latin typeface="Ariel"/>
                <a:cs typeface="Arial"/>
              </a:rPr>
              <a:t> </a:t>
            </a:r>
            <a:r>
              <a:rPr>
                <a:latin typeface="Ariel"/>
                <a:cs typeface="Arial"/>
              </a:rPr>
              <a:t>hart.</a:t>
            </a:r>
            <a:r>
              <a:rPr spc="80">
                <a:latin typeface="Ariel"/>
                <a:cs typeface="Arial"/>
              </a:rPr>
              <a:t> </a:t>
            </a:r>
            <a:r>
              <a:rPr lang="nl-BE" spc="80">
                <a:latin typeface="Ariel"/>
                <a:cs typeface="Arial"/>
              </a:rPr>
              <a:t>Neem dus je </a:t>
            </a:r>
            <a:r>
              <a:rPr err="1">
                <a:latin typeface="Ariel"/>
                <a:cs typeface="Arial"/>
              </a:rPr>
              <a:t>bloeddruk</a:t>
            </a:r>
            <a:r>
              <a:rPr spc="80">
                <a:latin typeface="Ariel"/>
                <a:cs typeface="Arial"/>
              </a:rPr>
              <a:t> </a:t>
            </a:r>
            <a:r>
              <a:rPr lang="nl-BE" spc="80">
                <a:latin typeface="Ariel"/>
                <a:cs typeface="Arial"/>
              </a:rPr>
              <a:t>elke</a:t>
            </a:r>
            <a:r>
              <a:rPr spc="80">
                <a:latin typeface="Ariel"/>
                <a:cs typeface="Arial"/>
              </a:rPr>
              <a:t> </a:t>
            </a:r>
            <a:r>
              <a:rPr spc="-10" err="1">
                <a:latin typeface="Ariel"/>
                <a:cs typeface="Arial"/>
              </a:rPr>
              <a:t>dag</a:t>
            </a:r>
            <a:r>
              <a:rPr lang="nl-BE" spc="-10">
                <a:latin typeface="Ariel"/>
                <a:cs typeface="Arial"/>
              </a:rPr>
              <a:t> </a:t>
            </a:r>
            <a:r>
              <a:rPr err="1">
                <a:latin typeface="Ariel"/>
                <a:cs typeface="Arial"/>
              </a:rPr>
              <a:t>en</a:t>
            </a:r>
            <a:r>
              <a:rPr lang="nl-BE">
                <a:latin typeface="Ariel"/>
                <a:cs typeface="Arial"/>
              </a:rPr>
              <a:t> schrijf dit op in je dag</a:t>
            </a:r>
            <a:r>
              <a:rPr spc="-10" err="1">
                <a:latin typeface="Ariel"/>
                <a:cs typeface="Arial"/>
              </a:rPr>
              <a:t>boek</a:t>
            </a:r>
            <a:r>
              <a:rPr lang="nl-BE" spc="-10">
                <a:latin typeface="Ariel"/>
                <a:cs typeface="Arial"/>
              </a:rPr>
              <a:t> ‘Mijn leven met hartfalen’ of een app</a:t>
            </a:r>
            <a:r>
              <a:rPr spc="-10">
                <a:latin typeface="Ariel"/>
                <a:cs typeface="Arial"/>
              </a:rPr>
              <a:t>.</a:t>
            </a:r>
            <a:endParaRPr lang="nl-BE" spc="-10">
              <a:latin typeface="Ariel"/>
              <a:cs typeface="Arial"/>
            </a:endParaRPr>
          </a:p>
        </p:txBody>
      </p:sp>
      <p:sp>
        <p:nvSpPr>
          <p:cNvPr id="26" name="object 26"/>
          <p:cNvSpPr txBox="1"/>
          <p:nvPr/>
        </p:nvSpPr>
        <p:spPr>
          <a:xfrm>
            <a:off x="9066310" y="3103612"/>
            <a:ext cx="9105900" cy="1225977"/>
          </a:xfrm>
          <a:prstGeom prst="rect">
            <a:avLst/>
          </a:prstGeom>
        </p:spPr>
        <p:txBody>
          <a:bodyPr vert="horz" wrap="square" lIns="0" tIns="66040" rIns="0" bIns="0" rtlCol="0">
            <a:spAutoFit/>
          </a:bodyPr>
          <a:lstStyle/>
          <a:p>
            <a:pPr marL="12700">
              <a:lnSpc>
                <a:spcPct val="100000"/>
              </a:lnSpc>
              <a:spcBef>
                <a:spcPts val="520"/>
              </a:spcBef>
            </a:pPr>
            <a:r>
              <a:rPr lang="nl-BE" sz="2400" spc="-25">
                <a:latin typeface="Ariel"/>
                <a:cs typeface="Arial"/>
              </a:rPr>
              <a:t>Hoe lukt dit voor jou?</a:t>
            </a:r>
            <a:endParaRPr sz="2400">
              <a:latin typeface="Ariel"/>
              <a:cs typeface="Arial"/>
            </a:endParaRPr>
          </a:p>
          <a:p>
            <a:pPr marL="12700">
              <a:lnSpc>
                <a:spcPct val="100000"/>
              </a:lnSpc>
              <a:spcBef>
                <a:spcPts val="420"/>
              </a:spcBef>
            </a:pPr>
            <a:r>
              <a:rPr lang="nl-BE" sz="2400">
                <a:latin typeface="Ariel"/>
                <a:cs typeface="Arial"/>
              </a:rPr>
              <a:t>Heb je</a:t>
            </a:r>
            <a:r>
              <a:rPr sz="2400" spc="-45">
                <a:latin typeface="Ariel"/>
                <a:cs typeface="Arial"/>
              </a:rPr>
              <a:t> </a:t>
            </a:r>
            <a:r>
              <a:rPr sz="2400" err="1">
                <a:latin typeface="Ariel"/>
                <a:cs typeface="Arial"/>
              </a:rPr>
              <a:t>een</a:t>
            </a:r>
            <a:r>
              <a:rPr sz="2400" spc="-40">
                <a:latin typeface="Ariel"/>
                <a:cs typeface="Arial"/>
              </a:rPr>
              <a:t> </a:t>
            </a:r>
            <a:r>
              <a:rPr sz="2400" spc="-10" err="1">
                <a:latin typeface="Ariel"/>
                <a:cs typeface="Arial"/>
              </a:rPr>
              <a:t>weegschaal</a:t>
            </a:r>
            <a:r>
              <a:rPr sz="2400" spc="-10">
                <a:latin typeface="Ariel"/>
                <a:cs typeface="Arial"/>
              </a:rPr>
              <a:t>/</a:t>
            </a:r>
            <a:r>
              <a:rPr sz="2400" spc="-10" err="1">
                <a:latin typeface="Ariel"/>
                <a:cs typeface="Arial"/>
              </a:rPr>
              <a:t>bloeddrukmeter</a:t>
            </a:r>
            <a:r>
              <a:rPr sz="2400" spc="-10">
                <a:latin typeface="Ariel"/>
                <a:cs typeface="Arial"/>
              </a:rPr>
              <a:t>?</a:t>
            </a:r>
            <a:r>
              <a:rPr lang="nl-BE" sz="2400" spc="-10">
                <a:latin typeface="Ariel"/>
                <a:cs typeface="Arial"/>
              </a:rPr>
              <a:t> Welke moeilijkheden ondervind je?</a:t>
            </a:r>
            <a:endParaRPr sz="2400">
              <a:latin typeface="Ariel"/>
              <a:cs typeface="Arial"/>
            </a:endParaRPr>
          </a:p>
        </p:txBody>
      </p:sp>
      <p:sp>
        <p:nvSpPr>
          <p:cNvPr id="27" name="object 27"/>
          <p:cNvSpPr txBox="1"/>
          <p:nvPr/>
        </p:nvSpPr>
        <p:spPr>
          <a:xfrm>
            <a:off x="7483940" y="3103612"/>
            <a:ext cx="583565" cy="863600"/>
          </a:xfrm>
          <a:prstGeom prst="rect">
            <a:avLst/>
          </a:prstGeom>
        </p:spPr>
        <p:txBody>
          <a:bodyPr vert="horz" wrap="square" lIns="0" tIns="12700" rIns="0" bIns="0" rtlCol="0">
            <a:spAutoFit/>
          </a:bodyPr>
          <a:lstStyle/>
          <a:p>
            <a:pPr marL="12700" marR="5080">
              <a:lnSpc>
                <a:spcPct val="114599"/>
              </a:lnSpc>
              <a:spcBef>
                <a:spcPts val="100"/>
              </a:spcBef>
            </a:pPr>
            <a:r>
              <a:rPr sz="2400" spc="-25" err="1">
                <a:latin typeface="Ariel"/>
                <a:cs typeface="Arial"/>
              </a:rPr>
              <a:t>Wel</a:t>
            </a:r>
            <a:r>
              <a:rPr sz="2400" spc="-25">
                <a:latin typeface="Ariel"/>
                <a:cs typeface="Arial"/>
              </a:rPr>
              <a:t> </a:t>
            </a:r>
            <a:r>
              <a:rPr sz="2400" spc="-20" err="1">
                <a:latin typeface="Ariel"/>
                <a:cs typeface="Arial"/>
              </a:rPr>
              <a:t>Niet</a:t>
            </a:r>
            <a:endParaRPr sz="2400">
              <a:latin typeface="Ariel"/>
              <a:cs typeface="Arial"/>
            </a:endParaRPr>
          </a:p>
        </p:txBody>
      </p:sp>
      <p:sp>
        <p:nvSpPr>
          <p:cNvPr id="28" name="object 28"/>
          <p:cNvSpPr/>
          <p:nvPr/>
        </p:nvSpPr>
        <p:spPr>
          <a:xfrm>
            <a:off x="8271892" y="3259506"/>
            <a:ext cx="662940" cy="307340"/>
          </a:xfrm>
          <a:custGeom>
            <a:avLst/>
            <a:gdLst/>
            <a:ahLst/>
            <a:cxnLst/>
            <a:rect l="l" t="t" r="r" b="b"/>
            <a:pathLst>
              <a:path w="662940" h="307339">
                <a:moveTo>
                  <a:pt x="648140" y="147662"/>
                </a:moveTo>
                <a:lnTo>
                  <a:pt x="494472" y="147662"/>
                </a:lnTo>
                <a:lnTo>
                  <a:pt x="489591" y="153936"/>
                </a:lnTo>
                <a:lnTo>
                  <a:pt x="484330" y="158382"/>
                </a:lnTo>
                <a:lnTo>
                  <a:pt x="478990" y="161812"/>
                </a:lnTo>
                <a:lnTo>
                  <a:pt x="473873" y="165035"/>
                </a:lnTo>
                <a:lnTo>
                  <a:pt x="457694" y="176993"/>
                </a:lnTo>
                <a:lnTo>
                  <a:pt x="442147" y="189708"/>
                </a:lnTo>
                <a:lnTo>
                  <a:pt x="411783" y="216077"/>
                </a:lnTo>
                <a:lnTo>
                  <a:pt x="396167" y="237466"/>
                </a:lnTo>
                <a:lnTo>
                  <a:pt x="393185" y="260076"/>
                </a:lnTo>
                <a:lnTo>
                  <a:pt x="398854" y="281770"/>
                </a:lnTo>
                <a:lnTo>
                  <a:pt x="409192" y="300417"/>
                </a:lnTo>
                <a:lnTo>
                  <a:pt x="412024" y="304519"/>
                </a:lnTo>
                <a:lnTo>
                  <a:pt x="415669" y="306843"/>
                </a:lnTo>
                <a:lnTo>
                  <a:pt x="419619" y="301255"/>
                </a:lnTo>
                <a:lnTo>
                  <a:pt x="429553" y="289748"/>
                </a:lnTo>
                <a:lnTo>
                  <a:pt x="501072" y="238537"/>
                </a:lnTo>
                <a:lnTo>
                  <a:pt x="537132" y="215232"/>
                </a:lnTo>
                <a:lnTo>
                  <a:pt x="573610" y="192584"/>
                </a:lnTo>
                <a:lnTo>
                  <a:pt x="610307" y="170261"/>
                </a:lnTo>
                <a:lnTo>
                  <a:pt x="648140" y="147662"/>
                </a:lnTo>
                <a:close/>
              </a:path>
              <a:path w="662940" h="307339">
                <a:moveTo>
                  <a:pt x="630529" y="59819"/>
                </a:moveTo>
                <a:lnTo>
                  <a:pt x="386629" y="59819"/>
                </a:lnTo>
                <a:lnTo>
                  <a:pt x="394309" y="60322"/>
                </a:lnTo>
                <a:lnTo>
                  <a:pt x="401810" y="61594"/>
                </a:lnTo>
                <a:lnTo>
                  <a:pt x="428332" y="67119"/>
                </a:lnTo>
                <a:lnTo>
                  <a:pt x="485354" y="79856"/>
                </a:lnTo>
                <a:lnTo>
                  <a:pt x="486116" y="81228"/>
                </a:lnTo>
                <a:lnTo>
                  <a:pt x="486230" y="82650"/>
                </a:lnTo>
                <a:lnTo>
                  <a:pt x="485709" y="84136"/>
                </a:lnTo>
                <a:lnTo>
                  <a:pt x="444688" y="88008"/>
                </a:lnTo>
                <a:lnTo>
                  <a:pt x="424184" y="89764"/>
                </a:lnTo>
                <a:lnTo>
                  <a:pt x="403667" y="91032"/>
                </a:lnTo>
                <a:lnTo>
                  <a:pt x="351185" y="95466"/>
                </a:lnTo>
                <a:lnTo>
                  <a:pt x="298861" y="101886"/>
                </a:lnTo>
                <a:lnTo>
                  <a:pt x="246383" y="107090"/>
                </a:lnTo>
                <a:lnTo>
                  <a:pt x="193444" y="107873"/>
                </a:lnTo>
                <a:lnTo>
                  <a:pt x="168025" y="107936"/>
                </a:lnTo>
                <a:lnTo>
                  <a:pt x="142513" y="109952"/>
                </a:lnTo>
                <a:lnTo>
                  <a:pt x="117012" y="113173"/>
                </a:lnTo>
                <a:lnTo>
                  <a:pt x="91628" y="116851"/>
                </a:lnTo>
                <a:lnTo>
                  <a:pt x="71670" y="118862"/>
                </a:lnTo>
                <a:lnTo>
                  <a:pt x="31730" y="121334"/>
                </a:lnTo>
                <a:lnTo>
                  <a:pt x="0" y="129947"/>
                </a:lnTo>
                <a:lnTo>
                  <a:pt x="33" y="134712"/>
                </a:lnTo>
                <a:lnTo>
                  <a:pt x="3998" y="141655"/>
                </a:lnTo>
                <a:lnTo>
                  <a:pt x="16108" y="157689"/>
                </a:lnTo>
                <a:lnTo>
                  <a:pt x="29927" y="170974"/>
                </a:lnTo>
                <a:lnTo>
                  <a:pt x="46891" y="178804"/>
                </a:lnTo>
                <a:lnTo>
                  <a:pt x="68438" y="178472"/>
                </a:lnTo>
                <a:lnTo>
                  <a:pt x="74141" y="177227"/>
                </a:lnTo>
                <a:lnTo>
                  <a:pt x="86206" y="177227"/>
                </a:lnTo>
                <a:lnTo>
                  <a:pt x="127774" y="173412"/>
                </a:lnTo>
                <a:lnTo>
                  <a:pt x="169386" y="170261"/>
                </a:lnTo>
                <a:lnTo>
                  <a:pt x="447592" y="151610"/>
                </a:lnTo>
                <a:lnTo>
                  <a:pt x="494472" y="147662"/>
                </a:lnTo>
                <a:lnTo>
                  <a:pt x="648140" y="147662"/>
                </a:lnTo>
                <a:lnTo>
                  <a:pt x="648549" y="147420"/>
                </a:lnTo>
                <a:lnTo>
                  <a:pt x="655465" y="142660"/>
                </a:lnTo>
                <a:lnTo>
                  <a:pt x="660280" y="137011"/>
                </a:lnTo>
                <a:lnTo>
                  <a:pt x="662558" y="129788"/>
                </a:lnTo>
                <a:lnTo>
                  <a:pt x="661858" y="120306"/>
                </a:lnTo>
                <a:lnTo>
                  <a:pt x="659902" y="113877"/>
                </a:lnTo>
                <a:lnTo>
                  <a:pt x="657440" y="107574"/>
                </a:lnTo>
                <a:lnTo>
                  <a:pt x="655467" y="101586"/>
                </a:lnTo>
                <a:lnTo>
                  <a:pt x="654975" y="96100"/>
                </a:lnTo>
                <a:lnTo>
                  <a:pt x="654055" y="81050"/>
                </a:lnTo>
                <a:lnTo>
                  <a:pt x="494599" y="81050"/>
                </a:lnTo>
                <a:lnTo>
                  <a:pt x="494422" y="80923"/>
                </a:lnTo>
                <a:lnTo>
                  <a:pt x="494777" y="80745"/>
                </a:lnTo>
                <a:lnTo>
                  <a:pt x="495120" y="80682"/>
                </a:lnTo>
                <a:lnTo>
                  <a:pt x="495476" y="80390"/>
                </a:lnTo>
                <a:lnTo>
                  <a:pt x="654014" y="80390"/>
                </a:lnTo>
                <a:lnTo>
                  <a:pt x="647684" y="69682"/>
                </a:lnTo>
                <a:lnTo>
                  <a:pt x="637303" y="62497"/>
                </a:lnTo>
                <a:lnTo>
                  <a:pt x="630529" y="59819"/>
                </a:lnTo>
                <a:close/>
              </a:path>
              <a:path w="662940" h="307339">
                <a:moveTo>
                  <a:pt x="86206" y="177227"/>
                </a:moveTo>
                <a:lnTo>
                  <a:pt x="74141" y="177227"/>
                </a:lnTo>
                <a:lnTo>
                  <a:pt x="80262" y="177888"/>
                </a:lnTo>
                <a:lnTo>
                  <a:pt x="86206" y="177227"/>
                </a:lnTo>
                <a:close/>
              </a:path>
              <a:path w="662940" h="307339">
                <a:moveTo>
                  <a:pt x="654014" y="80390"/>
                </a:moveTo>
                <a:lnTo>
                  <a:pt x="495476" y="80390"/>
                </a:lnTo>
                <a:lnTo>
                  <a:pt x="495234" y="80682"/>
                </a:lnTo>
                <a:lnTo>
                  <a:pt x="494650" y="81050"/>
                </a:lnTo>
                <a:lnTo>
                  <a:pt x="654055" y="81050"/>
                </a:lnTo>
                <a:lnTo>
                  <a:pt x="654014" y="80390"/>
                </a:lnTo>
                <a:close/>
              </a:path>
              <a:path w="662940" h="307339">
                <a:moveTo>
                  <a:pt x="364303" y="0"/>
                </a:moveTo>
                <a:lnTo>
                  <a:pt x="353737" y="4891"/>
                </a:lnTo>
                <a:lnTo>
                  <a:pt x="349934" y="15960"/>
                </a:lnTo>
                <a:lnTo>
                  <a:pt x="352105" y="34111"/>
                </a:lnTo>
                <a:lnTo>
                  <a:pt x="352931" y="37743"/>
                </a:lnTo>
                <a:lnTo>
                  <a:pt x="354290" y="41248"/>
                </a:lnTo>
                <a:lnTo>
                  <a:pt x="355293" y="44881"/>
                </a:lnTo>
                <a:lnTo>
                  <a:pt x="358746" y="52770"/>
                </a:lnTo>
                <a:lnTo>
                  <a:pt x="364018" y="58082"/>
                </a:lnTo>
                <a:lnTo>
                  <a:pt x="370766" y="60718"/>
                </a:lnTo>
                <a:lnTo>
                  <a:pt x="378648" y="60578"/>
                </a:lnTo>
                <a:lnTo>
                  <a:pt x="386629" y="59819"/>
                </a:lnTo>
                <a:lnTo>
                  <a:pt x="630529" y="59819"/>
                </a:lnTo>
                <a:lnTo>
                  <a:pt x="576693" y="42195"/>
                </a:lnTo>
                <a:lnTo>
                  <a:pt x="528813" y="28745"/>
                </a:lnTo>
                <a:lnTo>
                  <a:pt x="480504" y="17162"/>
                </a:lnTo>
                <a:lnTo>
                  <a:pt x="431722" y="7641"/>
                </a:lnTo>
                <a:lnTo>
                  <a:pt x="382420" y="380"/>
                </a:lnTo>
                <a:lnTo>
                  <a:pt x="364303" y="0"/>
                </a:lnTo>
                <a:close/>
              </a:path>
            </a:pathLst>
          </a:custGeom>
          <a:solidFill>
            <a:srgbClr val="77828C"/>
          </a:solidFill>
        </p:spPr>
        <p:txBody>
          <a:bodyPr wrap="square" lIns="0" tIns="0" rIns="0" bIns="0" rtlCol="0"/>
          <a:lstStyle/>
          <a:p>
            <a:endParaRPr/>
          </a:p>
        </p:txBody>
      </p:sp>
      <p:sp>
        <p:nvSpPr>
          <p:cNvPr id="29" name="object 29"/>
          <p:cNvSpPr/>
          <p:nvPr/>
        </p:nvSpPr>
        <p:spPr>
          <a:xfrm>
            <a:off x="8271892" y="3683686"/>
            <a:ext cx="662940" cy="307340"/>
          </a:xfrm>
          <a:custGeom>
            <a:avLst/>
            <a:gdLst/>
            <a:ahLst/>
            <a:cxnLst/>
            <a:rect l="l" t="t" r="r" b="b"/>
            <a:pathLst>
              <a:path w="662940" h="307339">
                <a:moveTo>
                  <a:pt x="648161" y="147662"/>
                </a:moveTo>
                <a:lnTo>
                  <a:pt x="494472" y="147662"/>
                </a:lnTo>
                <a:lnTo>
                  <a:pt x="489591" y="153936"/>
                </a:lnTo>
                <a:lnTo>
                  <a:pt x="484330" y="158382"/>
                </a:lnTo>
                <a:lnTo>
                  <a:pt x="478990" y="161812"/>
                </a:lnTo>
                <a:lnTo>
                  <a:pt x="473873" y="165035"/>
                </a:lnTo>
                <a:lnTo>
                  <a:pt x="457694" y="176993"/>
                </a:lnTo>
                <a:lnTo>
                  <a:pt x="442147" y="189708"/>
                </a:lnTo>
                <a:lnTo>
                  <a:pt x="411783" y="216077"/>
                </a:lnTo>
                <a:lnTo>
                  <a:pt x="396167" y="237466"/>
                </a:lnTo>
                <a:lnTo>
                  <a:pt x="393185" y="260076"/>
                </a:lnTo>
                <a:lnTo>
                  <a:pt x="398854" y="281770"/>
                </a:lnTo>
                <a:lnTo>
                  <a:pt x="409192" y="300417"/>
                </a:lnTo>
                <a:lnTo>
                  <a:pt x="412024" y="304519"/>
                </a:lnTo>
                <a:lnTo>
                  <a:pt x="415669" y="306843"/>
                </a:lnTo>
                <a:lnTo>
                  <a:pt x="419619" y="301255"/>
                </a:lnTo>
                <a:lnTo>
                  <a:pt x="429553" y="289748"/>
                </a:lnTo>
                <a:lnTo>
                  <a:pt x="501072" y="238537"/>
                </a:lnTo>
                <a:lnTo>
                  <a:pt x="537132" y="215232"/>
                </a:lnTo>
                <a:lnTo>
                  <a:pt x="573610" y="192584"/>
                </a:lnTo>
                <a:lnTo>
                  <a:pt x="610307" y="170261"/>
                </a:lnTo>
                <a:lnTo>
                  <a:pt x="638975" y="153074"/>
                </a:lnTo>
                <a:lnTo>
                  <a:pt x="648161" y="147662"/>
                </a:lnTo>
                <a:close/>
              </a:path>
              <a:path w="662940" h="307339">
                <a:moveTo>
                  <a:pt x="630529" y="59819"/>
                </a:moveTo>
                <a:lnTo>
                  <a:pt x="386629" y="59819"/>
                </a:lnTo>
                <a:lnTo>
                  <a:pt x="394309" y="60322"/>
                </a:lnTo>
                <a:lnTo>
                  <a:pt x="401810" y="61594"/>
                </a:lnTo>
                <a:lnTo>
                  <a:pt x="428332" y="67119"/>
                </a:lnTo>
                <a:lnTo>
                  <a:pt x="485354" y="79856"/>
                </a:lnTo>
                <a:lnTo>
                  <a:pt x="486116" y="81228"/>
                </a:lnTo>
                <a:lnTo>
                  <a:pt x="486230" y="82650"/>
                </a:lnTo>
                <a:lnTo>
                  <a:pt x="485709" y="84136"/>
                </a:lnTo>
                <a:lnTo>
                  <a:pt x="444688" y="88010"/>
                </a:lnTo>
                <a:lnTo>
                  <a:pt x="424184" y="89769"/>
                </a:lnTo>
                <a:lnTo>
                  <a:pt x="403667" y="91045"/>
                </a:lnTo>
                <a:lnTo>
                  <a:pt x="351185" y="95471"/>
                </a:lnTo>
                <a:lnTo>
                  <a:pt x="298861" y="101888"/>
                </a:lnTo>
                <a:lnTo>
                  <a:pt x="246383" y="107090"/>
                </a:lnTo>
                <a:lnTo>
                  <a:pt x="193444" y="107873"/>
                </a:lnTo>
                <a:lnTo>
                  <a:pt x="168025" y="107936"/>
                </a:lnTo>
                <a:lnTo>
                  <a:pt x="142513" y="109952"/>
                </a:lnTo>
                <a:lnTo>
                  <a:pt x="117012" y="113173"/>
                </a:lnTo>
                <a:lnTo>
                  <a:pt x="91628" y="116851"/>
                </a:lnTo>
                <a:lnTo>
                  <a:pt x="71670" y="118862"/>
                </a:lnTo>
                <a:lnTo>
                  <a:pt x="31730" y="121334"/>
                </a:lnTo>
                <a:lnTo>
                  <a:pt x="0" y="129947"/>
                </a:lnTo>
                <a:lnTo>
                  <a:pt x="33" y="134712"/>
                </a:lnTo>
                <a:lnTo>
                  <a:pt x="3998" y="141655"/>
                </a:lnTo>
                <a:lnTo>
                  <a:pt x="16108" y="157689"/>
                </a:lnTo>
                <a:lnTo>
                  <a:pt x="29927" y="170976"/>
                </a:lnTo>
                <a:lnTo>
                  <a:pt x="46891" y="178809"/>
                </a:lnTo>
                <a:lnTo>
                  <a:pt x="68438" y="178485"/>
                </a:lnTo>
                <a:lnTo>
                  <a:pt x="74141" y="177227"/>
                </a:lnTo>
                <a:lnTo>
                  <a:pt x="86206" y="177227"/>
                </a:lnTo>
                <a:lnTo>
                  <a:pt x="127774" y="173412"/>
                </a:lnTo>
                <a:lnTo>
                  <a:pt x="169386" y="170261"/>
                </a:lnTo>
                <a:lnTo>
                  <a:pt x="447592" y="151610"/>
                </a:lnTo>
                <a:lnTo>
                  <a:pt x="494472" y="147662"/>
                </a:lnTo>
                <a:lnTo>
                  <a:pt x="648161" y="147662"/>
                </a:lnTo>
                <a:lnTo>
                  <a:pt x="648549" y="147433"/>
                </a:lnTo>
                <a:lnTo>
                  <a:pt x="655465" y="142666"/>
                </a:lnTo>
                <a:lnTo>
                  <a:pt x="660280" y="137013"/>
                </a:lnTo>
                <a:lnTo>
                  <a:pt x="662558" y="129788"/>
                </a:lnTo>
                <a:lnTo>
                  <a:pt x="661858" y="120306"/>
                </a:lnTo>
                <a:lnTo>
                  <a:pt x="659902" y="113877"/>
                </a:lnTo>
                <a:lnTo>
                  <a:pt x="657440" y="107574"/>
                </a:lnTo>
                <a:lnTo>
                  <a:pt x="655467" y="101586"/>
                </a:lnTo>
                <a:lnTo>
                  <a:pt x="654975" y="96100"/>
                </a:lnTo>
                <a:lnTo>
                  <a:pt x="654055" y="81050"/>
                </a:lnTo>
                <a:lnTo>
                  <a:pt x="494599" y="81050"/>
                </a:lnTo>
                <a:lnTo>
                  <a:pt x="494422" y="80923"/>
                </a:lnTo>
                <a:lnTo>
                  <a:pt x="494777" y="80745"/>
                </a:lnTo>
                <a:lnTo>
                  <a:pt x="495120" y="80682"/>
                </a:lnTo>
                <a:lnTo>
                  <a:pt x="495476" y="80390"/>
                </a:lnTo>
                <a:lnTo>
                  <a:pt x="654014" y="80390"/>
                </a:lnTo>
                <a:lnTo>
                  <a:pt x="647684" y="69682"/>
                </a:lnTo>
                <a:lnTo>
                  <a:pt x="637303" y="62497"/>
                </a:lnTo>
                <a:lnTo>
                  <a:pt x="630529" y="59819"/>
                </a:lnTo>
                <a:close/>
              </a:path>
              <a:path w="662940" h="307339">
                <a:moveTo>
                  <a:pt x="86206" y="177227"/>
                </a:moveTo>
                <a:lnTo>
                  <a:pt x="74141" y="177227"/>
                </a:lnTo>
                <a:lnTo>
                  <a:pt x="80262" y="177888"/>
                </a:lnTo>
                <a:lnTo>
                  <a:pt x="86206" y="177227"/>
                </a:lnTo>
                <a:close/>
              </a:path>
              <a:path w="662940" h="307339">
                <a:moveTo>
                  <a:pt x="654014" y="80390"/>
                </a:moveTo>
                <a:lnTo>
                  <a:pt x="495476" y="80390"/>
                </a:lnTo>
                <a:lnTo>
                  <a:pt x="495234" y="80682"/>
                </a:lnTo>
                <a:lnTo>
                  <a:pt x="494650" y="81050"/>
                </a:lnTo>
                <a:lnTo>
                  <a:pt x="654055" y="81050"/>
                </a:lnTo>
                <a:lnTo>
                  <a:pt x="654014" y="80390"/>
                </a:lnTo>
                <a:close/>
              </a:path>
              <a:path w="662940" h="307339">
                <a:moveTo>
                  <a:pt x="364303" y="0"/>
                </a:moveTo>
                <a:lnTo>
                  <a:pt x="353737" y="4891"/>
                </a:lnTo>
                <a:lnTo>
                  <a:pt x="349934" y="15960"/>
                </a:lnTo>
                <a:lnTo>
                  <a:pt x="352105" y="34111"/>
                </a:lnTo>
                <a:lnTo>
                  <a:pt x="352931" y="37743"/>
                </a:lnTo>
                <a:lnTo>
                  <a:pt x="354290" y="41248"/>
                </a:lnTo>
                <a:lnTo>
                  <a:pt x="355293" y="44881"/>
                </a:lnTo>
                <a:lnTo>
                  <a:pt x="358746" y="52770"/>
                </a:lnTo>
                <a:lnTo>
                  <a:pt x="364018" y="58082"/>
                </a:lnTo>
                <a:lnTo>
                  <a:pt x="370766" y="60718"/>
                </a:lnTo>
                <a:lnTo>
                  <a:pt x="378648" y="60578"/>
                </a:lnTo>
                <a:lnTo>
                  <a:pt x="386629" y="59819"/>
                </a:lnTo>
                <a:lnTo>
                  <a:pt x="630529" y="59819"/>
                </a:lnTo>
                <a:lnTo>
                  <a:pt x="576693" y="42196"/>
                </a:lnTo>
                <a:lnTo>
                  <a:pt x="528813" y="28749"/>
                </a:lnTo>
                <a:lnTo>
                  <a:pt x="480504" y="17167"/>
                </a:lnTo>
                <a:lnTo>
                  <a:pt x="431722" y="7646"/>
                </a:lnTo>
                <a:lnTo>
                  <a:pt x="382420" y="380"/>
                </a:lnTo>
                <a:lnTo>
                  <a:pt x="364303" y="0"/>
                </a:lnTo>
                <a:close/>
              </a:path>
            </a:pathLst>
          </a:custGeom>
          <a:solidFill>
            <a:srgbClr val="77828C"/>
          </a:solidFill>
        </p:spPr>
        <p:txBody>
          <a:bodyPr wrap="square" lIns="0" tIns="0" rIns="0" bIns="0" rtlCol="0"/>
          <a:lstStyle/>
          <a:p>
            <a:endParaRPr/>
          </a:p>
        </p:txBody>
      </p:sp>
      <p:sp>
        <p:nvSpPr>
          <p:cNvPr id="31" name="object 31"/>
          <p:cNvSpPr txBox="1"/>
          <p:nvPr/>
        </p:nvSpPr>
        <p:spPr>
          <a:xfrm>
            <a:off x="5633046" y="5928017"/>
            <a:ext cx="637540" cy="243656"/>
          </a:xfrm>
          <a:prstGeom prst="rect">
            <a:avLst/>
          </a:prstGeom>
        </p:spPr>
        <p:txBody>
          <a:bodyPr vert="horz" wrap="square" lIns="0" tIns="12700" rIns="0" bIns="0" rtlCol="0">
            <a:spAutoFit/>
          </a:bodyPr>
          <a:lstStyle/>
          <a:p>
            <a:pPr marL="12700">
              <a:lnSpc>
                <a:spcPct val="100000"/>
              </a:lnSpc>
              <a:spcBef>
                <a:spcPts val="100"/>
              </a:spcBef>
            </a:pPr>
            <a:r>
              <a:rPr sz="1500" spc="50">
                <a:latin typeface="Ariel"/>
                <a:cs typeface="Trebuchet MS"/>
              </a:rPr>
              <a:t>Wegen</a:t>
            </a:r>
            <a:endParaRPr sz="1500">
              <a:latin typeface="Ariel"/>
              <a:cs typeface="Trebuchet MS"/>
            </a:endParaRPr>
          </a:p>
        </p:txBody>
      </p:sp>
      <p:sp>
        <p:nvSpPr>
          <p:cNvPr id="32" name="object 32"/>
          <p:cNvSpPr txBox="1"/>
          <p:nvPr/>
        </p:nvSpPr>
        <p:spPr>
          <a:xfrm>
            <a:off x="14856297" y="4892772"/>
            <a:ext cx="3181985" cy="1338123"/>
          </a:xfrm>
          <a:prstGeom prst="rect">
            <a:avLst/>
          </a:prstGeom>
        </p:spPr>
        <p:txBody>
          <a:bodyPr vert="horz" wrap="square" lIns="0" tIns="12700" rIns="0" bIns="0" rtlCol="0">
            <a:spAutoFit/>
          </a:bodyPr>
          <a:lstStyle/>
          <a:p>
            <a:pPr marL="29845" marR="22225" algn="ctr">
              <a:lnSpc>
                <a:spcPct val="115100"/>
              </a:lnSpc>
              <a:spcBef>
                <a:spcPts val="100"/>
              </a:spcBef>
            </a:pPr>
            <a:r>
              <a:rPr sz="1900" i="1" err="1">
                <a:latin typeface="Ariel"/>
                <a:cs typeface="Calibri"/>
              </a:rPr>
              <a:t>Een</a:t>
            </a:r>
            <a:r>
              <a:rPr sz="1900" i="1" spc="195">
                <a:latin typeface="Ariel"/>
                <a:cs typeface="Calibri"/>
              </a:rPr>
              <a:t> </a:t>
            </a:r>
            <a:r>
              <a:rPr sz="1900" i="1" err="1">
                <a:latin typeface="Ariel"/>
                <a:cs typeface="Calibri"/>
              </a:rPr>
              <a:t>bloeddrukmeter</a:t>
            </a:r>
            <a:r>
              <a:rPr sz="1900" i="1" spc="195">
                <a:latin typeface="Ariel"/>
                <a:cs typeface="Calibri"/>
              </a:rPr>
              <a:t> </a:t>
            </a:r>
            <a:r>
              <a:rPr lang="nl-BE" sz="1900" i="1">
                <a:latin typeface="Ariel"/>
                <a:cs typeface="Calibri"/>
              </a:rPr>
              <a:t>kan je </a:t>
            </a:r>
            <a:r>
              <a:rPr sz="1900" i="1" err="1">
                <a:latin typeface="Ariel"/>
                <a:cs typeface="Calibri"/>
              </a:rPr>
              <a:t>len</a:t>
            </a:r>
            <a:r>
              <a:rPr lang="nl-BE" sz="1900" i="1">
                <a:latin typeface="Ariel"/>
                <a:cs typeface="Calibri"/>
              </a:rPr>
              <a:t>en </a:t>
            </a:r>
            <a:r>
              <a:rPr sz="1900" i="1">
                <a:latin typeface="Ariel"/>
                <a:cs typeface="Calibri"/>
              </a:rPr>
              <a:t>of</a:t>
            </a:r>
            <a:r>
              <a:rPr sz="1900" i="1" spc="65">
                <a:latin typeface="Ariel"/>
                <a:cs typeface="Calibri"/>
              </a:rPr>
              <a:t> </a:t>
            </a:r>
            <a:r>
              <a:rPr sz="1900" i="1" err="1">
                <a:latin typeface="Ariel"/>
                <a:cs typeface="Calibri"/>
              </a:rPr>
              <a:t>kopen</a:t>
            </a:r>
            <a:r>
              <a:rPr sz="1900" i="1" spc="-25">
                <a:latin typeface="Ariel"/>
                <a:cs typeface="Calibri"/>
              </a:rPr>
              <a:t> </a:t>
            </a:r>
            <a:r>
              <a:rPr lang="nl-BE" sz="1900" i="1">
                <a:latin typeface="Ariel"/>
                <a:cs typeface="Calibri"/>
              </a:rPr>
              <a:t>bij je </a:t>
            </a:r>
            <a:r>
              <a:rPr sz="1900" i="1" spc="-10" err="1">
                <a:latin typeface="Ariel"/>
                <a:cs typeface="Calibri"/>
              </a:rPr>
              <a:t>apothek</a:t>
            </a:r>
            <a:r>
              <a:rPr lang="nl-BE" sz="1900" i="1" spc="-10">
                <a:latin typeface="Ariel"/>
                <a:cs typeface="Calibri"/>
              </a:rPr>
              <a:t>er</a:t>
            </a:r>
            <a:r>
              <a:rPr sz="1900" i="1" spc="-10">
                <a:latin typeface="Ariel"/>
                <a:cs typeface="Calibri"/>
              </a:rPr>
              <a:t>.</a:t>
            </a:r>
            <a:endParaRPr sz="1900">
              <a:latin typeface="Ariel"/>
              <a:cs typeface="Calibri"/>
            </a:endParaRPr>
          </a:p>
          <a:p>
            <a:pPr marL="12065" marR="5080" algn="ctr">
              <a:lnSpc>
                <a:spcPct val="115100"/>
              </a:lnSpc>
            </a:pPr>
            <a:r>
              <a:rPr sz="1900" i="1">
                <a:latin typeface="Ariel"/>
                <a:cs typeface="Calibri"/>
              </a:rPr>
              <a:t>De</a:t>
            </a:r>
            <a:r>
              <a:rPr sz="1900" i="1" spc="80">
                <a:latin typeface="Ariel"/>
                <a:cs typeface="Calibri"/>
              </a:rPr>
              <a:t> </a:t>
            </a:r>
            <a:r>
              <a:rPr sz="1900" i="1" err="1">
                <a:latin typeface="Ariel"/>
                <a:cs typeface="Calibri"/>
              </a:rPr>
              <a:t>prijs</a:t>
            </a:r>
            <a:r>
              <a:rPr sz="1900" i="1" spc="80">
                <a:latin typeface="Ariel"/>
                <a:cs typeface="Calibri"/>
              </a:rPr>
              <a:t> </a:t>
            </a:r>
            <a:r>
              <a:rPr sz="1900" i="1" err="1">
                <a:latin typeface="Ariel"/>
                <a:cs typeface="Calibri"/>
              </a:rPr>
              <a:t>varieert</a:t>
            </a:r>
            <a:r>
              <a:rPr sz="1900" i="1" spc="85">
                <a:latin typeface="Ariel"/>
                <a:cs typeface="Calibri"/>
              </a:rPr>
              <a:t> </a:t>
            </a:r>
            <a:r>
              <a:rPr sz="1900" i="1">
                <a:latin typeface="Ariel"/>
                <a:cs typeface="Calibri"/>
              </a:rPr>
              <a:t>van</a:t>
            </a:r>
            <a:r>
              <a:rPr sz="1900" i="1" spc="80">
                <a:latin typeface="Ariel"/>
                <a:cs typeface="Calibri"/>
              </a:rPr>
              <a:t> </a:t>
            </a:r>
            <a:r>
              <a:rPr sz="1900" i="1" spc="70">
                <a:latin typeface="Ariel"/>
                <a:cs typeface="Calibri"/>
              </a:rPr>
              <a:t>30</a:t>
            </a:r>
            <a:r>
              <a:rPr sz="1900" i="1" spc="85">
                <a:latin typeface="Ariel"/>
                <a:cs typeface="Calibri"/>
              </a:rPr>
              <a:t> </a:t>
            </a:r>
            <a:r>
              <a:rPr sz="1900" i="1">
                <a:latin typeface="Ariel"/>
                <a:cs typeface="Calibri"/>
              </a:rPr>
              <a:t>tot</a:t>
            </a:r>
            <a:r>
              <a:rPr sz="1900" i="1" spc="80">
                <a:latin typeface="Ariel"/>
                <a:cs typeface="Calibri"/>
              </a:rPr>
              <a:t> </a:t>
            </a:r>
            <a:r>
              <a:rPr sz="1900" i="1" spc="45">
                <a:latin typeface="Ariel"/>
                <a:cs typeface="Calibri"/>
              </a:rPr>
              <a:t>120 </a:t>
            </a:r>
            <a:r>
              <a:rPr sz="1900" i="1" spc="-10">
                <a:latin typeface="Ariel"/>
                <a:cs typeface="Calibri"/>
              </a:rPr>
              <a:t>euro.</a:t>
            </a:r>
            <a:endParaRPr sz="1900">
              <a:latin typeface="Ariel"/>
              <a:cs typeface="Calibri"/>
            </a:endParaRPr>
          </a:p>
        </p:txBody>
      </p:sp>
      <p:sp>
        <p:nvSpPr>
          <p:cNvPr id="19" name="Rechthoek: afgeronde hoeken 18">
            <a:extLst>
              <a:ext uri="{FF2B5EF4-FFF2-40B4-BE49-F238E27FC236}">
                <a16:creationId xmlns:a16="http://schemas.microsoft.com/office/drawing/2014/main" id="{17D278DE-4672-E04B-787F-0BEFD1906CC4}"/>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object 9">
            <a:extLst>
              <a:ext uri="{FF2B5EF4-FFF2-40B4-BE49-F238E27FC236}">
                <a16:creationId xmlns:a16="http://schemas.microsoft.com/office/drawing/2014/main" id="{15B16549-DCBE-2688-32A6-1CE176761A2A}"/>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Hoe kan ik mezelf opvolgen?</a:t>
            </a:r>
            <a:endParaRPr lang="nl-BE" b="1" spc="-20">
              <a:solidFill>
                <a:schemeClr val="bg1"/>
              </a:solidFill>
              <a:latin typeface="Ariel"/>
            </a:endParaRPr>
          </a:p>
        </p:txBody>
      </p:sp>
      <p:pic>
        <p:nvPicPr>
          <p:cNvPr id="21" name="object 14">
            <a:extLst>
              <a:ext uri="{FF2B5EF4-FFF2-40B4-BE49-F238E27FC236}">
                <a16:creationId xmlns:a16="http://schemas.microsoft.com/office/drawing/2014/main" id="{54328008-116B-1D2E-E3D9-BC9DFB85D935}"/>
              </a:ext>
            </a:extLst>
          </p:cNvPr>
          <p:cNvPicPr/>
          <p:nvPr/>
        </p:nvPicPr>
        <p:blipFill>
          <a:blip r:embed="rId4" cstate="print"/>
          <a:stretch>
            <a:fillRect/>
          </a:stretch>
        </p:blipFill>
        <p:spPr>
          <a:xfrm>
            <a:off x="16044291" y="685575"/>
            <a:ext cx="1222502" cy="1239596"/>
          </a:xfrm>
          <a:prstGeom prst="rect">
            <a:avLst/>
          </a:prstGeom>
        </p:spPr>
      </p:pic>
      <p:grpSp>
        <p:nvGrpSpPr>
          <p:cNvPr id="22" name="object 31">
            <a:extLst>
              <a:ext uri="{FF2B5EF4-FFF2-40B4-BE49-F238E27FC236}">
                <a16:creationId xmlns:a16="http://schemas.microsoft.com/office/drawing/2014/main" id="{A3C112CA-D0A0-642C-1ADF-710D531201D9}"/>
              </a:ext>
            </a:extLst>
          </p:cNvPr>
          <p:cNvGrpSpPr/>
          <p:nvPr/>
        </p:nvGrpSpPr>
        <p:grpSpPr>
          <a:xfrm>
            <a:off x="16056102" y="697360"/>
            <a:ext cx="1198880" cy="1216025"/>
            <a:chOff x="16659987" y="575220"/>
            <a:chExt cx="1198880" cy="1216025"/>
          </a:xfrm>
        </p:grpSpPr>
        <p:sp>
          <p:nvSpPr>
            <p:cNvPr id="33" name="object 32">
              <a:extLst>
                <a:ext uri="{FF2B5EF4-FFF2-40B4-BE49-F238E27FC236}">
                  <a16:creationId xmlns:a16="http://schemas.microsoft.com/office/drawing/2014/main" id="{6B79D773-538E-621E-822A-27D920640F46}"/>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4" name="object 33">
              <a:extLst>
                <a:ext uri="{FF2B5EF4-FFF2-40B4-BE49-F238E27FC236}">
                  <a16:creationId xmlns:a16="http://schemas.microsoft.com/office/drawing/2014/main" id="{584D0513-9E49-BB21-71B4-320783133DFF}"/>
                </a:ext>
              </a:extLst>
            </p:cNvPr>
            <p:cNvPicPr/>
            <p:nvPr/>
          </p:nvPicPr>
          <p:blipFill>
            <a:blip r:embed="rId5" cstate="print"/>
            <a:stretch>
              <a:fillRect/>
            </a:stretch>
          </p:blipFill>
          <p:spPr>
            <a:xfrm>
              <a:off x="17191989" y="786656"/>
              <a:ext cx="134493" cy="134747"/>
            </a:xfrm>
            <a:prstGeom prst="rect">
              <a:avLst/>
            </a:prstGeom>
          </p:spPr>
        </p:pic>
        <p:sp>
          <p:nvSpPr>
            <p:cNvPr id="35" name="object 34">
              <a:extLst>
                <a:ext uri="{FF2B5EF4-FFF2-40B4-BE49-F238E27FC236}">
                  <a16:creationId xmlns:a16="http://schemas.microsoft.com/office/drawing/2014/main" id="{1E3C7218-7F7B-4E80-80D0-21A367218D6F}"/>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36" name="object 32">
            <a:extLst>
              <a:ext uri="{FF2B5EF4-FFF2-40B4-BE49-F238E27FC236}">
                <a16:creationId xmlns:a16="http://schemas.microsoft.com/office/drawing/2014/main" id="{1613C9A4-3337-7F66-97B2-F2247F256E02}"/>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7" name="Afbeelding 36" descr="Afbeelding met kunst&#10;&#10;Automatisch gegenereerde beschrijving">
            <a:extLst>
              <a:ext uri="{FF2B5EF4-FFF2-40B4-BE49-F238E27FC236}">
                <a16:creationId xmlns:a16="http://schemas.microsoft.com/office/drawing/2014/main" id="{ECBF9096-1ED7-B8F1-F882-E980D51B3B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38" name="object 5">
            <a:extLst>
              <a:ext uri="{FF2B5EF4-FFF2-40B4-BE49-F238E27FC236}">
                <a16:creationId xmlns:a16="http://schemas.microsoft.com/office/drawing/2014/main" id="{01617E3B-F0D1-0773-18A6-62386C00C04E}"/>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39" name="object 7">
            <a:extLst>
              <a:ext uri="{FF2B5EF4-FFF2-40B4-BE49-F238E27FC236}">
                <a16:creationId xmlns:a16="http://schemas.microsoft.com/office/drawing/2014/main" id="{986F79EC-6899-06AE-D96B-E1B2E26A1E38}"/>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40" name="object 19">
            <a:extLst>
              <a:ext uri="{FF2B5EF4-FFF2-40B4-BE49-F238E27FC236}">
                <a16:creationId xmlns:a16="http://schemas.microsoft.com/office/drawing/2014/main" id="{56EF6950-4C88-C7FB-A431-80E4892D1419}"/>
              </a:ext>
            </a:extLst>
          </p:cNvPr>
          <p:cNvSpPr/>
          <p:nvPr/>
        </p:nvSpPr>
        <p:spPr>
          <a:xfrm>
            <a:off x="1808374" y="2979851"/>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41" name="Ovaal 40">
            <a:extLst>
              <a:ext uri="{FF2B5EF4-FFF2-40B4-BE49-F238E27FC236}">
                <a16:creationId xmlns:a16="http://schemas.microsoft.com/office/drawing/2014/main" id="{973E1570-EC4C-270F-C78E-360CF857E7B5}"/>
              </a:ext>
            </a:extLst>
          </p:cNvPr>
          <p:cNvSpPr/>
          <p:nvPr/>
        </p:nvSpPr>
        <p:spPr>
          <a:xfrm>
            <a:off x="1982853" y="3718218"/>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42" name="Pijl: rechts 41">
            <a:extLst>
              <a:ext uri="{FF2B5EF4-FFF2-40B4-BE49-F238E27FC236}">
                <a16:creationId xmlns:a16="http://schemas.microsoft.com/office/drawing/2014/main" id="{D91BB43E-D92B-B56E-9061-07BEA315D3CF}"/>
              </a:ext>
            </a:extLst>
          </p:cNvPr>
          <p:cNvSpPr/>
          <p:nvPr/>
        </p:nvSpPr>
        <p:spPr>
          <a:xfrm rot="16200000" flipH="1">
            <a:off x="16176282" y="4161499"/>
            <a:ext cx="735478" cy="536987"/>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B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hoek 51">
            <a:extLst>
              <a:ext uri="{FF2B5EF4-FFF2-40B4-BE49-F238E27FC236}">
                <a16:creationId xmlns:a16="http://schemas.microsoft.com/office/drawing/2014/main" id="{719C9187-7DFE-BA88-4C4C-E6B741E4388D}"/>
              </a:ext>
            </a:extLst>
          </p:cNvPr>
          <p:cNvSpPr/>
          <p:nvPr/>
        </p:nvSpPr>
        <p:spPr>
          <a:xfrm>
            <a:off x="569331" y="5751010"/>
            <a:ext cx="4440487" cy="198834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object 7"/>
          <p:cNvPicPr/>
          <p:nvPr/>
        </p:nvPicPr>
        <p:blipFill>
          <a:blip r:embed="rId2" cstate="print"/>
          <a:stretch>
            <a:fillRect/>
          </a:stretch>
        </p:blipFill>
        <p:spPr>
          <a:xfrm>
            <a:off x="682595" y="2666123"/>
            <a:ext cx="2381249" cy="2381249"/>
          </a:xfrm>
          <a:prstGeom prst="rect">
            <a:avLst/>
          </a:prstGeom>
        </p:spPr>
      </p:pic>
      <p:sp>
        <p:nvSpPr>
          <p:cNvPr id="17" name="object 17"/>
          <p:cNvSpPr txBox="1"/>
          <p:nvPr/>
        </p:nvSpPr>
        <p:spPr>
          <a:xfrm>
            <a:off x="953790" y="5120588"/>
            <a:ext cx="1835785" cy="383438"/>
          </a:xfrm>
          <a:prstGeom prst="rect">
            <a:avLst/>
          </a:prstGeom>
        </p:spPr>
        <p:txBody>
          <a:bodyPr vert="horz" wrap="square" lIns="0" tIns="13970" rIns="0" bIns="0" rtlCol="0">
            <a:spAutoFit/>
          </a:bodyPr>
          <a:lstStyle/>
          <a:p>
            <a:pPr marL="12700" algn="ctr">
              <a:lnSpc>
                <a:spcPct val="100000"/>
              </a:lnSpc>
              <a:spcBef>
                <a:spcPts val="110"/>
              </a:spcBef>
            </a:pPr>
            <a:r>
              <a:rPr sz="2400" spc="-190">
                <a:latin typeface="Ariel"/>
                <a:cs typeface="Trebuchet MS"/>
              </a:rPr>
              <a:t>Je</a:t>
            </a:r>
            <a:r>
              <a:rPr sz="2400" spc="-70">
                <a:latin typeface="Ariel"/>
                <a:cs typeface="Trebuchet MS"/>
              </a:rPr>
              <a:t> </a:t>
            </a:r>
            <a:r>
              <a:rPr sz="2400" spc="40" err="1">
                <a:latin typeface="Ariel"/>
                <a:cs typeface="Trebuchet MS"/>
              </a:rPr>
              <a:t>gewicht</a:t>
            </a:r>
            <a:endParaRPr sz="2400">
              <a:latin typeface="Ariel"/>
              <a:cs typeface="Trebuchet MS"/>
            </a:endParaRPr>
          </a:p>
        </p:txBody>
      </p:sp>
      <p:sp>
        <p:nvSpPr>
          <p:cNvPr id="18" name="object 18"/>
          <p:cNvSpPr txBox="1">
            <a:spLocks noGrp="1"/>
          </p:cNvSpPr>
          <p:nvPr>
            <p:ph type="title"/>
          </p:nvPr>
        </p:nvSpPr>
        <p:spPr>
          <a:prstGeom prst="rect">
            <a:avLst/>
          </a:prstGeom>
        </p:spPr>
        <p:txBody>
          <a:bodyPr vert="horz" wrap="square" lIns="0" tIns="187832" rIns="0" bIns="0" rtlCol="0">
            <a:spAutoFit/>
          </a:bodyPr>
          <a:lstStyle/>
          <a:p>
            <a:pPr marL="4780280">
              <a:lnSpc>
                <a:spcPct val="100000"/>
              </a:lnSpc>
              <a:spcBef>
                <a:spcPts val="100"/>
              </a:spcBef>
            </a:pPr>
            <a:r>
              <a:rPr spc="-10"/>
              <a:t>Wegen</a:t>
            </a:r>
          </a:p>
        </p:txBody>
      </p:sp>
      <p:sp>
        <p:nvSpPr>
          <p:cNvPr id="19" name="object 19"/>
          <p:cNvSpPr txBox="1"/>
          <p:nvPr/>
        </p:nvSpPr>
        <p:spPr>
          <a:xfrm>
            <a:off x="7821935" y="3000801"/>
            <a:ext cx="6407785" cy="7555915"/>
          </a:xfrm>
          <a:prstGeom prst="rect">
            <a:avLst/>
          </a:prstGeom>
        </p:spPr>
        <p:txBody>
          <a:bodyPr vert="horz" wrap="square" lIns="0" tIns="15240" rIns="0" bIns="0" rtlCol="0">
            <a:spAutoFit/>
          </a:bodyPr>
          <a:lstStyle/>
          <a:p>
            <a:pPr marL="12700">
              <a:lnSpc>
                <a:spcPct val="100000"/>
              </a:lnSpc>
              <a:spcBef>
                <a:spcPts val="120"/>
              </a:spcBef>
            </a:pPr>
            <a:r>
              <a:rPr lang="nl-BE" sz="3200">
                <a:latin typeface="Ariel"/>
                <a:cs typeface="Arial"/>
              </a:rPr>
              <a:t>Hoeveel weeg je normaal?</a:t>
            </a:r>
          </a:p>
          <a:p>
            <a:pPr marL="12700">
              <a:lnSpc>
                <a:spcPct val="100000"/>
              </a:lnSpc>
              <a:spcBef>
                <a:spcPts val="120"/>
              </a:spcBef>
            </a:pPr>
            <a:endParaRPr lang="nl-BE" sz="3200">
              <a:latin typeface="Ariel"/>
              <a:cs typeface="Arial"/>
            </a:endParaRPr>
          </a:p>
          <a:p>
            <a:pPr marL="527050" indent="-514350">
              <a:lnSpc>
                <a:spcPct val="100000"/>
              </a:lnSpc>
              <a:spcBef>
                <a:spcPts val="120"/>
              </a:spcBef>
              <a:buAutoNum type="arabicPeriod"/>
            </a:pPr>
            <a:r>
              <a:rPr lang="nl-BE" sz="3200" b="1">
                <a:latin typeface="Ariel"/>
                <a:cs typeface="Arial"/>
              </a:rPr>
              <a:t>Hoeveel weeg je normaal?</a:t>
            </a:r>
          </a:p>
          <a:p>
            <a:pPr marL="527050" indent="-514350">
              <a:lnSpc>
                <a:spcPct val="100000"/>
              </a:lnSpc>
              <a:spcBef>
                <a:spcPts val="120"/>
              </a:spcBef>
              <a:buAutoNum type="arabicPeriod"/>
            </a:pPr>
            <a:r>
              <a:rPr lang="nl-BE" sz="3200" b="1">
                <a:latin typeface="Ariel"/>
                <a:cs typeface="Arial"/>
              </a:rPr>
              <a:t>Hoeveel weeg je vandaag?</a:t>
            </a:r>
          </a:p>
          <a:p>
            <a:pPr marL="12700">
              <a:lnSpc>
                <a:spcPct val="100000"/>
              </a:lnSpc>
              <a:spcBef>
                <a:spcPts val="120"/>
              </a:spcBef>
            </a:pPr>
            <a:endParaRPr lang="nl-BE" sz="3200">
              <a:latin typeface="Ariel"/>
              <a:cs typeface="Arial"/>
            </a:endParaRPr>
          </a:p>
          <a:p>
            <a:pPr marL="12700">
              <a:lnSpc>
                <a:spcPct val="100000"/>
              </a:lnSpc>
              <a:spcBef>
                <a:spcPts val="120"/>
              </a:spcBef>
            </a:pPr>
            <a:r>
              <a:rPr lang="nl-BE" sz="3200">
                <a:latin typeface="Ariel"/>
                <a:cs typeface="Arial"/>
              </a:rPr>
              <a:t>Indien gelijk: dit is je drooggewicht</a:t>
            </a:r>
          </a:p>
          <a:p>
            <a:pPr marL="12700">
              <a:lnSpc>
                <a:spcPct val="100000"/>
              </a:lnSpc>
              <a:spcBef>
                <a:spcPts val="120"/>
              </a:spcBef>
            </a:pPr>
            <a:r>
              <a:rPr lang="nl-BE" sz="3200">
                <a:latin typeface="Ariel"/>
                <a:cs typeface="Arial"/>
              </a:rPr>
              <a:t>Indien verschillend of niet gewogen vandaag: samen wegen</a:t>
            </a:r>
          </a:p>
          <a:p>
            <a:pPr marL="12700">
              <a:lnSpc>
                <a:spcPct val="100000"/>
              </a:lnSpc>
              <a:spcBef>
                <a:spcPts val="120"/>
              </a:spcBef>
            </a:pPr>
            <a:endParaRPr lang="nl-BE" sz="3200">
              <a:latin typeface="Ariel"/>
              <a:cs typeface="Arial"/>
            </a:endParaRPr>
          </a:p>
          <a:p>
            <a:pPr marL="12700">
              <a:lnSpc>
                <a:spcPct val="100000"/>
              </a:lnSpc>
              <a:spcBef>
                <a:spcPts val="120"/>
              </a:spcBef>
            </a:pPr>
            <a:r>
              <a:rPr lang="nl-BE" sz="3200" b="1">
                <a:latin typeface="Ariel"/>
                <a:cs typeface="Arial"/>
              </a:rPr>
              <a:t>3. Heb je klachten?</a:t>
            </a:r>
          </a:p>
          <a:p>
            <a:pPr marL="12700">
              <a:lnSpc>
                <a:spcPct val="100000"/>
              </a:lnSpc>
              <a:spcBef>
                <a:spcPts val="120"/>
              </a:spcBef>
            </a:pPr>
            <a:r>
              <a:rPr lang="nl-BE" sz="3200">
                <a:latin typeface="Ariel"/>
                <a:cs typeface="Arial"/>
              </a:rPr>
              <a:t>Geen klachten of oedeem: dit is je drooggewicht</a:t>
            </a:r>
          </a:p>
          <a:p>
            <a:pPr marL="12700">
              <a:lnSpc>
                <a:spcPct val="100000"/>
              </a:lnSpc>
              <a:spcBef>
                <a:spcPts val="120"/>
              </a:spcBef>
            </a:pPr>
            <a:endParaRPr lang="nl-BE" sz="3200">
              <a:latin typeface="Ariel"/>
              <a:cs typeface="Arial"/>
            </a:endParaRPr>
          </a:p>
          <a:p>
            <a:pPr marL="12700">
              <a:lnSpc>
                <a:spcPct val="100000"/>
              </a:lnSpc>
              <a:spcBef>
                <a:spcPts val="120"/>
              </a:spcBef>
            </a:pPr>
            <a:endParaRPr lang="nl-BE" sz="3200">
              <a:latin typeface="Ariel"/>
              <a:cs typeface="Arial"/>
            </a:endParaRPr>
          </a:p>
          <a:p>
            <a:pPr marL="12700">
              <a:lnSpc>
                <a:spcPct val="100000"/>
              </a:lnSpc>
              <a:spcBef>
                <a:spcPts val="120"/>
              </a:spcBef>
            </a:pPr>
            <a:endParaRPr lang="nl-BE" sz="3200">
              <a:latin typeface="Ariel"/>
              <a:cs typeface="Arial"/>
            </a:endParaRPr>
          </a:p>
        </p:txBody>
      </p:sp>
      <p:sp>
        <p:nvSpPr>
          <p:cNvPr id="21" name="object 21"/>
          <p:cNvSpPr txBox="1"/>
          <p:nvPr/>
        </p:nvSpPr>
        <p:spPr>
          <a:xfrm>
            <a:off x="747192" y="5878561"/>
            <a:ext cx="4262626" cy="2030812"/>
          </a:xfrm>
          <a:prstGeom prst="rect">
            <a:avLst/>
          </a:prstGeom>
        </p:spPr>
        <p:txBody>
          <a:bodyPr vert="horz" wrap="square" lIns="0" tIns="12700" rIns="0" bIns="0" rtlCol="0">
            <a:spAutoFit/>
          </a:bodyPr>
          <a:lstStyle/>
          <a:p>
            <a:pPr>
              <a:lnSpc>
                <a:spcPct val="115000"/>
              </a:lnSpc>
              <a:spcAft>
                <a:spcPts val="800"/>
              </a:spcAft>
            </a:pPr>
            <a:r>
              <a:rPr lang="nl-BE" sz="2000" kern="100">
                <a:effectLst/>
                <a:latin typeface="Ariel"/>
                <a:ea typeface="Aptos" panose="020B0004020202020204" pitchFamily="34" charset="0"/>
                <a:cs typeface="Arial" panose="020B0604020202020204" pitchFamily="34" charset="0"/>
              </a:rPr>
              <a:t>Je  drooggewicht  is  hoeveel je weegt  wanneer  je  geen vocht  vasthoudt..</a:t>
            </a:r>
          </a:p>
          <a:p>
            <a:pPr>
              <a:lnSpc>
                <a:spcPct val="115000"/>
              </a:lnSpc>
              <a:spcAft>
                <a:spcPts val="800"/>
              </a:spcAft>
            </a:pPr>
            <a:r>
              <a:rPr lang="nl-BE" sz="2000" kern="100">
                <a:effectLst/>
                <a:latin typeface="Ariel"/>
                <a:ea typeface="Aptos" panose="020B0004020202020204" pitchFamily="34" charset="0"/>
                <a:cs typeface="Arial" panose="020B0604020202020204" pitchFamily="34" charset="0"/>
              </a:rPr>
              <a:t>Je drooggewicht heb je nodig om je medicatie  aan te passen</a:t>
            </a:r>
          </a:p>
          <a:p>
            <a:pPr marL="146685" marR="198120">
              <a:lnSpc>
                <a:spcPct val="114100"/>
              </a:lnSpc>
            </a:pPr>
            <a:endParaRPr lang="nl-BE" sz="2400">
              <a:latin typeface="Ariel"/>
              <a:cs typeface="Arial" panose="020B0604020202020204" pitchFamily="34" charset="0"/>
            </a:endParaRPr>
          </a:p>
        </p:txBody>
      </p:sp>
      <p:grpSp>
        <p:nvGrpSpPr>
          <p:cNvPr id="33" name="object 33"/>
          <p:cNvGrpSpPr/>
          <p:nvPr/>
        </p:nvGrpSpPr>
        <p:grpSpPr>
          <a:xfrm>
            <a:off x="16665320" y="709879"/>
            <a:ext cx="1188085" cy="1204595"/>
            <a:chOff x="16665320" y="709879"/>
            <a:chExt cx="1188085" cy="1204595"/>
          </a:xfrm>
        </p:grpSpPr>
        <p:sp>
          <p:nvSpPr>
            <p:cNvPr id="34" name="object 34"/>
            <p:cNvSpPr/>
            <p:nvPr/>
          </p:nvSpPr>
          <p:spPr>
            <a:xfrm>
              <a:off x="16665320" y="709879"/>
              <a:ext cx="1188085" cy="1204595"/>
            </a:xfrm>
            <a:custGeom>
              <a:avLst/>
              <a:gdLst/>
              <a:ahLst/>
              <a:cxnLst/>
              <a:rect l="l" t="t" r="r" b="b"/>
              <a:pathLst>
                <a:path w="1188084" h="1204595">
                  <a:moveTo>
                    <a:pt x="593979" y="0"/>
                  </a:moveTo>
                  <a:lnTo>
                    <a:pt x="550312" y="1639"/>
                  </a:lnTo>
                  <a:lnTo>
                    <a:pt x="506841" y="6526"/>
                  </a:lnTo>
                  <a:lnTo>
                    <a:pt x="463839" y="14642"/>
                  </a:lnTo>
                  <a:lnTo>
                    <a:pt x="421513" y="25946"/>
                  </a:lnTo>
                  <a:lnTo>
                    <a:pt x="380222" y="40358"/>
                  </a:lnTo>
                  <a:lnTo>
                    <a:pt x="340058" y="57831"/>
                  </a:lnTo>
                  <a:lnTo>
                    <a:pt x="301180" y="78249"/>
                  </a:lnTo>
                  <a:lnTo>
                    <a:pt x="264033" y="101511"/>
                  </a:lnTo>
                  <a:lnTo>
                    <a:pt x="228582" y="127473"/>
                  </a:lnTo>
                  <a:lnTo>
                    <a:pt x="195103" y="156021"/>
                  </a:lnTo>
                  <a:lnTo>
                    <a:pt x="163824" y="186984"/>
                  </a:lnTo>
                  <a:lnTo>
                    <a:pt x="134874" y="220192"/>
                  </a:lnTo>
                  <a:lnTo>
                    <a:pt x="108442" y="255475"/>
                  </a:lnTo>
                  <a:lnTo>
                    <a:pt x="84550" y="292642"/>
                  </a:lnTo>
                  <a:lnTo>
                    <a:pt x="63464" y="331489"/>
                  </a:lnTo>
                  <a:lnTo>
                    <a:pt x="45212" y="371792"/>
                  </a:lnTo>
                  <a:lnTo>
                    <a:pt x="30031" y="413344"/>
                  </a:lnTo>
                  <a:lnTo>
                    <a:pt x="17827" y="455931"/>
                  </a:lnTo>
                  <a:lnTo>
                    <a:pt x="8761" y="499306"/>
                  </a:lnTo>
                  <a:lnTo>
                    <a:pt x="2921" y="543229"/>
                  </a:lnTo>
                  <a:lnTo>
                    <a:pt x="188" y="587476"/>
                  </a:lnTo>
                  <a:lnTo>
                    <a:pt x="0" y="602259"/>
                  </a:lnTo>
                  <a:lnTo>
                    <a:pt x="188" y="617044"/>
                  </a:lnTo>
                  <a:lnTo>
                    <a:pt x="2921" y="661289"/>
                  </a:lnTo>
                  <a:lnTo>
                    <a:pt x="8761" y="705219"/>
                  </a:lnTo>
                  <a:lnTo>
                    <a:pt x="17827" y="748599"/>
                  </a:lnTo>
                  <a:lnTo>
                    <a:pt x="30031" y="791182"/>
                  </a:lnTo>
                  <a:lnTo>
                    <a:pt x="45212" y="832739"/>
                  </a:lnTo>
                  <a:lnTo>
                    <a:pt x="63464" y="873042"/>
                  </a:lnTo>
                  <a:lnTo>
                    <a:pt x="84550" y="911887"/>
                  </a:lnTo>
                  <a:lnTo>
                    <a:pt x="108442" y="949050"/>
                  </a:lnTo>
                  <a:lnTo>
                    <a:pt x="134874" y="984326"/>
                  </a:lnTo>
                  <a:lnTo>
                    <a:pt x="163824" y="1017541"/>
                  </a:lnTo>
                  <a:lnTo>
                    <a:pt x="195103" y="1048510"/>
                  </a:lnTo>
                  <a:lnTo>
                    <a:pt x="228582" y="1077054"/>
                  </a:lnTo>
                  <a:lnTo>
                    <a:pt x="264033" y="1103020"/>
                  </a:lnTo>
                  <a:lnTo>
                    <a:pt x="301180" y="1126282"/>
                  </a:lnTo>
                  <a:lnTo>
                    <a:pt x="340058" y="1146698"/>
                  </a:lnTo>
                  <a:lnTo>
                    <a:pt x="380222" y="1164165"/>
                  </a:lnTo>
                  <a:lnTo>
                    <a:pt x="421513" y="1178585"/>
                  </a:lnTo>
                  <a:lnTo>
                    <a:pt x="463839" y="1189886"/>
                  </a:lnTo>
                  <a:lnTo>
                    <a:pt x="506841" y="1198005"/>
                  </a:lnTo>
                  <a:lnTo>
                    <a:pt x="550312" y="1202890"/>
                  </a:lnTo>
                  <a:lnTo>
                    <a:pt x="593979" y="1204518"/>
                  </a:lnTo>
                  <a:lnTo>
                    <a:pt x="608550" y="1204337"/>
                  </a:lnTo>
                  <a:lnTo>
                    <a:pt x="652145" y="1201623"/>
                  </a:lnTo>
                  <a:lnTo>
                    <a:pt x="695489" y="1195656"/>
                  </a:lnTo>
                  <a:lnTo>
                    <a:pt x="738314" y="1186472"/>
                  </a:lnTo>
                  <a:lnTo>
                    <a:pt x="780303" y="1174120"/>
                  </a:lnTo>
                  <a:lnTo>
                    <a:pt x="821309" y="1158671"/>
                  </a:lnTo>
                  <a:lnTo>
                    <a:pt x="861010" y="1140219"/>
                  </a:lnTo>
                  <a:lnTo>
                    <a:pt x="899350" y="1118839"/>
                  </a:lnTo>
                  <a:lnTo>
                    <a:pt x="935980" y="1094660"/>
                  </a:lnTo>
                  <a:lnTo>
                    <a:pt x="970788" y="1067816"/>
                  </a:lnTo>
                  <a:lnTo>
                    <a:pt x="1003542" y="1038453"/>
                  </a:lnTo>
                  <a:lnTo>
                    <a:pt x="1034049" y="1006713"/>
                  </a:lnTo>
                  <a:lnTo>
                    <a:pt x="1062180" y="972786"/>
                  </a:lnTo>
                  <a:lnTo>
                    <a:pt x="1087755" y="936853"/>
                  </a:lnTo>
                  <a:lnTo>
                    <a:pt x="1110722" y="899122"/>
                  </a:lnTo>
                  <a:lnTo>
                    <a:pt x="1130903" y="859763"/>
                  </a:lnTo>
                  <a:lnTo>
                    <a:pt x="1148123" y="819008"/>
                  </a:lnTo>
                  <a:lnTo>
                    <a:pt x="1162304" y="777087"/>
                  </a:lnTo>
                  <a:lnTo>
                    <a:pt x="1173501" y="734223"/>
                  </a:lnTo>
                  <a:lnTo>
                    <a:pt x="1181496" y="690629"/>
                  </a:lnTo>
                  <a:lnTo>
                    <a:pt x="1186297" y="646561"/>
                  </a:lnTo>
                  <a:lnTo>
                    <a:pt x="1187958" y="602259"/>
                  </a:lnTo>
                  <a:lnTo>
                    <a:pt x="1187769" y="587476"/>
                  </a:lnTo>
                  <a:lnTo>
                    <a:pt x="1185037" y="543229"/>
                  </a:lnTo>
                  <a:lnTo>
                    <a:pt x="1179197" y="499306"/>
                  </a:lnTo>
                  <a:lnTo>
                    <a:pt x="1170130" y="455931"/>
                  </a:lnTo>
                  <a:lnTo>
                    <a:pt x="1157926" y="413344"/>
                  </a:lnTo>
                  <a:lnTo>
                    <a:pt x="1142746" y="371792"/>
                  </a:lnTo>
                  <a:lnTo>
                    <a:pt x="1124493" y="331489"/>
                  </a:lnTo>
                  <a:lnTo>
                    <a:pt x="1103407" y="292642"/>
                  </a:lnTo>
                  <a:lnTo>
                    <a:pt x="1079515" y="255475"/>
                  </a:lnTo>
                  <a:lnTo>
                    <a:pt x="1053084" y="220192"/>
                  </a:lnTo>
                  <a:lnTo>
                    <a:pt x="1024133" y="186984"/>
                  </a:lnTo>
                  <a:lnTo>
                    <a:pt x="992854" y="156021"/>
                  </a:lnTo>
                  <a:lnTo>
                    <a:pt x="959375" y="127473"/>
                  </a:lnTo>
                  <a:lnTo>
                    <a:pt x="923925" y="101511"/>
                  </a:lnTo>
                  <a:lnTo>
                    <a:pt x="886777" y="78249"/>
                  </a:lnTo>
                  <a:lnTo>
                    <a:pt x="847899" y="57831"/>
                  </a:lnTo>
                  <a:lnTo>
                    <a:pt x="807735" y="40358"/>
                  </a:lnTo>
                  <a:lnTo>
                    <a:pt x="766445" y="25946"/>
                  </a:lnTo>
                  <a:lnTo>
                    <a:pt x="724118" y="14642"/>
                  </a:lnTo>
                  <a:lnTo>
                    <a:pt x="681116" y="6526"/>
                  </a:lnTo>
                  <a:lnTo>
                    <a:pt x="637645" y="1639"/>
                  </a:lnTo>
                  <a:lnTo>
                    <a:pt x="593979" y="0"/>
                  </a:lnTo>
                  <a:close/>
                </a:path>
              </a:pathLst>
            </a:custGeom>
            <a:solidFill>
              <a:srgbClr val="CEEFFF"/>
            </a:solidFill>
          </p:spPr>
          <p:txBody>
            <a:bodyPr wrap="square" lIns="0" tIns="0" rIns="0" bIns="0" rtlCol="0"/>
            <a:lstStyle/>
            <a:p>
              <a:endParaRPr/>
            </a:p>
          </p:txBody>
        </p:sp>
        <p:sp>
          <p:nvSpPr>
            <p:cNvPr id="35" name="object 35"/>
            <p:cNvSpPr/>
            <p:nvPr/>
          </p:nvSpPr>
          <p:spPr>
            <a:xfrm>
              <a:off x="16921226" y="984656"/>
              <a:ext cx="675640" cy="670560"/>
            </a:xfrm>
            <a:custGeom>
              <a:avLst/>
              <a:gdLst/>
              <a:ahLst/>
              <a:cxnLst/>
              <a:rect l="l" t="t" r="r" b="b"/>
              <a:pathLst>
                <a:path w="675640" h="670560">
                  <a:moveTo>
                    <a:pt x="344043" y="613410"/>
                  </a:moveTo>
                  <a:lnTo>
                    <a:pt x="331343" y="613410"/>
                  </a:lnTo>
                  <a:lnTo>
                    <a:pt x="331767" y="627380"/>
                  </a:lnTo>
                  <a:lnTo>
                    <a:pt x="331942" y="640080"/>
                  </a:lnTo>
                  <a:lnTo>
                    <a:pt x="332232" y="670560"/>
                  </a:lnTo>
                  <a:lnTo>
                    <a:pt x="343408" y="670560"/>
                  </a:lnTo>
                  <a:lnTo>
                    <a:pt x="343630" y="642620"/>
                  </a:lnTo>
                  <a:lnTo>
                    <a:pt x="343800" y="627380"/>
                  </a:lnTo>
                  <a:lnTo>
                    <a:pt x="344043" y="613410"/>
                  </a:lnTo>
                  <a:close/>
                </a:path>
                <a:path w="675640" h="670560">
                  <a:moveTo>
                    <a:pt x="248412" y="171450"/>
                  </a:moveTo>
                  <a:lnTo>
                    <a:pt x="242552" y="171450"/>
                  </a:lnTo>
                  <a:lnTo>
                    <a:pt x="236013" y="175260"/>
                  </a:lnTo>
                  <a:lnTo>
                    <a:pt x="228498" y="180340"/>
                  </a:lnTo>
                  <a:lnTo>
                    <a:pt x="219710" y="185420"/>
                  </a:lnTo>
                  <a:lnTo>
                    <a:pt x="184151" y="208280"/>
                  </a:lnTo>
                  <a:lnTo>
                    <a:pt x="168338" y="247650"/>
                  </a:lnTo>
                  <a:lnTo>
                    <a:pt x="171759" y="262890"/>
                  </a:lnTo>
                  <a:lnTo>
                    <a:pt x="201453" y="293370"/>
                  </a:lnTo>
                  <a:lnTo>
                    <a:pt x="266192" y="313690"/>
                  </a:lnTo>
                  <a:lnTo>
                    <a:pt x="302895" y="322580"/>
                  </a:lnTo>
                  <a:lnTo>
                    <a:pt x="297372" y="327660"/>
                  </a:lnTo>
                  <a:lnTo>
                    <a:pt x="271658" y="358140"/>
                  </a:lnTo>
                  <a:lnTo>
                    <a:pt x="261796" y="394970"/>
                  </a:lnTo>
                  <a:lnTo>
                    <a:pt x="262890" y="414020"/>
                  </a:lnTo>
                  <a:lnTo>
                    <a:pt x="269755" y="430530"/>
                  </a:lnTo>
                  <a:lnTo>
                    <a:pt x="281146" y="443230"/>
                  </a:lnTo>
                  <a:lnTo>
                    <a:pt x="295251" y="454660"/>
                  </a:lnTo>
                  <a:lnTo>
                    <a:pt x="310261" y="463550"/>
                  </a:lnTo>
                  <a:lnTo>
                    <a:pt x="299335" y="471170"/>
                  </a:lnTo>
                  <a:lnTo>
                    <a:pt x="289052" y="480060"/>
                  </a:lnTo>
                  <a:lnTo>
                    <a:pt x="280007" y="490220"/>
                  </a:lnTo>
                  <a:lnTo>
                    <a:pt x="272796" y="501650"/>
                  </a:lnTo>
                  <a:lnTo>
                    <a:pt x="265761" y="533400"/>
                  </a:lnTo>
                  <a:lnTo>
                    <a:pt x="275859" y="557530"/>
                  </a:lnTo>
                  <a:lnTo>
                    <a:pt x="297888" y="579120"/>
                  </a:lnTo>
                  <a:lnTo>
                    <a:pt x="326644" y="599440"/>
                  </a:lnTo>
                  <a:lnTo>
                    <a:pt x="316148" y="613410"/>
                  </a:lnTo>
                  <a:lnTo>
                    <a:pt x="306879" y="631190"/>
                  </a:lnTo>
                  <a:lnTo>
                    <a:pt x="302158" y="647700"/>
                  </a:lnTo>
                  <a:lnTo>
                    <a:pt x="305308" y="662940"/>
                  </a:lnTo>
                  <a:lnTo>
                    <a:pt x="307875" y="651510"/>
                  </a:lnTo>
                  <a:lnTo>
                    <a:pt x="310610" y="640080"/>
                  </a:lnTo>
                  <a:lnTo>
                    <a:pt x="317202" y="628650"/>
                  </a:lnTo>
                  <a:lnTo>
                    <a:pt x="331343" y="613410"/>
                  </a:lnTo>
                  <a:lnTo>
                    <a:pt x="358807" y="613410"/>
                  </a:lnTo>
                  <a:lnTo>
                    <a:pt x="357161" y="610870"/>
                  </a:lnTo>
                  <a:lnTo>
                    <a:pt x="348742" y="599440"/>
                  </a:lnTo>
                  <a:lnTo>
                    <a:pt x="373630" y="581660"/>
                  </a:lnTo>
                  <a:lnTo>
                    <a:pt x="331216" y="581660"/>
                  </a:lnTo>
                  <a:lnTo>
                    <a:pt x="301301" y="554990"/>
                  </a:lnTo>
                  <a:lnTo>
                    <a:pt x="287734" y="529590"/>
                  </a:lnTo>
                  <a:lnTo>
                    <a:pt x="289085" y="521970"/>
                  </a:lnTo>
                  <a:lnTo>
                    <a:pt x="318512" y="488950"/>
                  </a:lnTo>
                  <a:lnTo>
                    <a:pt x="329184" y="482600"/>
                  </a:lnTo>
                  <a:lnTo>
                    <a:pt x="388208" y="482600"/>
                  </a:lnTo>
                  <a:lnTo>
                    <a:pt x="378765" y="473710"/>
                  </a:lnTo>
                  <a:lnTo>
                    <a:pt x="365506" y="463550"/>
                  </a:lnTo>
                  <a:lnTo>
                    <a:pt x="391398" y="445770"/>
                  </a:lnTo>
                  <a:lnTo>
                    <a:pt x="393580" y="443230"/>
                  </a:lnTo>
                  <a:lnTo>
                    <a:pt x="329184" y="443230"/>
                  </a:lnTo>
                  <a:lnTo>
                    <a:pt x="318127" y="436880"/>
                  </a:lnTo>
                  <a:lnTo>
                    <a:pt x="307308" y="429260"/>
                  </a:lnTo>
                  <a:lnTo>
                    <a:pt x="297965" y="421640"/>
                  </a:lnTo>
                  <a:lnTo>
                    <a:pt x="291338" y="410210"/>
                  </a:lnTo>
                  <a:lnTo>
                    <a:pt x="290673" y="388620"/>
                  </a:lnTo>
                  <a:lnTo>
                    <a:pt x="297545" y="369570"/>
                  </a:lnTo>
                  <a:lnTo>
                    <a:pt x="310393" y="351790"/>
                  </a:lnTo>
                  <a:lnTo>
                    <a:pt x="327660" y="340360"/>
                  </a:lnTo>
                  <a:lnTo>
                    <a:pt x="347956" y="340360"/>
                  </a:lnTo>
                  <a:lnTo>
                    <a:pt x="347980" y="339090"/>
                  </a:lnTo>
                  <a:lnTo>
                    <a:pt x="389934" y="339090"/>
                  </a:lnTo>
                  <a:lnTo>
                    <a:pt x="384629" y="332740"/>
                  </a:lnTo>
                  <a:lnTo>
                    <a:pt x="372745" y="322580"/>
                  </a:lnTo>
                  <a:lnTo>
                    <a:pt x="426878" y="309880"/>
                  </a:lnTo>
                  <a:lnTo>
                    <a:pt x="453505" y="302260"/>
                  </a:lnTo>
                  <a:lnTo>
                    <a:pt x="459152" y="299720"/>
                  </a:lnTo>
                  <a:lnTo>
                    <a:pt x="326898" y="299720"/>
                  </a:lnTo>
                  <a:lnTo>
                    <a:pt x="285567" y="285750"/>
                  </a:lnTo>
                  <a:lnTo>
                    <a:pt x="245141" y="275590"/>
                  </a:lnTo>
                  <a:lnTo>
                    <a:pt x="212669" y="264160"/>
                  </a:lnTo>
                  <a:lnTo>
                    <a:pt x="195199" y="251460"/>
                  </a:lnTo>
                  <a:lnTo>
                    <a:pt x="195210" y="240030"/>
                  </a:lnTo>
                  <a:lnTo>
                    <a:pt x="200247" y="229870"/>
                  </a:lnTo>
                  <a:lnTo>
                    <a:pt x="208664" y="222250"/>
                  </a:lnTo>
                  <a:lnTo>
                    <a:pt x="218821" y="217170"/>
                  </a:lnTo>
                  <a:lnTo>
                    <a:pt x="242458" y="214630"/>
                  </a:lnTo>
                  <a:lnTo>
                    <a:pt x="254379" y="214630"/>
                  </a:lnTo>
                  <a:lnTo>
                    <a:pt x="266192" y="213360"/>
                  </a:lnTo>
                  <a:lnTo>
                    <a:pt x="277044" y="210820"/>
                  </a:lnTo>
                  <a:lnTo>
                    <a:pt x="285956" y="205740"/>
                  </a:lnTo>
                  <a:lnTo>
                    <a:pt x="294606" y="200660"/>
                  </a:lnTo>
                  <a:lnTo>
                    <a:pt x="298857" y="196850"/>
                  </a:lnTo>
                  <a:lnTo>
                    <a:pt x="237109" y="196850"/>
                  </a:lnTo>
                  <a:lnTo>
                    <a:pt x="237109" y="177800"/>
                  </a:lnTo>
                  <a:lnTo>
                    <a:pt x="265778" y="177800"/>
                  </a:lnTo>
                  <a:lnTo>
                    <a:pt x="248412" y="171450"/>
                  </a:lnTo>
                  <a:close/>
                </a:path>
                <a:path w="675640" h="670560">
                  <a:moveTo>
                    <a:pt x="358807" y="613410"/>
                  </a:moveTo>
                  <a:lnTo>
                    <a:pt x="344043" y="613410"/>
                  </a:lnTo>
                  <a:lnTo>
                    <a:pt x="358671" y="629920"/>
                  </a:lnTo>
                  <a:lnTo>
                    <a:pt x="365156" y="641350"/>
                  </a:lnTo>
                  <a:lnTo>
                    <a:pt x="367688" y="650240"/>
                  </a:lnTo>
                  <a:lnTo>
                    <a:pt x="370459" y="662940"/>
                  </a:lnTo>
                  <a:lnTo>
                    <a:pt x="372364" y="657860"/>
                  </a:lnTo>
                  <a:lnTo>
                    <a:pt x="374523" y="652780"/>
                  </a:lnTo>
                  <a:lnTo>
                    <a:pt x="373253" y="647700"/>
                  </a:lnTo>
                  <a:lnTo>
                    <a:pt x="370191" y="633730"/>
                  </a:lnTo>
                  <a:lnTo>
                    <a:pt x="364569" y="622300"/>
                  </a:lnTo>
                  <a:lnTo>
                    <a:pt x="358807" y="613410"/>
                  </a:lnTo>
                  <a:close/>
                </a:path>
                <a:path w="675640" h="670560">
                  <a:moveTo>
                    <a:pt x="346075" y="482600"/>
                  </a:moveTo>
                  <a:lnTo>
                    <a:pt x="329184" y="482600"/>
                  </a:lnTo>
                  <a:lnTo>
                    <a:pt x="330108" y="506730"/>
                  </a:lnTo>
                  <a:lnTo>
                    <a:pt x="330485" y="532130"/>
                  </a:lnTo>
                  <a:lnTo>
                    <a:pt x="330744" y="557530"/>
                  </a:lnTo>
                  <a:lnTo>
                    <a:pt x="331216" y="581660"/>
                  </a:lnTo>
                  <a:lnTo>
                    <a:pt x="344424" y="581660"/>
                  </a:lnTo>
                  <a:lnTo>
                    <a:pt x="344857" y="554990"/>
                  </a:lnTo>
                  <a:lnTo>
                    <a:pt x="345531" y="506730"/>
                  </a:lnTo>
                  <a:lnTo>
                    <a:pt x="346075" y="482600"/>
                  </a:lnTo>
                  <a:close/>
                </a:path>
                <a:path w="675640" h="670560">
                  <a:moveTo>
                    <a:pt x="388208" y="482600"/>
                  </a:moveTo>
                  <a:lnTo>
                    <a:pt x="346075" y="482600"/>
                  </a:lnTo>
                  <a:lnTo>
                    <a:pt x="357655" y="488950"/>
                  </a:lnTo>
                  <a:lnTo>
                    <a:pt x="368808" y="497840"/>
                  </a:lnTo>
                  <a:lnTo>
                    <a:pt x="378436" y="506730"/>
                  </a:lnTo>
                  <a:lnTo>
                    <a:pt x="385445" y="518160"/>
                  </a:lnTo>
                  <a:lnTo>
                    <a:pt x="387822" y="533400"/>
                  </a:lnTo>
                  <a:lnTo>
                    <a:pt x="382651" y="544830"/>
                  </a:lnTo>
                  <a:lnTo>
                    <a:pt x="368621" y="560070"/>
                  </a:lnTo>
                  <a:lnTo>
                    <a:pt x="344424" y="581660"/>
                  </a:lnTo>
                  <a:lnTo>
                    <a:pt x="373630" y="581660"/>
                  </a:lnTo>
                  <a:lnTo>
                    <a:pt x="375408" y="580390"/>
                  </a:lnTo>
                  <a:lnTo>
                    <a:pt x="396525" y="561340"/>
                  </a:lnTo>
                  <a:lnTo>
                    <a:pt x="408356" y="539750"/>
                  </a:lnTo>
                  <a:lnTo>
                    <a:pt x="407162" y="513080"/>
                  </a:lnTo>
                  <a:lnTo>
                    <a:pt x="400760" y="497840"/>
                  </a:lnTo>
                  <a:lnTo>
                    <a:pt x="390906" y="485140"/>
                  </a:lnTo>
                  <a:lnTo>
                    <a:pt x="388208" y="482600"/>
                  </a:lnTo>
                  <a:close/>
                </a:path>
                <a:path w="675640" h="670560">
                  <a:moveTo>
                    <a:pt x="347956" y="340360"/>
                  </a:moveTo>
                  <a:lnTo>
                    <a:pt x="327660" y="340360"/>
                  </a:lnTo>
                  <a:lnTo>
                    <a:pt x="328573" y="394970"/>
                  </a:lnTo>
                  <a:lnTo>
                    <a:pt x="328910" y="417830"/>
                  </a:lnTo>
                  <a:lnTo>
                    <a:pt x="329184" y="443230"/>
                  </a:lnTo>
                  <a:lnTo>
                    <a:pt x="346329" y="443230"/>
                  </a:lnTo>
                  <a:lnTo>
                    <a:pt x="347489" y="365760"/>
                  </a:lnTo>
                  <a:lnTo>
                    <a:pt x="347956" y="340360"/>
                  </a:lnTo>
                  <a:close/>
                </a:path>
                <a:path w="675640" h="670560">
                  <a:moveTo>
                    <a:pt x="389934" y="339090"/>
                  </a:moveTo>
                  <a:lnTo>
                    <a:pt x="347980" y="339090"/>
                  </a:lnTo>
                  <a:lnTo>
                    <a:pt x="364789" y="351790"/>
                  </a:lnTo>
                  <a:lnTo>
                    <a:pt x="377491" y="368300"/>
                  </a:lnTo>
                  <a:lnTo>
                    <a:pt x="384645" y="387350"/>
                  </a:lnTo>
                  <a:lnTo>
                    <a:pt x="384810" y="407670"/>
                  </a:lnTo>
                  <a:lnTo>
                    <a:pt x="378618" y="420370"/>
                  </a:lnTo>
                  <a:lnTo>
                    <a:pt x="369093" y="429260"/>
                  </a:lnTo>
                  <a:lnTo>
                    <a:pt x="357806" y="436880"/>
                  </a:lnTo>
                  <a:lnTo>
                    <a:pt x="346329" y="443230"/>
                  </a:lnTo>
                  <a:lnTo>
                    <a:pt x="393580" y="443230"/>
                  </a:lnTo>
                  <a:lnTo>
                    <a:pt x="407765" y="426720"/>
                  </a:lnTo>
                  <a:lnTo>
                    <a:pt x="414083" y="402590"/>
                  </a:lnTo>
                  <a:lnTo>
                    <a:pt x="409829" y="373380"/>
                  </a:lnTo>
                  <a:lnTo>
                    <a:pt x="403873" y="358140"/>
                  </a:lnTo>
                  <a:lnTo>
                    <a:pt x="395239" y="345440"/>
                  </a:lnTo>
                  <a:lnTo>
                    <a:pt x="389934" y="339090"/>
                  </a:lnTo>
                  <a:close/>
                </a:path>
                <a:path w="675640" h="670560">
                  <a:moveTo>
                    <a:pt x="350901" y="119380"/>
                  </a:moveTo>
                  <a:lnTo>
                    <a:pt x="324485" y="119380"/>
                  </a:lnTo>
                  <a:lnTo>
                    <a:pt x="326431" y="251460"/>
                  </a:lnTo>
                  <a:lnTo>
                    <a:pt x="326898" y="299720"/>
                  </a:lnTo>
                  <a:lnTo>
                    <a:pt x="459152" y="299720"/>
                  </a:lnTo>
                  <a:lnTo>
                    <a:pt x="461975" y="298450"/>
                  </a:lnTo>
                  <a:lnTo>
                    <a:pt x="348742" y="298450"/>
                  </a:lnTo>
                  <a:lnTo>
                    <a:pt x="349011" y="262890"/>
                  </a:lnTo>
                  <a:lnTo>
                    <a:pt x="349116" y="251460"/>
                  </a:lnTo>
                  <a:lnTo>
                    <a:pt x="350420" y="165100"/>
                  </a:lnTo>
                  <a:lnTo>
                    <a:pt x="350901" y="119380"/>
                  </a:lnTo>
                  <a:close/>
                </a:path>
                <a:path w="675640" h="670560">
                  <a:moveTo>
                    <a:pt x="432181" y="171450"/>
                  </a:moveTo>
                  <a:lnTo>
                    <a:pt x="426340" y="172720"/>
                  </a:lnTo>
                  <a:lnTo>
                    <a:pt x="420417" y="175260"/>
                  </a:lnTo>
                  <a:lnTo>
                    <a:pt x="413517" y="177800"/>
                  </a:lnTo>
                  <a:lnTo>
                    <a:pt x="404749" y="180340"/>
                  </a:lnTo>
                  <a:lnTo>
                    <a:pt x="390876" y="181610"/>
                  </a:lnTo>
                  <a:lnTo>
                    <a:pt x="378158" y="184150"/>
                  </a:lnTo>
                  <a:lnTo>
                    <a:pt x="370512" y="187960"/>
                  </a:lnTo>
                  <a:lnTo>
                    <a:pt x="371856" y="193040"/>
                  </a:lnTo>
                  <a:lnTo>
                    <a:pt x="378174" y="198120"/>
                  </a:lnTo>
                  <a:lnTo>
                    <a:pt x="413178" y="213360"/>
                  </a:lnTo>
                  <a:lnTo>
                    <a:pt x="426370" y="214630"/>
                  </a:lnTo>
                  <a:lnTo>
                    <a:pt x="439610" y="214630"/>
                  </a:lnTo>
                  <a:lnTo>
                    <a:pt x="452755" y="215900"/>
                  </a:lnTo>
                  <a:lnTo>
                    <a:pt x="463873" y="219710"/>
                  </a:lnTo>
                  <a:lnTo>
                    <a:pt x="473313" y="227330"/>
                  </a:lnTo>
                  <a:lnTo>
                    <a:pt x="479490" y="237490"/>
                  </a:lnTo>
                  <a:lnTo>
                    <a:pt x="480822" y="248920"/>
                  </a:lnTo>
                  <a:lnTo>
                    <a:pt x="465845" y="262890"/>
                  </a:lnTo>
                  <a:lnTo>
                    <a:pt x="433974" y="274320"/>
                  </a:lnTo>
                  <a:lnTo>
                    <a:pt x="392507" y="284480"/>
                  </a:lnTo>
                  <a:lnTo>
                    <a:pt x="348742" y="298450"/>
                  </a:lnTo>
                  <a:lnTo>
                    <a:pt x="461975" y="298450"/>
                  </a:lnTo>
                  <a:lnTo>
                    <a:pt x="478917" y="290830"/>
                  </a:lnTo>
                  <a:lnTo>
                    <a:pt x="498391" y="273050"/>
                  </a:lnTo>
                  <a:lnTo>
                    <a:pt x="507555" y="246380"/>
                  </a:lnTo>
                  <a:lnTo>
                    <a:pt x="497097" y="214630"/>
                  </a:lnTo>
                  <a:lnTo>
                    <a:pt x="471408" y="195580"/>
                  </a:lnTo>
                  <a:lnTo>
                    <a:pt x="417195" y="195580"/>
                  </a:lnTo>
                  <a:lnTo>
                    <a:pt x="417068" y="180340"/>
                  </a:lnTo>
                  <a:lnTo>
                    <a:pt x="448263" y="180340"/>
                  </a:lnTo>
                  <a:lnTo>
                    <a:pt x="445182" y="177800"/>
                  </a:lnTo>
                  <a:lnTo>
                    <a:pt x="438902" y="173990"/>
                  </a:lnTo>
                  <a:lnTo>
                    <a:pt x="432181" y="171450"/>
                  </a:lnTo>
                  <a:close/>
                </a:path>
                <a:path w="675640" h="670560">
                  <a:moveTo>
                    <a:pt x="265778" y="177800"/>
                  </a:moveTo>
                  <a:lnTo>
                    <a:pt x="251460" y="177800"/>
                  </a:lnTo>
                  <a:lnTo>
                    <a:pt x="251460" y="196850"/>
                  </a:lnTo>
                  <a:lnTo>
                    <a:pt x="298857" y="196850"/>
                  </a:lnTo>
                  <a:lnTo>
                    <a:pt x="305943" y="190500"/>
                  </a:lnTo>
                  <a:lnTo>
                    <a:pt x="305689" y="189230"/>
                  </a:lnTo>
                  <a:lnTo>
                    <a:pt x="304292" y="187960"/>
                  </a:lnTo>
                  <a:lnTo>
                    <a:pt x="291310" y="182880"/>
                  </a:lnTo>
                  <a:lnTo>
                    <a:pt x="281590" y="181610"/>
                  </a:lnTo>
                  <a:lnTo>
                    <a:pt x="269251" y="179070"/>
                  </a:lnTo>
                  <a:lnTo>
                    <a:pt x="265778" y="177800"/>
                  </a:lnTo>
                  <a:close/>
                </a:path>
                <a:path w="675640" h="670560">
                  <a:moveTo>
                    <a:pt x="448263" y="180340"/>
                  </a:moveTo>
                  <a:lnTo>
                    <a:pt x="436245" y="180340"/>
                  </a:lnTo>
                  <a:lnTo>
                    <a:pt x="436245" y="195580"/>
                  </a:lnTo>
                  <a:lnTo>
                    <a:pt x="471408" y="195580"/>
                  </a:lnTo>
                  <a:lnTo>
                    <a:pt x="457708" y="185420"/>
                  </a:lnTo>
                  <a:lnTo>
                    <a:pt x="451344" y="182880"/>
                  </a:lnTo>
                  <a:lnTo>
                    <a:pt x="448263" y="180340"/>
                  </a:lnTo>
                  <a:close/>
                </a:path>
                <a:path w="675640" h="670560">
                  <a:moveTo>
                    <a:pt x="111587" y="146050"/>
                  </a:moveTo>
                  <a:lnTo>
                    <a:pt x="67310" y="146050"/>
                  </a:lnTo>
                  <a:lnTo>
                    <a:pt x="71108" y="149860"/>
                  </a:lnTo>
                  <a:lnTo>
                    <a:pt x="76263" y="153670"/>
                  </a:lnTo>
                  <a:lnTo>
                    <a:pt x="89134" y="152400"/>
                  </a:lnTo>
                  <a:lnTo>
                    <a:pt x="111587" y="146050"/>
                  </a:lnTo>
                  <a:close/>
                </a:path>
                <a:path w="675640" h="670560">
                  <a:moveTo>
                    <a:pt x="670079" y="144780"/>
                  </a:moveTo>
                  <a:lnTo>
                    <a:pt x="559308" y="144780"/>
                  </a:lnTo>
                  <a:lnTo>
                    <a:pt x="584842" y="152400"/>
                  </a:lnTo>
                  <a:lnTo>
                    <a:pt x="598233" y="153670"/>
                  </a:lnTo>
                  <a:lnTo>
                    <a:pt x="604385" y="149860"/>
                  </a:lnTo>
                  <a:lnTo>
                    <a:pt x="608203" y="146050"/>
                  </a:lnTo>
                  <a:lnTo>
                    <a:pt x="664519" y="146050"/>
                  </a:lnTo>
                  <a:lnTo>
                    <a:pt x="670079" y="144780"/>
                  </a:lnTo>
                  <a:close/>
                </a:path>
                <a:path w="675640" h="670560">
                  <a:moveTo>
                    <a:pt x="150114" y="144780"/>
                  </a:moveTo>
                  <a:lnTo>
                    <a:pt x="116078" y="144780"/>
                  </a:lnTo>
                  <a:lnTo>
                    <a:pt x="123914" y="148590"/>
                  </a:lnTo>
                  <a:lnTo>
                    <a:pt x="132572" y="149860"/>
                  </a:lnTo>
                  <a:lnTo>
                    <a:pt x="150114" y="144780"/>
                  </a:lnTo>
                  <a:close/>
                </a:path>
                <a:path w="675640" h="670560">
                  <a:moveTo>
                    <a:pt x="226714" y="46990"/>
                  </a:moveTo>
                  <a:lnTo>
                    <a:pt x="219710" y="46990"/>
                  </a:lnTo>
                  <a:lnTo>
                    <a:pt x="188698" y="60960"/>
                  </a:lnTo>
                  <a:lnTo>
                    <a:pt x="150780" y="83820"/>
                  </a:lnTo>
                  <a:lnTo>
                    <a:pt x="107195" y="109220"/>
                  </a:lnTo>
                  <a:lnTo>
                    <a:pt x="59182" y="129540"/>
                  </a:lnTo>
                  <a:lnTo>
                    <a:pt x="44559" y="133350"/>
                  </a:lnTo>
                  <a:lnTo>
                    <a:pt x="29638" y="135890"/>
                  </a:lnTo>
                  <a:lnTo>
                    <a:pt x="14694" y="137160"/>
                  </a:lnTo>
                  <a:lnTo>
                    <a:pt x="0" y="140970"/>
                  </a:lnTo>
                  <a:lnTo>
                    <a:pt x="0" y="142240"/>
                  </a:lnTo>
                  <a:lnTo>
                    <a:pt x="16410" y="147320"/>
                  </a:lnTo>
                  <a:lnTo>
                    <a:pt x="33369" y="148590"/>
                  </a:lnTo>
                  <a:lnTo>
                    <a:pt x="50470" y="148590"/>
                  </a:lnTo>
                  <a:lnTo>
                    <a:pt x="67310" y="146050"/>
                  </a:lnTo>
                  <a:lnTo>
                    <a:pt x="111587" y="146050"/>
                  </a:lnTo>
                  <a:lnTo>
                    <a:pt x="116078" y="144780"/>
                  </a:lnTo>
                  <a:lnTo>
                    <a:pt x="150114" y="144780"/>
                  </a:lnTo>
                  <a:lnTo>
                    <a:pt x="156083" y="142240"/>
                  </a:lnTo>
                  <a:lnTo>
                    <a:pt x="227838" y="142240"/>
                  </a:lnTo>
                  <a:lnTo>
                    <a:pt x="235204" y="139700"/>
                  </a:lnTo>
                  <a:lnTo>
                    <a:pt x="265345" y="139700"/>
                  </a:lnTo>
                  <a:lnTo>
                    <a:pt x="269494" y="137160"/>
                  </a:lnTo>
                  <a:lnTo>
                    <a:pt x="276352" y="134620"/>
                  </a:lnTo>
                  <a:lnTo>
                    <a:pt x="296192" y="134620"/>
                  </a:lnTo>
                  <a:lnTo>
                    <a:pt x="303837" y="132080"/>
                  </a:lnTo>
                  <a:lnTo>
                    <a:pt x="324485" y="119380"/>
                  </a:lnTo>
                  <a:lnTo>
                    <a:pt x="593545" y="119380"/>
                  </a:lnTo>
                  <a:lnTo>
                    <a:pt x="563288" y="106680"/>
                  </a:lnTo>
                  <a:lnTo>
                    <a:pt x="535908" y="90170"/>
                  </a:lnTo>
                  <a:lnTo>
                    <a:pt x="324104" y="90170"/>
                  </a:lnTo>
                  <a:lnTo>
                    <a:pt x="303010" y="85090"/>
                  </a:lnTo>
                  <a:lnTo>
                    <a:pt x="262632" y="69850"/>
                  </a:lnTo>
                  <a:lnTo>
                    <a:pt x="232791" y="49530"/>
                  </a:lnTo>
                  <a:lnTo>
                    <a:pt x="226714" y="46990"/>
                  </a:lnTo>
                  <a:close/>
                </a:path>
                <a:path w="675640" h="670560">
                  <a:moveTo>
                    <a:pt x="227838" y="142240"/>
                  </a:moveTo>
                  <a:lnTo>
                    <a:pt x="156083" y="142240"/>
                  </a:lnTo>
                  <a:lnTo>
                    <a:pt x="162052" y="146050"/>
                  </a:lnTo>
                  <a:lnTo>
                    <a:pt x="167894" y="146050"/>
                  </a:lnTo>
                  <a:lnTo>
                    <a:pt x="175895" y="148590"/>
                  </a:lnTo>
                  <a:lnTo>
                    <a:pt x="183896" y="144780"/>
                  </a:lnTo>
                  <a:lnTo>
                    <a:pt x="223181" y="144780"/>
                  </a:lnTo>
                  <a:lnTo>
                    <a:pt x="227838" y="142240"/>
                  </a:lnTo>
                  <a:close/>
                </a:path>
                <a:path w="675640" h="670560">
                  <a:moveTo>
                    <a:pt x="515450" y="144780"/>
                  </a:moveTo>
                  <a:lnTo>
                    <a:pt x="491871" y="144780"/>
                  </a:lnTo>
                  <a:lnTo>
                    <a:pt x="499745" y="148590"/>
                  </a:lnTo>
                  <a:lnTo>
                    <a:pt x="507746" y="146050"/>
                  </a:lnTo>
                  <a:lnTo>
                    <a:pt x="513461" y="146050"/>
                  </a:lnTo>
                  <a:lnTo>
                    <a:pt x="515450" y="144780"/>
                  </a:lnTo>
                  <a:close/>
                </a:path>
                <a:path w="675640" h="670560">
                  <a:moveTo>
                    <a:pt x="675640" y="142240"/>
                  </a:moveTo>
                  <a:lnTo>
                    <a:pt x="519430" y="142240"/>
                  </a:lnTo>
                  <a:lnTo>
                    <a:pt x="525399" y="144780"/>
                  </a:lnTo>
                  <a:lnTo>
                    <a:pt x="534019" y="147320"/>
                  </a:lnTo>
                  <a:lnTo>
                    <a:pt x="542925" y="148590"/>
                  </a:lnTo>
                  <a:lnTo>
                    <a:pt x="551545" y="148590"/>
                  </a:lnTo>
                  <a:lnTo>
                    <a:pt x="559308" y="144780"/>
                  </a:lnTo>
                  <a:lnTo>
                    <a:pt x="670079" y="144780"/>
                  </a:lnTo>
                  <a:lnTo>
                    <a:pt x="675640" y="143510"/>
                  </a:lnTo>
                  <a:lnTo>
                    <a:pt x="675640" y="142240"/>
                  </a:lnTo>
                  <a:close/>
                </a:path>
                <a:path w="675640" h="670560">
                  <a:moveTo>
                    <a:pt x="664519" y="146050"/>
                  </a:moveTo>
                  <a:lnTo>
                    <a:pt x="608203" y="146050"/>
                  </a:lnTo>
                  <a:lnTo>
                    <a:pt x="625026" y="148590"/>
                  </a:lnTo>
                  <a:lnTo>
                    <a:pt x="642016" y="148590"/>
                  </a:lnTo>
                  <a:lnTo>
                    <a:pt x="658959" y="147320"/>
                  </a:lnTo>
                  <a:lnTo>
                    <a:pt x="664519" y="146050"/>
                  </a:lnTo>
                  <a:close/>
                </a:path>
                <a:path w="675640" h="670560">
                  <a:moveTo>
                    <a:pt x="223181" y="144780"/>
                  </a:moveTo>
                  <a:lnTo>
                    <a:pt x="199009" y="144780"/>
                  </a:lnTo>
                  <a:lnTo>
                    <a:pt x="206121" y="147320"/>
                  </a:lnTo>
                  <a:lnTo>
                    <a:pt x="213233" y="146050"/>
                  </a:lnTo>
                  <a:lnTo>
                    <a:pt x="220853" y="146050"/>
                  </a:lnTo>
                  <a:lnTo>
                    <a:pt x="223181" y="144780"/>
                  </a:lnTo>
                  <a:close/>
                </a:path>
                <a:path w="675640" h="670560">
                  <a:moveTo>
                    <a:pt x="675640" y="140970"/>
                  </a:moveTo>
                  <a:lnTo>
                    <a:pt x="440563" y="140970"/>
                  </a:lnTo>
                  <a:lnTo>
                    <a:pt x="447802" y="142240"/>
                  </a:lnTo>
                  <a:lnTo>
                    <a:pt x="454660" y="146050"/>
                  </a:lnTo>
                  <a:lnTo>
                    <a:pt x="462153" y="146050"/>
                  </a:lnTo>
                  <a:lnTo>
                    <a:pt x="469519" y="147320"/>
                  </a:lnTo>
                  <a:lnTo>
                    <a:pt x="476631" y="144780"/>
                  </a:lnTo>
                  <a:lnTo>
                    <a:pt x="515450" y="144780"/>
                  </a:lnTo>
                  <a:lnTo>
                    <a:pt x="519430" y="142240"/>
                  </a:lnTo>
                  <a:lnTo>
                    <a:pt x="675640" y="142240"/>
                  </a:lnTo>
                  <a:lnTo>
                    <a:pt x="675640" y="140970"/>
                  </a:lnTo>
                  <a:close/>
                </a:path>
                <a:path w="675640" h="670560">
                  <a:moveTo>
                    <a:pt x="265345" y="139700"/>
                  </a:moveTo>
                  <a:lnTo>
                    <a:pt x="235204" y="139700"/>
                  </a:lnTo>
                  <a:lnTo>
                    <a:pt x="242062" y="140970"/>
                  </a:lnTo>
                  <a:lnTo>
                    <a:pt x="248920" y="143510"/>
                  </a:lnTo>
                  <a:lnTo>
                    <a:pt x="263271" y="140970"/>
                  </a:lnTo>
                  <a:lnTo>
                    <a:pt x="265345" y="139700"/>
                  </a:lnTo>
                  <a:close/>
                </a:path>
                <a:path w="675640" h="670560">
                  <a:moveTo>
                    <a:pt x="634349" y="134620"/>
                  </a:moveTo>
                  <a:lnTo>
                    <a:pt x="399161" y="134620"/>
                  </a:lnTo>
                  <a:lnTo>
                    <a:pt x="405892" y="137160"/>
                  </a:lnTo>
                  <a:lnTo>
                    <a:pt x="412242" y="140970"/>
                  </a:lnTo>
                  <a:lnTo>
                    <a:pt x="426720" y="143510"/>
                  </a:lnTo>
                  <a:lnTo>
                    <a:pt x="433578" y="140970"/>
                  </a:lnTo>
                  <a:lnTo>
                    <a:pt x="675640" y="140970"/>
                  </a:lnTo>
                  <a:lnTo>
                    <a:pt x="662066" y="137160"/>
                  </a:lnTo>
                  <a:lnTo>
                    <a:pt x="634349" y="134620"/>
                  </a:lnTo>
                  <a:close/>
                </a:path>
                <a:path w="675640" h="670560">
                  <a:moveTo>
                    <a:pt x="296192" y="134620"/>
                  </a:moveTo>
                  <a:lnTo>
                    <a:pt x="276352" y="134620"/>
                  </a:lnTo>
                  <a:lnTo>
                    <a:pt x="292369" y="135890"/>
                  </a:lnTo>
                  <a:lnTo>
                    <a:pt x="296192" y="134620"/>
                  </a:lnTo>
                  <a:close/>
                </a:path>
                <a:path w="675640" h="670560">
                  <a:moveTo>
                    <a:pt x="593545" y="119380"/>
                  </a:moveTo>
                  <a:lnTo>
                    <a:pt x="350901" y="119380"/>
                  </a:lnTo>
                  <a:lnTo>
                    <a:pt x="370836" y="132080"/>
                  </a:lnTo>
                  <a:lnTo>
                    <a:pt x="382079" y="135890"/>
                  </a:lnTo>
                  <a:lnTo>
                    <a:pt x="389798" y="134620"/>
                  </a:lnTo>
                  <a:lnTo>
                    <a:pt x="634349" y="134620"/>
                  </a:lnTo>
                  <a:lnTo>
                    <a:pt x="620776" y="130810"/>
                  </a:lnTo>
                  <a:lnTo>
                    <a:pt x="593545" y="119380"/>
                  </a:lnTo>
                  <a:close/>
                </a:path>
                <a:path w="675640" h="670560">
                  <a:moveTo>
                    <a:pt x="341903" y="0"/>
                  </a:moveTo>
                  <a:lnTo>
                    <a:pt x="323119" y="3810"/>
                  </a:lnTo>
                  <a:lnTo>
                    <a:pt x="309526" y="17780"/>
                  </a:lnTo>
                  <a:lnTo>
                    <a:pt x="306578" y="36830"/>
                  </a:lnTo>
                  <a:lnTo>
                    <a:pt x="308586" y="44450"/>
                  </a:lnTo>
                  <a:lnTo>
                    <a:pt x="312547" y="50800"/>
                  </a:lnTo>
                  <a:lnTo>
                    <a:pt x="317650" y="55880"/>
                  </a:lnTo>
                  <a:lnTo>
                    <a:pt x="323088" y="60960"/>
                  </a:lnTo>
                  <a:lnTo>
                    <a:pt x="323961" y="68580"/>
                  </a:lnTo>
                  <a:lnTo>
                    <a:pt x="323995" y="69850"/>
                  </a:lnTo>
                  <a:lnTo>
                    <a:pt x="324104" y="90170"/>
                  </a:lnTo>
                  <a:lnTo>
                    <a:pt x="351536" y="90170"/>
                  </a:lnTo>
                  <a:lnTo>
                    <a:pt x="351621" y="68580"/>
                  </a:lnTo>
                  <a:lnTo>
                    <a:pt x="352218" y="62230"/>
                  </a:lnTo>
                  <a:lnTo>
                    <a:pt x="354625" y="58420"/>
                  </a:lnTo>
                  <a:lnTo>
                    <a:pt x="359664" y="54610"/>
                  </a:lnTo>
                  <a:lnTo>
                    <a:pt x="366908" y="44450"/>
                  </a:lnTo>
                  <a:lnTo>
                    <a:pt x="369331" y="31750"/>
                  </a:lnTo>
                  <a:lnTo>
                    <a:pt x="367111" y="20320"/>
                  </a:lnTo>
                  <a:lnTo>
                    <a:pt x="360426" y="10160"/>
                  </a:lnTo>
                  <a:lnTo>
                    <a:pt x="341903" y="0"/>
                  </a:lnTo>
                  <a:close/>
                </a:path>
                <a:path w="675640" h="670560">
                  <a:moveTo>
                    <a:pt x="443738" y="49530"/>
                  </a:moveTo>
                  <a:lnTo>
                    <a:pt x="423027" y="64770"/>
                  </a:lnTo>
                  <a:lnTo>
                    <a:pt x="400351" y="76200"/>
                  </a:lnTo>
                  <a:lnTo>
                    <a:pt x="376318" y="85090"/>
                  </a:lnTo>
                  <a:lnTo>
                    <a:pt x="351536" y="90170"/>
                  </a:lnTo>
                  <a:lnTo>
                    <a:pt x="535908" y="90170"/>
                  </a:lnTo>
                  <a:lnTo>
                    <a:pt x="510635" y="74930"/>
                  </a:lnTo>
                  <a:lnTo>
                    <a:pt x="468792" y="50800"/>
                  </a:lnTo>
                  <a:lnTo>
                    <a:pt x="443738" y="49530"/>
                  </a:lnTo>
                  <a:close/>
                </a:path>
              </a:pathLst>
            </a:custGeom>
            <a:solidFill>
              <a:srgbClr val="C20909"/>
            </a:solidFill>
          </p:spPr>
          <p:txBody>
            <a:bodyPr wrap="square" lIns="0" tIns="0" rIns="0" bIns="0" rtlCol="0"/>
            <a:lstStyle/>
            <a:p>
              <a:endParaRPr/>
            </a:p>
          </p:txBody>
        </p:sp>
      </p:grpSp>
      <p:sp>
        <p:nvSpPr>
          <p:cNvPr id="24" name="Rechthoek: afgeronde hoeken 23">
            <a:extLst>
              <a:ext uri="{FF2B5EF4-FFF2-40B4-BE49-F238E27FC236}">
                <a16:creationId xmlns:a16="http://schemas.microsoft.com/office/drawing/2014/main" id="{9643E934-9DC1-1475-44C6-1321FAEA03A3}"/>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object 9">
            <a:extLst>
              <a:ext uri="{FF2B5EF4-FFF2-40B4-BE49-F238E27FC236}">
                <a16:creationId xmlns:a16="http://schemas.microsoft.com/office/drawing/2014/main" id="{C23AB86C-A395-1806-B85C-FC1AAC898711}"/>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4829175">
              <a:lnSpc>
                <a:spcPct val="100000"/>
              </a:lnSpc>
              <a:spcBef>
                <a:spcPts val="100"/>
              </a:spcBef>
            </a:pPr>
            <a:r>
              <a:rPr lang="nl-BE" b="1" spc="-10">
                <a:solidFill>
                  <a:schemeClr val="bg1"/>
                </a:solidFill>
                <a:latin typeface="Ariel"/>
              </a:rPr>
              <a:t>Wegen</a:t>
            </a:r>
          </a:p>
        </p:txBody>
      </p:sp>
      <p:pic>
        <p:nvPicPr>
          <p:cNvPr id="42" name="object 14">
            <a:extLst>
              <a:ext uri="{FF2B5EF4-FFF2-40B4-BE49-F238E27FC236}">
                <a16:creationId xmlns:a16="http://schemas.microsoft.com/office/drawing/2014/main" id="{09D9EE99-DDD9-1D62-84EA-6061CBD6453A}"/>
              </a:ext>
            </a:extLst>
          </p:cNvPr>
          <p:cNvPicPr/>
          <p:nvPr/>
        </p:nvPicPr>
        <p:blipFill>
          <a:blip r:embed="rId3" cstate="print"/>
          <a:stretch>
            <a:fillRect/>
          </a:stretch>
        </p:blipFill>
        <p:spPr>
          <a:xfrm>
            <a:off x="16044291" y="685575"/>
            <a:ext cx="1222502" cy="1239596"/>
          </a:xfrm>
          <a:prstGeom prst="rect">
            <a:avLst/>
          </a:prstGeom>
        </p:spPr>
      </p:pic>
      <p:grpSp>
        <p:nvGrpSpPr>
          <p:cNvPr id="43" name="object 31">
            <a:extLst>
              <a:ext uri="{FF2B5EF4-FFF2-40B4-BE49-F238E27FC236}">
                <a16:creationId xmlns:a16="http://schemas.microsoft.com/office/drawing/2014/main" id="{EF13A7F3-57D3-B77B-FEAA-4065661DE487}"/>
              </a:ext>
            </a:extLst>
          </p:cNvPr>
          <p:cNvGrpSpPr/>
          <p:nvPr/>
        </p:nvGrpSpPr>
        <p:grpSpPr>
          <a:xfrm>
            <a:off x="16056102" y="697360"/>
            <a:ext cx="1198880" cy="1216025"/>
            <a:chOff x="16659987" y="575220"/>
            <a:chExt cx="1198880" cy="1216025"/>
          </a:xfrm>
        </p:grpSpPr>
        <p:sp>
          <p:nvSpPr>
            <p:cNvPr id="44" name="object 32">
              <a:extLst>
                <a:ext uri="{FF2B5EF4-FFF2-40B4-BE49-F238E27FC236}">
                  <a16:creationId xmlns:a16="http://schemas.microsoft.com/office/drawing/2014/main" id="{CB1E2801-F317-8DEB-6E26-69DB5F08ACBA}"/>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45" name="object 33">
              <a:extLst>
                <a:ext uri="{FF2B5EF4-FFF2-40B4-BE49-F238E27FC236}">
                  <a16:creationId xmlns:a16="http://schemas.microsoft.com/office/drawing/2014/main" id="{09119B05-639D-85C5-FB56-8DD739FB48A1}"/>
                </a:ext>
              </a:extLst>
            </p:cNvPr>
            <p:cNvPicPr/>
            <p:nvPr/>
          </p:nvPicPr>
          <p:blipFill>
            <a:blip r:embed="rId4" cstate="print"/>
            <a:stretch>
              <a:fillRect/>
            </a:stretch>
          </p:blipFill>
          <p:spPr>
            <a:xfrm>
              <a:off x="17191989" y="786656"/>
              <a:ext cx="134493" cy="134747"/>
            </a:xfrm>
            <a:prstGeom prst="rect">
              <a:avLst/>
            </a:prstGeom>
          </p:spPr>
        </p:pic>
        <p:sp>
          <p:nvSpPr>
            <p:cNvPr id="46" name="object 34">
              <a:extLst>
                <a:ext uri="{FF2B5EF4-FFF2-40B4-BE49-F238E27FC236}">
                  <a16:creationId xmlns:a16="http://schemas.microsoft.com/office/drawing/2014/main" id="{519B9532-D85D-BA77-2AD7-94903C9DF19B}"/>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47" name="object 32">
            <a:extLst>
              <a:ext uri="{FF2B5EF4-FFF2-40B4-BE49-F238E27FC236}">
                <a16:creationId xmlns:a16="http://schemas.microsoft.com/office/drawing/2014/main" id="{B9C4D7C5-2D6A-E0AA-9983-AAE454141865}"/>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48" name="Afbeelding 47" descr="Afbeelding met kunst&#10;&#10;Automatisch gegenereerde beschrijving">
            <a:extLst>
              <a:ext uri="{FF2B5EF4-FFF2-40B4-BE49-F238E27FC236}">
                <a16:creationId xmlns:a16="http://schemas.microsoft.com/office/drawing/2014/main" id="{15DA3D59-D2A6-4EB8-4CD6-23D709EA1E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49" name="object 5">
            <a:extLst>
              <a:ext uri="{FF2B5EF4-FFF2-40B4-BE49-F238E27FC236}">
                <a16:creationId xmlns:a16="http://schemas.microsoft.com/office/drawing/2014/main" id="{9E266718-4344-7592-02FA-3FF9631F1097}"/>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50" name="object 7">
            <a:extLst>
              <a:ext uri="{FF2B5EF4-FFF2-40B4-BE49-F238E27FC236}">
                <a16:creationId xmlns:a16="http://schemas.microsoft.com/office/drawing/2014/main" id="{9128B158-C292-E0C5-9B1F-5E13C15DC277}"/>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51" name="Pijl: rechts 50">
            <a:extLst>
              <a:ext uri="{FF2B5EF4-FFF2-40B4-BE49-F238E27FC236}">
                <a16:creationId xmlns:a16="http://schemas.microsoft.com/office/drawing/2014/main" id="{C9E4595E-3D23-7F7E-EAB5-98DB78324BB3}"/>
              </a:ext>
            </a:extLst>
          </p:cNvPr>
          <p:cNvSpPr/>
          <p:nvPr/>
        </p:nvSpPr>
        <p:spPr>
          <a:xfrm rot="9086912" flipH="1">
            <a:off x="3706183" y="3931564"/>
            <a:ext cx="1477635" cy="536987"/>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BE"/>
          </a:p>
        </p:txBody>
      </p:sp>
      <p:sp>
        <p:nvSpPr>
          <p:cNvPr id="2" name="object 19">
            <a:extLst>
              <a:ext uri="{FF2B5EF4-FFF2-40B4-BE49-F238E27FC236}">
                <a16:creationId xmlns:a16="http://schemas.microsoft.com/office/drawing/2014/main" id="{73603518-DA0A-63BC-AD52-B475AC173091}"/>
              </a:ext>
            </a:extLst>
          </p:cNvPr>
          <p:cNvSpPr/>
          <p:nvPr/>
        </p:nvSpPr>
        <p:spPr>
          <a:xfrm>
            <a:off x="6967071" y="2918314"/>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3" name="Ovaal 26">
            <a:extLst>
              <a:ext uri="{FF2B5EF4-FFF2-40B4-BE49-F238E27FC236}">
                <a16:creationId xmlns:a16="http://schemas.microsoft.com/office/drawing/2014/main" id="{D0B691F5-FE09-4256-111C-B0D990D6A569}"/>
              </a:ext>
            </a:extLst>
          </p:cNvPr>
          <p:cNvSpPr/>
          <p:nvPr/>
        </p:nvSpPr>
        <p:spPr>
          <a:xfrm>
            <a:off x="7111632" y="3715874"/>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507941" y="2805683"/>
            <a:ext cx="1962999" cy="1963000"/>
          </a:xfrm>
          <a:prstGeom prst="rect">
            <a:avLst/>
          </a:prstGeom>
        </p:spPr>
      </p:pic>
      <p:sp>
        <p:nvSpPr>
          <p:cNvPr id="8" name="object 8"/>
          <p:cNvSpPr txBox="1"/>
          <p:nvPr/>
        </p:nvSpPr>
        <p:spPr>
          <a:xfrm>
            <a:off x="1125815" y="4864115"/>
            <a:ext cx="724535" cy="287020"/>
          </a:xfrm>
          <a:prstGeom prst="rect">
            <a:avLst/>
          </a:prstGeom>
        </p:spPr>
        <p:txBody>
          <a:bodyPr vert="horz" wrap="square" lIns="0" tIns="14605" rIns="0" bIns="0" rtlCol="0">
            <a:spAutoFit/>
          </a:bodyPr>
          <a:lstStyle/>
          <a:p>
            <a:pPr marL="12700">
              <a:lnSpc>
                <a:spcPct val="100000"/>
              </a:lnSpc>
              <a:spcBef>
                <a:spcPts val="115"/>
              </a:spcBef>
            </a:pPr>
            <a:r>
              <a:rPr sz="1700" spc="70" err="1">
                <a:latin typeface="Ariel"/>
                <a:cs typeface="Trebuchet MS"/>
              </a:rPr>
              <a:t>Wegen</a:t>
            </a:r>
            <a:endParaRPr sz="1700">
              <a:latin typeface="Ariel"/>
              <a:cs typeface="Trebuchet MS"/>
            </a:endParaRPr>
          </a:p>
        </p:txBody>
      </p:sp>
      <p:sp>
        <p:nvSpPr>
          <p:cNvPr id="15" name="object 15"/>
          <p:cNvSpPr txBox="1"/>
          <p:nvPr/>
        </p:nvSpPr>
        <p:spPr>
          <a:xfrm>
            <a:off x="3762755" y="2920818"/>
            <a:ext cx="14090650" cy="5803512"/>
          </a:xfrm>
          <a:prstGeom prst="rect">
            <a:avLst/>
          </a:prstGeom>
        </p:spPr>
        <p:txBody>
          <a:bodyPr vert="horz" wrap="square" lIns="0" tIns="67945" rIns="0" bIns="0" rtlCol="0" anchor="t">
            <a:spAutoFit/>
          </a:bodyPr>
          <a:lstStyle/>
          <a:p>
            <a:pPr marL="829945" indent="-342900">
              <a:spcBef>
                <a:spcPts val="434"/>
              </a:spcBef>
              <a:buFont typeface="Arial"/>
              <a:buChar char="•"/>
            </a:pPr>
            <a:r>
              <a:rPr lang="nl-NL" sz="2400" spc="-60">
                <a:latin typeface="Ariel"/>
                <a:cs typeface="Arial"/>
              </a:rPr>
              <a:t>Weeg</a:t>
            </a:r>
            <a:r>
              <a:rPr lang="nl-NL" sz="2400" spc="-5">
                <a:latin typeface="Ariel"/>
                <a:cs typeface="Arial"/>
              </a:rPr>
              <a:t> </a:t>
            </a:r>
            <a:r>
              <a:rPr lang="nl-BE" sz="2400" spc="60">
                <a:latin typeface="Ariel"/>
                <a:cs typeface="Arial"/>
              </a:rPr>
              <a:t>je</a:t>
            </a:r>
            <a:r>
              <a:rPr lang="nl-NL" sz="2400" spc="-5">
                <a:latin typeface="Ariel"/>
                <a:cs typeface="Arial"/>
              </a:rPr>
              <a:t> </a:t>
            </a:r>
            <a:r>
              <a:rPr lang="nl-NL" sz="2400" spc="-20">
                <a:latin typeface="Ariel"/>
                <a:cs typeface="Arial"/>
              </a:rPr>
              <a:t>dagelijks, liefst op hetzelfde tijdstip</a:t>
            </a:r>
            <a:endParaRPr lang="nl-NL" sz="2400">
              <a:latin typeface="Ariel"/>
              <a:cs typeface="Arial"/>
            </a:endParaRPr>
          </a:p>
          <a:p>
            <a:pPr marL="829945" indent="-342900">
              <a:spcBef>
                <a:spcPts val="434"/>
              </a:spcBef>
              <a:buFont typeface="Arial"/>
              <a:buChar char="•"/>
            </a:pPr>
            <a:r>
              <a:rPr lang="nl-NL" sz="2400">
                <a:latin typeface="Ariel"/>
                <a:cs typeface="Arial"/>
              </a:rPr>
              <a:t>Wat moet je doen als je gewicht toeneemt? Overleg</a:t>
            </a:r>
            <a:r>
              <a:rPr lang="nl-NL" sz="2400" spc="-5">
                <a:latin typeface="Ariel"/>
                <a:cs typeface="Arial"/>
              </a:rPr>
              <a:t> </a:t>
            </a:r>
            <a:r>
              <a:rPr lang="nl-NL" sz="2400" spc="60">
                <a:latin typeface="Ariel"/>
                <a:cs typeface="Arial"/>
              </a:rPr>
              <a:t>met</a:t>
            </a:r>
            <a:r>
              <a:rPr lang="nl-NL" sz="2400" spc="-5">
                <a:latin typeface="Ariel"/>
                <a:cs typeface="Arial"/>
              </a:rPr>
              <a:t> </a:t>
            </a:r>
            <a:r>
              <a:rPr lang="nl-BE" sz="2400">
                <a:latin typeface="Ariel"/>
                <a:cs typeface="Arial"/>
              </a:rPr>
              <a:t>je huis</a:t>
            </a:r>
            <a:r>
              <a:rPr lang="nl-NL" sz="2400">
                <a:latin typeface="Ariel"/>
                <a:cs typeface="Arial"/>
              </a:rPr>
              <a:t>arts</a:t>
            </a:r>
            <a:r>
              <a:rPr lang="nl-NL" sz="2400" spc="-5">
                <a:latin typeface="Ariel"/>
                <a:cs typeface="Arial"/>
              </a:rPr>
              <a:t> </a:t>
            </a:r>
            <a:r>
              <a:rPr lang="nl-NL" sz="2400">
                <a:latin typeface="Ariel"/>
                <a:cs typeface="Arial"/>
              </a:rPr>
              <a:t>wanneer</a:t>
            </a:r>
            <a:r>
              <a:rPr lang="nl-NL" sz="2400" spc="-5">
                <a:latin typeface="Ariel"/>
                <a:cs typeface="Arial"/>
              </a:rPr>
              <a:t> </a:t>
            </a:r>
            <a:r>
              <a:rPr lang="nl-NL" sz="2400" spc="60">
                <a:latin typeface="Ariel"/>
                <a:cs typeface="Arial"/>
              </a:rPr>
              <a:t>je</a:t>
            </a:r>
            <a:r>
              <a:rPr lang="nl-NL" sz="2400" spc="-5">
                <a:latin typeface="Ariel"/>
                <a:cs typeface="Arial"/>
              </a:rPr>
              <a:t> </a:t>
            </a:r>
            <a:r>
              <a:rPr lang="nl-NL" sz="2400">
                <a:latin typeface="Ariel"/>
                <a:cs typeface="Arial"/>
              </a:rPr>
              <a:t>hem/haar</a:t>
            </a:r>
            <a:r>
              <a:rPr lang="nl-NL" sz="2400" spc="-5">
                <a:latin typeface="Ariel"/>
                <a:cs typeface="Arial"/>
              </a:rPr>
              <a:t> </a:t>
            </a:r>
            <a:r>
              <a:rPr lang="nl-NL" sz="2400" spc="55">
                <a:latin typeface="Ariel"/>
                <a:cs typeface="Arial"/>
              </a:rPr>
              <a:t>moet</a:t>
            </a:r>
            <a:r>
              <a:rPr lang="nl-NL" sz="2400" spc="-5">
                <a:latin typeface="Ariel"/>
                <a:cs typeface="Arial"/>
              </a:rPr>
              <a:t> </a:t>
            </a:r>
            <a:r>
              <a:rPr lang="nl-NL" sz="2400" spc="-10">
                <a:latin typeface="Ariel"/>
                <a:cs typeface="Arial"/>
              </a:rPr>
              <a:t>contacteren</a:t>
            </a:r>
          </a:p>
          <a:p>
            <a:pPr marL="1287145" lvl="1" indent="-342900">
              <a:spcBef>
                <a:spcPts val="434"/>
              </a:spcBef>
              <a:buFont typeface="Courier New"/>
              <a:buChar char="o"/>
            </a:pPr>
            <a:r>
              <a:rPr lang="nl-NL" sz="2400" b="1" spc="-10">
                <a:latin typeface="Ariel"/>
                <a:cs typeface="Arial"/>
              </a:rPr>
              <a:t>Neem je plasmedicatie: </a:t>
            </a:r>
          </a:p>
          <a:p>
            <a:pPr marL="1744345" lvl="2" indent="-342900">
              <a:spcBef>
                <a:spcPts val="434"/>
              </a:spcBef>
              <a:buFont typeface="Courier New"/>
              <a:buChar char="o"/>
            </a:pPr>
            <a:r>
              <a:rPr lang="nl-NL" sz="2400" spc="-10">
                <a:latin typeface="Ariel"/>
                <a:ea typeface="+mn-lt"/>
                <a:cs typeface="Arial"/>
              </a:rPr>
              <a:t>Je weegt 1 kg meer</a:t>
            </a:r>
            <a:r>
              <a:rPr lang="nl-NL" sz="2400" spc="-10">
                <a:latin typeface="Ariel"/>
                <a:cs typeface="Arial"/>
              </a:rPr>
              <a:t> t.o.v. je drooggewicht: je dosis plasmedicatie blijft hetzelfde</a:t>
            </a:r>
            <a:endParaRPr lang="nl-NL" sz="2000">
              <a:latin typeface="Ariel"/>
            </a:endParaRPr>
          </a:p>
          <a:p>
            <a:pPr marL="1744345" lvl="2" indent="-342900">
              <a:spcBef>
                <a:spcPts val="434"/>
              </a:spcBef>
              <a:buFont typeface="Courier New"/>
              <a:buChar char="o"/>
            </a:pPr>
            <a:r>
              <a:rPr lang="nl-NL" sz="2400" spc="-10">
                <a:latin typeface="Ariel"/>
                <a:cs typeface="Arial"/>
              </a:rPr>
              <a:t>Je weegt 1,5kg-2kg meer t.o.v. drooggewicht: vaak moet je dosis plasmedicatie verdubbeld worden. Overleg dit met je huisarts. Je neemt de aangepaste dosis tot je terug je drooggewicht bereikt hebt.</a:t>
            </a:r>
          </a:p>
          <a:p>
            <a:pPr marL="1287145" lvl="1" indent="-342900">
              <a:spcBef>
                <a:spcPts val="434"/>
              </a:spcBef>
              <a:buFont typeface="Courier New"/>
              <a:buChar char="o"/>
            </a:pPr>
            <a:r>
              <a:rPr lang="nl-NL" sz="2400" b="1" spc="-10">
                <a:latin typeface="Ariel"/>
                <a:cs typeface="Arial"/>
              </a:rPr>
              <a:t>Neem je geen plasmedicatie</a:t>
            </a:r>
            <a:r>
              <a:rPr lang="nl-NL" sz="2400" spc="-10">
                <a:latin typeface="Ariel"/>
                <a:cs typeface="Arial"/>
              </a:rPr>
              <a:t>: </a:t>
            </a:r>
          </a:p>
          <a:p>
            <a:pPr marL="1744345" lvl="2" indent="-342900">
              <a:spcBef>
                <a:spcPts val="434"/>
              </a:spcBef>
              <a:buFont typeface="Courier New"/>
              <a:buChar char="o"/>
            </a:pPr>
            <a:r>
              <a:rPr lang="en-US" sz="2400" spc="-10" err="1">
                <a:latin typeface="Ariel"/>
                <a:cs typeface="Arial"/>
              </a:rPr>
              <a:t>Contacteer</a:t>
            </a:r>
            <a:r>
              <a:rPr lang="en-US" sz="2400" spc="-10">
                <a:latin typeface="Ariel"/>
                <a:cs typeface="Arial"/>
              </a:rPr>
              <a:t> je </a:t>
            </a:r>
            <a:r>
              <a:rPr lang="en-US" sz="2400" spc="-10" err="1">
                <a:latin typeface="Ariel"/>
                <a:cs typeface="Arial"/>
              </a:rPr>
              <a:t>huisarts</a:t>
            </a:r>
            <a:r>
              <a:rPr lang="en-US" sz="2400" spc="-10">
                <a:latin typeface="Ariel"/>
                <a:cs typeface="Arial"/>
              </a:rPr>
              <a:t> </a:t>
            </a:r>
            <a:r>
              <a:rPr lang="en-US" sz="2400" spc="-10" err="1">
                <a:latin typeface="Ariel"/>
                <a:cs typeface="Arial"/>
              </a:rPr>
              <a:t>wanneer</a:t>
            </a:r>
            <a:r>
              <a:rPr lang="en-US" sz="2400" spc="-10">
                <a:latin typeface="Ariel"/>
                <a:cs typeface="Arial"/>
              </a:rPr>
              <a:t> je </a:t>
            </a:r>
            <a:r>
              <a:rPr lang="en-US" sz="2400" spc="-10" err="1">
                <a:latin typeface="Ariel"/>
                <a:cs typeface="Arial"/>
              </a:rPr>
              <a:t>gewicht</a:t>
            </a:r>
            <a:r>
              <a:rPr lang="en-US" sz="2400" spc="-10">
                <a:latin typeface="Ariel"/>
                <a:cs typeface="Arial"/>
              </a:rPr>
              <a:t> </a:t>
            </a:r>
            <a:r>
              <a:rPr lang="en-US" sz="2400" spc="-10" err="1">
                <a:latin typeface="Ariel"/>
                <a:cs typeface="Arial"/>
              </a:rPr>
              <a:t>toeneemt</a:t>
            </a:r>
            <a:r>
              <a:rPr lang="en-US" sz="2400" spc="-10">
                <a:latin typeface="Ariel"/>
                <a:cs typeface="Arial"/>
              </a:rPr>
              <a:t> met </a:t>
            </a:r>
            <a:r>
              <a:rPr lang="en-US" sz="2400" spc="-10" err="1">
                <a:latin typeface="Ariel"/>
                <a:cs typeface="Arial"/>
              </a:rPr>
              <a:t>meer</a:t>
            </a:r>
            <a:r>
              <a:rPr lang="en-US" sz="2400" spc="-10">
                <a:latin typeface="Ariel"/>
                <a:cs typeface="Arial"/>
              </a:rPr>
              <a:t> dan 2 kg in 3 </a:t>
            </a:r>
            <a:r>
              <a:rPr lang="en-US" sz="2400" spc="-10" err="1">
                <a:latin typeface="Ariel"/>
                <a:cs typeface="Arial"/>
              </a:rPr>
              <a:t>dagen</a:t>
            </a:r>
            <a:r>
              <a:rPr lang="en-US" sz="2400" spc="-10">
                <a:latin typeface="Ariel"/>
                <a:cs typeface="Arial"/>
              </a:rPr>
              <a:t> </a:t>
            </a:r>
            <a:r>
              <a:rPr lang="en-US" sz="2400" spc="-10" err="1">
                <a:latin typeface="Ariel"/>
                <a:cs typeface="Arial"/>
              </a:rPr>
              <a:t>tijd</a:t>
            </a:r>
            <a:r>
              <a:rPr lang="en-US" sz="2400" spc="-10">
                <a:latin typeface="Ariel"/>
                <a:cs typeface="Arial"/>
              </a:rPr>
              <a:t>.</a:t>
            </a:r>
          </a:p>
          <a:p>
            <a:pPr marL="829945" indent="-342900">
              <a:spcBef>
                <a:spcPts val="434"/>
              </a:spcBef>
              <a:buFont typeface="Arial"/>
              <a:buChar char="•"/>
            </a:pPr>
            <a:r>
              <a:rPr lang="en-US" sz="2400" spc="-10">
                <a:latin typeface="Ariel"/>
                <a:cs typeface="Arial"/>
              </a:rPr>
              <a:t> </a:t>
            </a:r>
            <a:r>
              <a:rPr lang="en-US" sz="2400" spc="-60">
                <a:latin typeface="Ariel"/>
                <a:cs typeface="Arial"/>
              </a:rPr>
              <a:t>Hoe </a:t>
            </a:r>
            <a:r>
              <a:rPr lang="en-US" sz="2400" spc="-60" err="1">
                <a:latin typeface="Ariel"/>
                <a:cs typeface="Arial"/>
              </a:rPr>
              <a:t>komt</a:t>
            </a:r>
            <a:r>
              <a:rPr lang="en-US" sz="2400" spc="-60">
                <a:latin typeface="Ariel"/>
                <a:cs typeface="Arial"/>
              </a:rPr>
              <a:t> het </a:t>
            </a:r>
            <a:r>
              <a:rPr lang="en-US" sz="2400" spc="-60" err="1">
                <a:latin typeface="Ariel"/>
                <a:cs typeface="Arial"/>
              </a:rPr>
              <a:t>dat</a:t>
            </a:r>
            <a:r>
              <a:rPr lang="en-US" sz="2400" spc="-60">
                <a:latin typeface="Ariel"/>
                <a:cs typeface="Arial"/>
              </a:rPr>
              <a:t> je </a:t>
            </a:r>
            <a:r>
              <a:rPr lang="en-US" sz="2400" spc="-60" err="1">
                <a:latin typeface="Ariel"/>
                <a:cs typeface="Arial"/>
              </a:rPr>
              <a:t>gewicht</a:t>
            </a:r>
            <a:r>
              <a:rPr lang="en-US" sz="2400" spc="-60">
                <a:latin typeface="Ariel"/>
                <a:cs typeface="Arial"/>
              </a:rPr>
              <a:t> </a:t>
            </a:r>
            <a:r>
              <a:rPr lang="en-US" sz="2400" spc="-60" err="1">
                <a:latin typeface="Ariel"/>
                <a:cs typeface="Arial"/>
              </a:rPr>
              <a:t>toeneemt</a:t>
            </a:r>
            <a:r>
              <a:rPr lang="en-US" sz="2400" spc="-60">
                <a:latin typeface="Ariel"/>
                <a:cs typeface="Arial"/>
              </a:rPr>
              <a:t>?</a:t>
            </a:r>
          </a:p>
          <a:p>
            <a:pPr marL="1287145" lvl="1" indent="-342900">
              <a:spcBef>
                <a:spcPts val="434"/>
              </a:spcBef>
              <a:buFont typeface="Courier New"/>
              <a:buChar char="o"/>
            </a:pPr>
            <a:r>
              <a:rPr lang="en-US" sz="2400" spc="-10">
                <a:latin typeface="Ariel"/>
                <a:cs typeface="Arial"/>
              </a:rPr>
              <a:t>Heb je </a:t>
            </a:r>
            <a:r>
              <a:rPr lang="en-US" sz="2400" spc="-10" err="1">
                <a:latin typeface="Ariel"/>
                <a:cs typeface="Arial"/>
              </a:rPr>
              <a:t>je</a:t>
            </a:r>
            <a:r>
              <a:rPr lang="en-US" sz="2400" spc="-10">
                <a:latin typeface="Ariel"/>
                <a:cs typeface="Arial"/>
              </a:rPr>
              <a:t> </a:t>
            </a:r>
            <a:r>
              <a:rPr lang="en-US" sz="2400" spc="-10" err="1">
                <a:latin typeface="Ariel"/>
                <a:cs typeface="Arial"/>
              </a:rPr>
              <a:t>medicatie</a:t>
            </a:r>
            <a:r>
              <a:rPr lang="en-US" sz="2400" spc="-10">
                <a:latin typeface="Ariel"/>
                <a:cs typeface="Arial"/>
              </a:rPr>
              <a:t> de </a:t>
            </a:r>
            <a:r>
              <a:rPr lang="en-US" sz="2400" spc="-10" err="1">
                <a:latin typeface="Ariel"/>
                <a:cs typeface="Arial"/>
              </a:rPr>
              <a:t>vorige</a:t>
            </a:r>
            <a:r>
              <a:rPr lang="en-US" sz="2400" spc="-10">
                <a:latin typeface="Ariel"/>
                <a:cs typeface="Arial"/>
              </a:rPr>
              <a:t> </a:t>
            </a:r>
            <a:r>
              <a:rPr lang="en-US" sz="2400" spc="-10" err="1">
                <a:latin typeface="Ariel"/>
                <a:cs typeface="Arial"/>
              </a:rPr>
              <a:t>dagen</a:t>
            </a:r>
            <a:r>
              <a:rPr lang="en-US" sz="2400" spc="-10">
                <a:latin typeface="Ariel"/>
                <a:cs typeface="Arial"/>
              </a:rPr>
              <a:t> correct </a:t>
            </a:r>
            <a:r>
              <a:rPr lang="en-US" sz="2400" spc="-10" err="1">
                <a:latin typeface="Ariel"/>
                <a:cs typeface="Arial"/>
              </a:rPr>
              <a:t>genomen</a:t>
            </a:r>
            <a:r>
              <a:rPr lang="en-US" sz="2400" spc="-10">
                <a:latin typeface="Ariel"/>
                <a:cs typeface="Arial"/>
              </a:rPr>
              <a:t>?</a:t>
            </a:r>
          </a:p>
          <a:p>
            <a:pPr marL="1287145" lvl="1" indent="-342900">
              <a:spcBef>
                <a:spcPts val="434"/>
              </a:spcBef>
              <a:buFont typeface="Courier New"/>
              <a:buChar char="o"/>
            </a:pPr>
            <a:r>
              <a:rPr lang="en-US" sz="2400" spc="-10">
                <a:latin typeface="Ariel"/>
                <a:cs typeface="Arial"/>
              </a:rPr>
              <a:t>Heb je </a:t>
            </a:r>
            <a:r>
              <a:rPr lang="en-US" sz="2400" spc="-10" err="1">
                <a:latin typeface="Ariel"/>
                <a:cs typeface="Arial"/>
              </a:rPr>
              <a:t>veel</a:t>
            </a:r>
            <a:r>
              <a:rPr lang="en-US" sz="2400" spc="-10">
                <a:latin typeface="Ariel"/>
                <a:cs typeface="Arial"/>
              </a:rPr>
              <a:t> </a:t>
            </a:r>
            <a:r>
              <a:rPr lang="en-US" sz="2400" spc="-10" err="1">
                <a:latin typeface="Ariel"/>
                <a:cs typeface="Arial"/>
              </a:rPr>
              <a:t>gedronken</a:t>
            </a:r>
            <a:r>
              <a:rPr lang="en-US" sz="2400" spc="-10">
                <a:latin typeface="Ariel"/>
                <a:cs typeface="Arial"/>
              </a:rPr>
              <a:t>?</a:t>
            </a:r>
          </a:p>
          <a:p>
            <a:pPr marL="1287145" lvl="1" indent="-342900">
              <a:spcBef>
                <a:spcPts val="434"/>
              </a:spcBef>
              <a:buFont typeface="Courier New"/>
              <a:buChar char="o"/>
            </a:pPr>
            <a:r>
              <a:rPr lang="en-US" sz="2400" spc="-10">
                <a:latin typeface="Ariel"/>
                <a:cs typeface="Arial"/>
              </a:rPr>
              <a:t>Het je </a:t>
            </a:r>
            <a:r>
              <a:rPr lang="en-US" sz="2400" spc="-10" err="1">
                <a:latin typeface="Ariel"/>
                <a:cs typeface="Arial"/>
              </a:rPr>
              <a:t>veel</a:t>
            </a:r>
            <a:r>
              <a:rPr lang="en-US" sz="2400" spc="-10">
                <a:latin typeface="Ariel"/>
                <a:cs typeface="Arial"/>
              </a:rPr>
              <a:t> </a:t>
            </a:r>
            <a:r>
              <a:rPr lang="en-US" sz="2400" spc="-10" err="1">
                <a:latin typeface="Ariel"/>
                <a:cs typeface="Arial"/>
              </a:rPr>
              <a:t>zout</a:t>
            </a:r>
            <a:r>
              <a:rPr lang="en-US" sz="2400" spc="-10">
                <a:latin typeface="Ariel"/>
                <a:cs typeface="Arial"/>
              </a:rPr>
              <a:t> </a:t>
            </a:r>
            <a:r>
              <a:rPr lang="en-US" sz="2400" spc="-10" err="1">
                <a:latin typeface="Ariel"/>
                <a:cs typeface="Arial"/>
              </a:rPr>
              <a:t>ingenomen</a:t>
            </a:r>
            <a:r>
              <a:rPr lang="en-US" sz="2400" spc="-10">
                <a:latin typeface="Ariel"/>
                <a:cs typeface="Arial"/>
              </a:rPr>
              <a:t> (</a:t>
            </a:r>
            <a:r>
              <a:rPr lang="en-US" sz="2400" spc="-10" err="1">
                <a:latin typeface="Ariel"/>
                <a:cs typeface="Arial"/>
              </a:rPr>
              <a:t>bv</a:t>
            </a:r>
            <a:r>
              <a:rPr lang="en-US" sz="2400" spc="-10">
                <a:latin typeface="Ariel"/>
                <a:cs typeface="Arial"/>
              </a:rPr>
              <a:t>. </a:t>
            </a:r>
            <a:r>
              <a:rPr lang="en-US" sz="2400" spc="-10" err="1">
                <a:latin typeface="Ariel"/>
                <a:cs typeface="Arial"/>
              </a:rPr>
              <a:t>Restaurantbezoek</a:t>
            </a:r>
            <a:r>
              <a:rPr lang="en-US" sz="2400" spc="-10">
                <a:latin typeface="Ariel"/>
                <a:cs typeface="Arial"/>
              </a:rPr>
              <a:t>)?</a:t>
            </a:r>
            <a:endParaRPr lang="nl-NL" sz="2400" spc="-10">
              <a:latin typeface="Ariel"/>
              <a:cs typeface="Arial"/>
            </a:endParaRPr>
          </a:p>
          <a:p>
            <a:pPr marL="829945" indent="-342900">
              <a:spcBef>
                <a:spcPts val="434"/>
              </a:spcBef>
              <a:buFont typeface="Courier New"/>
              <a:buChar char="o"/>
            </a:pPr>
            <a:endParaRPr lang="nl-NL" sz="2400" spc="-10">
              <a:latin typeface="Ariel"/>
              <a:cs typeface="Arial"/>
            </a:endParaRPr>
          </a:p>
        </p:txBody>
      </p:sp>
      <p:grpSp>
        <p:nvGrpSpPr>
          <p:cNvPr id="17" name="object 17"/>
          <p:cNvGrpSpPr/>
          <p:nvPr/>
        </p:nvGrpSpPr>
        <p:grpSpPr>
          <a:xfrm>
            <a:off x="16665320" y="610095"/>
            <a:ext cx="1188085" cy="1204595"/>
            <a:chOff x="16665320" y="610095"/>
            <a:chExt cx="1188085" cy="1204595"/>
          </a:xfrm>
        </p:grpSpPr>
        <p:sp>
          <p:nvSpPr>
            <p:cNvPr id="18" name="object 18"/>
            <p:cNvSpPr/>
            <p:nvPr/>
          </p:nvSpPr>
          <p:spPr>
            <a:xfrm>
              <a:off x="16665320" y="610095"/>
              <a:ext cx="1188085" cy="1204595"/>
            </a:xfrm>
            <a:custGeom>
              <a:avLst/>
              <a:gdLst/>
              <a:ahLst/>
              <a:cxnLst/>
              <a:rect l="l" t="t" r="r" b="b"/>
              <a:pathLst>
                <a:path w="1188084" h="1204595">
                  <a:moveTo>
                    <a:pt x="593979" y="0"/>
                  </a:moveTo>
                  <a:lnTo>
                    <a:pt x="550312" y="1639"/>
                  </a:lnTo>
                  <a:lnTo>
                    <a:pt x="506841" y="6524"/>
                  </a:lnTo>
                  <a:lnTo>
                    <a:pt x="463839" y="14637"/>
                  </a:lnTo>
                  <a:lnTo>
                    <a:pt x="421513" y="25933"/>
                  </a:lnTo>
                  <a:lnTo>
                    <a:pt x="380222" y="40358"/>
                  </a:lnTo>
                  <a:lnTo>
                    <a:pt x="340058" y="57826"/>
                  </a:lnTo>
                  <a:lnTo>
                    <a:pt x="301180" y="78247"/>
                  </a:lnTo>
                  <a:lnTo>
                    <a:pt x="264033" y="101498"/>
                  </a:lnTo>
                  <a:lnTo>
                    <a:pt x="228582" y="127471"/>
                  </a:lnTo>
                  <a:lnTo>
                    <a:pt x="195103" y="156016"/>
                  </a:lnTo>
                  <a:lnTo>
                    <a:pt x="163824" y="186984"/>
                  </a:lnTo>
                  <a:lnTo>
                    <a:pt x="134874" y="220192"/>
                  </a:lnTo>
                  <a:lnTo>
                    <a:pt x="108442" y="255475"/>
                  </a:lnTo>
                  <a:lnTo>
                    <a:pt x="84550" y="292638"/>
                  </a:lnTo>
                  <a:lnTo>
                    <a:pt x="63464" y="331489"/>
                  </a:lnTo>
                  <a:lnTo>
                    <a:pt x="45212" y="371792"/>
                  </a:lnTo>
                  <a:lnTo>
                    <a:pt x="30031" y="413336"/>
                  </a:lnTo>
                  <a:lnTo>
                    <a:pt x="17827" y="455925"/>
                  </a:lnTo>
                  <a:lnTo>
                    <a:pt x="8761" y="499306"/>
                  </a:lnTo>
                  <a:lnTo>
                    <a:pt x="2921" y="543229"/>
                  </a:lnTo>
                  <a:lnTo>
                    <a:pt x="188" y="587476"/>
                  </a:lnTo>
                  <a:lnTo>
                    <a:pt x="0" y="602259"/>
                  </a:lnTo>
                  <a:lnTo>
                    <a:pt x="188" y="617044"/>
                  </a:lnTo>
                  <a:lnTo>
                    <a:pt x="2921" y="661289"/>
                  </a:lnTo>
                  <a:lnTo>
                    <a:pt x="8761" y="705219"/>
                  </a:lnTo>
                  <a:lnTo>
                    <a:pt x="17827" y="748599"/>
                  </a:lnTo>
                  <a:lnTo>
                    <a:pt x="30031" y="791182"/>
                  </a:lnTo>
                  <a:lnTo>
                    <a:pt x="45212" y="832739"/>
                  </a:lnTo>
                  <a:lnTo>
                    <a:pt x="63464" y="873042"/>
                  </a:lnTo>
                  <a:lnTo>
                    <a:pt x="84550" y="911887"/>
                  </a:lnTo>
                  <a:lnTo>
                    <a:pt x="108442" y="949050"/>
                  </a:lnTo>
                  <a:lnTo>
                    <a:pt x="134874" y="984326"/>
                  </a:lnTo>
                  <a:lnTo>
                    <a:pt x="163824" y="1017535"/>
                  </a:lnTo>
                  <a:lnTo>
                    <a:pt x="195103" y="1048508"/>
                  </a:lnTo>
                  <a:lnTo>
                    <a:pt x="228582" y="1077052"/>
                  </a:lnTo>
                  <a:lnTo>
                    <a:pt x="264033" y="1103020"/>
                  </a:lnTo>
                  <a:lnTo>
                    <a:pt x="301180" y="1126282"/>
                  </a:lnTo>
                  <a:lnTo>
                    <a:pt x="340058" y="1146698"/>
                  </a:lnTo>
                  <a:lnTo>
                    <a:pt x="380222" y="1164165"/>
                  </a:lnTo>
                  <a:lnTo>
                    <a:pt x="421513" y="1178585"/>
                  </a:lnTo>
                  <a:lnTo>
                    <a:pt x="463839" y="1189886"/>
                  </a:lnTo>
                  <a:lnTo>
                    <a:pt x="506841" y="1198000"/>
                  </a:lnTo>
                  <a:lnTo>
                    <a:pt x="550312" y="1202890"/>
                  </a:lnTo>
                  <a:lnTo>
                    <a:pt x="593979" y="1204518"/>
                  </a:lnTo>
                  <a:lnTo>
                    <a:pt x="608550" y="1204337"/>
                  </a:lnTo>
                  <a:lnTo>
                    <a:pt x="652145" y="1201623"/>
                  </a:lnTo>
                  <a:lnTo>
                    <a:pt x="695489" y="1195654"/>
                  </a:lnTo>
                  <a:lnTo>
                    <a:pt x="738314" y="1186472"/>
                  </a:lnTo>
                  <a:lnTo>
                    <a:pt x="780303" y="1174120"/>
                  </a:lnTo>
                  <a:lnTo>
                    <a:pt x="821309" y="1158671"/>
                  </a:lnTo>
                  <a:lnTo>
                    <a:pt x="861010" y="1140219"/>
                  </a:lnTo>
                  <a:lnTo>
                    <a:pt x="899350" y="1118839"/>
                  </a:lnTo>
                  <a:lnTo>
                    <a:pt x="935980" y="1094655"/>
                  </a:lnTo>
                  <a:lnTo>
                    <a:pt x="970788" y="1067816"/>
                  </a:lnTo>
                  <a:lnTo>
                    <a:pt x="1003542" y="1038448"/>
                  </a:lnTo>
                  <a:lnTo>
                    <a:pt x="1034049" y="1006711"/>
                  </a:lnTo>
                  <a:lnTo>
                    <a:pt x="1062180" y="972786"/>
                  </a:lnTo>
                  <a:lnTo>
                    <a:pt x="1087755" y="936853"/>
                  </a:lnTo>
                  <a:lnTo>
                    <a:pt x="1110722" y="899122"/>
                  </a:lnTo>
                  <a:lnTo>
                    <a:pt x="1130903" y="859763"/>
                  </a:lnTo>
                  <a:lnTo>
                    <a:pt x="1148123" y="819008"/>
                  </a:lnTo>
                  <a:lnTo>
                    <a:pt x="1162304" y="777087"/>
                  </a:lnTo>
                  <a:lnTo>
                    <a:pt x="1173501" y="734223"/>
                  </a:lnTo>
                  <a:lnTo>
                    <a:pt x="1181496" y="690629"/>
                  </a:lnTo>
                  <a:lnTo>
                    <a:pt x="1186297" y="646561"/>
                  </a:lnTo>
                  <a:lnTo>
                    <a:pt x="1187958" y="602259"/>
                  </a:lnTo>
                  <a:lnTo>
                    <a:pt x="1187769" y="587476"/>
                  </a:lnTo>
                  <a:lnTo>
                    <a:pt x="1185037" y="543229"/>
                  </a:lnTo>
                  <a:lnTo>
                    <a:pt x="1179197" y="499306"/>
                  </a:lnTo>
                  <a:lnTo>
                    <a:pt x="1170130" y="455925"/>
                  </a:lnTo>
                  <a:lnTo>
                    <a:pt x="1157926" y="413336"/>
                  </a:lnTo>
                  <a:lnTo>
                    <a:pt x="1142746" y="371792"/>
                  </a:lnTo>
                  <a:lnTo>
                    <a:pt x="1124493" y="331489"/>
                  </a:lnTo>
                  <a:lnTo>
                    <a:pt x="1103407" y="292638"/>
                  </a:lnTo>
                  <a:lnTo>
                    <a:pt x="1079515" y="255475"/>
                  </a:lnTo>
                  <a:lnTo>
                    <a:pt x="1053084" y="220192"/>
                  </a:lnTo>
                  <a:lnTo>
                    <a:pt x="1024133" y="186984"/>
                  </a:lnTo>
                  <a:lnTo>
                    <a:pt x="992854" y="156016"/>
                  </a:lnTo>
                  <a:lnTo>
                    <a:pt x="959375" y="127471"/>
                  </a:lnTo>
                  <a:lnTo>
                    <a:pt x="923925" y="101498"/>
                  </a:lnTo>
                  <a:lnTo>
                    <a:pt x="886777" y="78247"/>
                  </a:lnTo>
                  <a:lnTo>
                    <a:pt x="847899" y="57826"/>
                  </a:lnTo>
                  <a:lnTo>
                    <a:pt x="807735" y="40358"/>
                  </a:lnTo>
                  <a:lnTo>
                    <a:pt x="766445" y="25933"/>
                  </a:lnTo>
                  <a:lnTo>
                    <a:pt x="724118" y="14637"/>
                  </a:lnTo>
                  <a:lnTo>
                    <a:pt x="681116" y="6524"/>
                  </a:lnTo>
                  <a:lnTo>
                    <a:pt x="637645" y="1639"/>
                  </a:lnTo>
                  <a:lnTo>
                    <a:pt x="593979" y="0"/>
                  </a:lnTo>
                  <a:close/>
                </a:path>
              </a:pathLst>
            </a:custGeom>
            <a:solidFill>
              <a:srgbClr val="CEEFFF"/>
            </a:solidFill>
          </p:spPr>
          <p:txBody>
            <a:bodyPr wrap="square" lIns="0" tIns="0" rIns="0" bIns="0" rtlCol="0"/>
            <a:lstStyle/>
            <a:p>
              <a:endParaRPr/>
            </a:p>
          </p:txBody>
        </p:sp>
        <p:sp>
          <p:nvSpPr>
            <p:cNvPr id="19" name="object 19"/>
            <p:cNvSpPr/>
            <p:nvPr/>
          </p:nvSpPr>
          <p:spPr>
            <a:xfrm>
              <a:off x="16921226" y="884872"/>
              <a:ext cx="675640" cy="670560"/>
            </a:xfrm>
            <a:custGeom>
              <a:avLst/>
              <a:gdLst/>
              <a:ahLst/>
              <a:cxnLst/>
              <a:rect l="l" t="t" r="r" b="b"/>
              <a:pathLst>
                <a:path w="675640" h="670560">
                  <a:moveTo>
                    <a:pt x="344043" y="613410"/>
                  </a:moveTo>
                  <a:lnTo>
                    <a:pt x="331343" y="613410"/>
                  </a:lnTo>
                  <a:lnTo>
                    <a:pt x="331767" y="627380"/>
                  </a:lnTo>
                  <a:lnTo>
                    <a:pt x="331942" y="640080"/>
                  </a:lnTo>
                  <a:lnTo>
                    <a:pt x="332232" y="670560"/>
                  </a:lnTo>
                  <a:lnTo>
                    <a:pt x="343408" y="670560"/>
                  </a:lnTo>
                  <a:lnTo>
                    <a:pt x="343630" y="642620"/>
                  </a:lnTo>
                  <a:lnTo>
                    <a:pt x="343800" y="627380"/>
                  </a:lnTo>
                  <a:lnTo>
                    <a:pt x="344043" y="613410"/>
                  </a:lnTo>
                  <a:close/>
                </a:path>
                <a:path w="675640" h="670560">
                  <a:moveTo>
                    <a:pt x="248412" y="171450"/>
                  </a:moveTo>
                  <a:lnTo>
                    <a:pt x="242552" y="171450"/>
                  </a:lnTo>
                  <a:lnTo>
                    <a:pt x="236013" y="175260"/>
                  </a:lnTo>
                  <a:lnTo>
                    <a:pt x="228498" y="180340"/>
                  </a:lnTo>
                  <a:lnTo>
                    <a:pt x="219710" y="185420"/>
                  </a:lnTo>
                  <a:lnTo>
                    <a:pt x="184151" y="208280"/>
                  </a:lnTo>
                  <a:lnTo>
                    <a:pt x="168338" y="247650"/>
                  </a:lnTo>
                  <a:lnTo>
                    <a:pt x="171759" y="262890"/>
                  </a:lnTo>
                  <a:lnTo>
                    <a:pt x="201453" y="293370"/>
                  </a:lnTo>
                  <a:lnTo>
                    <a:pt x="266192" y="313690"/>
                  </a:lnTo>
                  <a:lnTo>
                    <a:pt x="302895" y="322580"/>
                  </a:lnTo>
                  <a:lnTo>
                    <a:pt x="297372" y="327660"/>
                  </a:lnTo>
                  <a:lnTo>
                    <a:pt x="271658" y="358140"/>
                  </a:lnTo>
                  <a:lnTo>
                    <a:pt x="261796" y="394970"/>
                  </a:lnTo>
                  <a:lnTo>
                    <a:pt x="262890" y="414020"/>
                  </a:lnTo>
                  <a:lnTo>
                    <a:pt x="269755" y="430530"/>
                  </a:lnTo>
                  <a:lnTo>
                    <a:pt x="281146" y="443230"/>
                  </a:lnTo>
                  <a:lnTo>
                    <a:pt x="295251" y="454660"/>
                  </a:lnTo>
                  <a:lnTo>
                    <a:pt x="310261" y="463550"/>
                  </a:lnTo>
                  <a:lnTo>
                    <a:pt x="299335" y="471170"/>
                  </a:lnTo>
                  <a:lnTo>
                    <a:pt x="289052" y="480060"/>
                  </a:lnTo>
                  <a:lnTo>
                    <a:pt x="280007" y="490220"/>
                  </a:lnTo>
                  <a:lnTo>
                    <a:pt x="272796" y="501650"/>
                  </a:lnTo>
                  <a:lnTo>
                    <a:pt x="265761" y="533400"/>
                  </a:lnTo>
                  <a:lnTo>
                    <a:pt x="275859" y="557530"/>
                  </a:lnTo>
                  <a:lnTo>
                    <a:pt x="297888" y="579120"/>
                  </a:lnTo>
                  <a:lnTo>
                    <a:pt x="326644" y="599440"/>
                  </a:lnTo>
                  <a:lnTo>
                    <a:pt x="316148" y="613410"/>
                  </a:lnTo>
                  <a:lnTo>
                    <a:pt x="306879" y="631190"/>
                  </a:lnTo>
                  <a:lnTo>
                    <a:pt x="302158" y="647700"/>
                  </a:lnTo>
                  <a:lnTo>
                    <a:pt x="305308" y="662940"/>
                  </a:lnTo>
                  <a:lnTo>
                    <a:pt x="307875" y="651510"/>
                  </a:lnTo>
                  <a:lnTo>
                    <a:pt x="310610" y="640080"/>
                  </a:lnTo>
                  <a:lnTo>
                    <a:pt x="317202" y="628650"/>
                  </a:lnTo>
                  <a:lnTo>
                    <a:pt x="331343" y="613410"/>
                  </a:lnTo>
                  <a:lnTo>
                    <a:pt x="358807" y="613410"/>
                  </a:lnTo>
                  <a:lnTo>
                    <a:pt x="357161" y="610870"/>
                  </a:lnTo>
                  <a:lnTo>
                    <a:pt x="348742" y="599440"/>
                  </a:lnTo>
                  <a:lnTo>
                    <a:pt x="373630" y="581660"/>
                  </a:lnTo>
                  <a:lnTo>
                    <a:pt x="331216" y="581660"/>
                  </a:lnTo>
                  <a:lnTo>
                    <a:pt x="301301" y="554990"/>
                  </a:lnTo>
                  <a:lnTo>
                    <a:pt x="287734" y="529590"/>
                  </a:lnTo>
                  <a:lnTo>
                    <a:pt x="289085" y="521970"/>
                  </a:lnTo>
                  <a:lnTo>
                    <a:pt x="318512" y="488950"/>
                  </a:lnTo>
                  <a:lnTo>
                    <a:pt x="329184" y="482600"/>
                  </a:lnTo>
                  <a:lnTo>
                    <a:pt x="388208" y="482600"/>
                  </a:lnTo>
                  <a:lnTo>
                    <a:pt x="378765" y="473710"/>
                  </a:lnTo>
                  <a:lnTo>
                    <a:pt x="365506" y="463550"/>
                  </a:lnTo>
                  <a:lnTo>
                    <a:pt x="391398" y="445770"/>
                  </a:lnTo>
                  <a:lnTo>
                    <a:pt x="393580" y="443230"/>
                  </a:lnTo>
                  <a:lnTo>
                    <a:pt x="329184" y="443230"/>
                  </a:lnTo>
                  <a:lnTo>
                    <a:pt x="318127" y="436880"/>
                  </a:lnTo>
                  <a:lnTo>
                    <a:pt x="307308" y="429260"/>
                  </a:lnTo>
                  <a:lnTo>
                    <a:pt x="297965" y="421640"/>
                  </a:lnTo>
                  <a:lnTo>
                    <a:pt x="291338" y="410210"/>
                  </a:lnTo>
                  <a:lnTo>
                    <a:pt x="290673" y="388620"/>
                  </a:lnTo>
                  <a:lnTo>
                    <a:pt x="297545" y="369570"/>
                  </a:lnTo>
                  <a:lnTo>
                    <a:pt x="310393" y="351790"/>
                  </a:lnTo>
                  <a:lnTo>
                    <a:pt x="327660" y="340360"/>
                  </a:lnTo>
                  <a:lnTo>
                    <a:pt x="347956" y="340360"/>
                  </a:lnTo>
                  <a:lnTo>
                    <a:pt x="347980" y="339090"/>
                  </a:lnTo>
                  <a:lnTo>
                    <a:pt x="389934" y="339090"/>
                  </a:lnTo>
                  <a:lnTo>
                    <a:pt x="384629" y="332740"/>
                  </a:lnTo>
                  <a:lnTo>
                    <a:pt x="372745" y="322580"/>
                  </a:lnTo>
                  <a:lnTo>
                    <a:pt x="426878" y="309880"/>
                  </a:lnTo>
                  <a:lnTo>
                    <a:pt x="453505" y="302260"/>
                  </a:lnTo>
                  <a:lnTo>
                    <a:pt x="459152" y="299720"/>
                  </a:lnTo>
                  <a:lnTo>
                    <a:pt x="326898" y="299720"/>
                  </a:lnTo>
                  <a:lnTo>
                    <a:pt x="285567" y="285750"/>
                  </a:lnTo>
                  <a:lnTo>
                    <a:pt x="245141" y="275590"/>
                  </a:lnTo>
                  <a:lnTo>
                    <a:pt x="212669" y="264160"/>
                  </a:lnTo>
                  <a:lnTo>
                    <a:pt x="195199" y="251460"/>
                  </a:lnTo>
                  <a:lnTo>
                    <a:pt x="195210" y="240030"/>
                  </a:lnTo>
                  <a:lnTo>
                    <a:pt x="200247" y="229870"/>
                  </a:lnTo>
                  <a:lnTo>
                    <a:pt x="208664" y="222250"/>
                  </a:lnTo>
                  <a:lnTo>
                    <a:pt x="218821" y="217170"/>
                  </a:lnTo>
                  <a:lnTo>
                    <a:pt x="242458" y="214630"/>
                  </a:lnTo>
                  <a:lnTo>
                    <a:pt x="254379" y="214630"/>
                  </a:lnTo>
                  <a:lnTo>
                    <a:pt x="266192" y="213360"/>
                  </a:lnTo>
                  <a:lnTo>
                    <a:pt x="277044" y="210820"/>
                  </a:lnTo>
                  <a:lnTo>
                    <a:pt x="285956" y="205740"/>
                  </a:lnTo>
                  <a:lnTo>
                    <a:pt x="294606" y="200660"/>
                  </a:lnTo>
                  <a:lnTo>
                    <a:pt x="298857" y="196850"/>
                  </a:lnTo>
                  <a:lnTo>
                    <a:pt x="237109" y="196850"/>
                  </a:lnTo>
                  <a:lnTo>
                    <a:pt x="237109" y="177800"/>
                  </a:lnTo>
                  <a:lnTo>
                    <a:pt x="265778" y="177800"/>
                  </a:lnTo>
                  <a:lnTo>
                    <a:pt x="248412" y="171450"/>
                  </a:lnTo>
                  <a:close/>
                </a:path>
                <a:path w="675640" h="670560">
                  <a:moveTo>
                    <a:pt x="358807" y="613410"/>
                  </a:moveTo>
                  <a:lnTo>
                    <a:pt x="344043" y="613410"/>
                  </a:lnTo>
                  <a:lnTo>
                    <a:pt x="358671" y="629920"/>
                  </a:lnTo>
                  <a:lnTo>
                    <a:pt x="365156" y="641350"/>
                  </a:lnTo>
                  <a:lnTo>
                    <a:pt x="367688" y="650240"/>
                  </a:lnTo>
                  <a:lnTo>
                    <a:pt x="370459" y="662940"/>
                  </a:lnTo>
                  <a:lnTo>
                    <a:pt x="372364" y="657860"/>
                  </a:lnTo>
                  <a:lnTo>
                    <a:pt x="374523" y="652780"/>
                  </a:lnTo>
                  <a:lnTo>
                    <a:pt x="373253" y="647700"/>
                  </a:lnTo>
                  <a:lnTo>
                    <a:pt x="370191" y="633730"/>
                  </a:lnTo>
                  <a:lnTo>
                    <a:pt x="364569" y="622300"/>
                  </a:lnTo>
                  <a:lnTo>
                    <a:pt x="358807" y="613410"/>
                  </a:lnTo>
                  <a:close/>
                </a:path>
                <a:path w="675640" h="670560">
                  <a:moveTo>
                    <a:pt x="346075" y="482600"/>
                  </a:moveTo>
                  <a:lnTo>
                    <a:pt x="329184" y="482600"/>
                  </a:lnTo>
                  <a:lnTo>
                    <a:pt x="330108" y="506730"/>
                  </a:lnTo>
                  <a:lnTo>
                    <a:pt x="330485" y="532130"/>
                  </a:lnTo>
                  <a:lnTo>
                    <a:pt x="330744" y="557530"/>
                  </a:lnTo>
                  <a:lnTo>
                    <a:pt x="331216" y="581660"/>
                  </a:lnTo>
                  <a:lnTo>
                    <a:pt x="344424" y="581660"/>
                  </a:lnTo>
                  <a:lnTo>
                    <a:pt x="344857" y="554990"/>
                  </a:lnTo>
                  <a:lnTo>
                    <a:pt x="345531" y="506730"/>
                  </a:lnTo>
                  <a:lnTo>
                    <a:pt x="346075" y="482600"/>
                  </a:lnTo>
                  <a:close/>
                </a:path>
                <a:path w="675640" h="670560">
                  <a:moveTo>
                    <a:pt x="388208" y="482600"/>
                  </a:moveTo>
                  <a:lnTo>
                    <a:pt x="346075" y="482600"/>
                  </a:lnTo>
                  <a:lnTo>
                    <a:pt x="357655" y="488950"/>
                  </a:lnTo>
                  <a:lnTo>
                    <a:pt x="368808" y="497840"/>
                  </a:lnTo>
                  <a:lnTo>
                    <a:pt x="378436" y="506730"/>
                  </a:lnTo>
                  <a:lnTo>
                    <a:pt x="385445" y="518160"/>
                  </a:lnTo>
                  <a:lnTo>
                    <a:pt x="387822" y="533400"/>
                  </a:lnTo>
                  <a:lnTo>
                    <a:pt x="382651" y="544830"/>
                  </a:lnTo>
                  <a:lnTo>
                    <a:pt x="368621" y="560070"/>
                  </a:lnTo>
                  <a:lnTo>
                    <a:pt x="344424" y="581660"/>
                  </a:lnTo>
                  <a:lnTo>
                    <a:pt x="373630" y="581660"/>
                  </a:lnTo>
                  <a:lnTo>
                    <a:pt x="375408" y="580390"/>
                  </a:lnTo>
                  <a:lnTo>
                    <a:pt x="396525" y="561340"/>
                  </a:lnTo>
                  <a:lnTo>
                    <a:pt x="408356" y="539750"/>
                  </a:lnTo>
                  <a:lnTo>
                    <a:pt x="407162" y="513080"/>
                  </a:lnTo>
                  <a:lnTo>
                    <a:pt x="400760" y="497840"/>
                  </a:lnTo>
                  <a:lnTo>
                    <a:pt x="390906" y="485140"/>
                  </a:lnTo>
                  <a:lnTo>
                    <a:pt x="388208" y="482600"/>
                  </a:lnTo>
                  <a:close/>
                </a:path>
                <a:path w="675640" h="670560">
                  <a:moveTo>
                    <a:pt x="347956" y="340360"/>
                  </a:moveTo>
                  <a:lnTo>
                    <a:pt x="327660" y="340360"/>
                  </a:lnTo>
                  <a:lnTo>
                    <a:pt x="328573" y="394970"/>
                  </a:lnTo>
                  <a:lnTo>
                    <a:pt x="328910" y="417830"/>
                  </a:lnTo>
                  <a:lnTo>
                    <a:pt x="329184" y="443230"/>
                  </a:lnTo>
                  <a:lnTo>
                    <a:pt x="346329" y="443230"/>
                  </a:lnTo>
                  <a:lnTo>
                    <a:pt x="347489" y="365760"/>
                  </a:lnTo>
                  <a:lnTo>
                    <a:pt x="347956" y="340360"/>
                  </a:lnTo>
                  <a:close/>
                </a:path>
                <a:path w="675640" h="670560">
                  <a:moveTo>
                    <a:pt x="389934" y="339090"/>
                  </a:moveTo>
                  <a:lnTo>
                    <a:pt x="347980" y="339090"/>
                  </a:lnTo>
                  <a:lnTo>
                    <a:pt x="364789" y="351790"/>
                  </a:lnTo>
                  <a:lnTo>
                    <a:pt x="377491" y="368300"/>
                  </a:lnTo>
                  <a:lnTo>
                    <a:pt x="384645" y="387350"/>
                  </a:lnTo>
                  <a:lnTo>
                    <a:pt x="384810" y="407670"/>
                  </a:lnTo>
                  <a:lnTo>
                    <a:pt x="378618" y="420370"/>
                  </a:lnTo>
                  <a:lnTo>
                    <a:pt x="369093" y="429260"/>
                  </a:lnTo>
                  <a:lnTo>
                    <a:pt x="357806" y="436880"/>
                  </a:lnTo>
                  <a:lnTo>
                    <a:pt x="346329" y="443230"/>
                  </a:lnTo>
                  <a:lnTo>
                    <a:pt x="393580" y="443230"/>
                  </a:lnTo>
                  <a:lnTo>
                    <a:pt x="407765" y="426720"/>
                  </a:lnTo>
                  <a:lnTo>
                    <a:pt x="414083" y="402590"/>
                  </a:lnTo>
                  <a:lnTo>
                    <a:pt x="409829" y="373380"/>
                  </a:lnTo>
                  <a:lnTo>
                    <a:pt x="403873" y="358140"/>
                  </a:lnTo>
                  <a:lnTo>
                    <a:pt x="395239" y="345440"/>
                  </a:lnTo>
                  <a:lnTo>
                    <a:pt x="389934" y="339090"/>
                  </a:lnTo>
                  <a:close/>
                </a:path>
                <a:path w="675640" h="670560">
                  <a:moveTo>
                    <a:pt x="350901" y="119380"/>
                  </a:moveTo>
                  <a:lnTo>
                    <a:pt x="324485" y="119380"/>
                  </a:lnTo>
                  <a:lnTo>
                    <a:pt x="326431" y="251460"/>
                  </a:lnTo>
                  <a:lnTo>
                    <a:pt x="326898" y="299720"/>
                  </a:lnTo>
                  <a:lnTo>
                    <a:pt x="459152" y="299720"/>
                  </a:lnTo>
                  <a:lnTo>
                    <a:pt x="461975" y="298450"/>
                  </a:lnTo>
                  <a:lnTo>
                    <a:pt x="348742" y="298450"/>
                  </a:lnTo>
                  <a:lnTo>
                    <a:pt x="349011" y="262890"/>
                  </a:lnTo>
                  <a:lnTo>
                    <a:pt x="349116" y="251460"/>
                  </a:lnTo>
                  <a:lnTo>
                    <a:pt x="350420" y="165100"/>
                  </a:lnTo>
                  <a:lnTo>
                    <a:pt x="350901" y="119380"/>
                  </a:lnTo>
                  <a:close/>
                </a:path>
                <a:path w="675640" h="670560">
                  <a:moveTo>
                    <a:pt x="432181" y="171450"/>
                  </a:moveTo>
                  <a:lnTo>
                    <a:pt x="420417" y="173990"/>
                  </a:lnTo>
                  <a:lnTo>
                    <a:pt x="413517" y="177800"/>
                  </a:lnTo>
                  <a:lnTo>
                    <a:pt x="404749" y="180340"/>
                  </a:lnTo>
                  <a:lnTo>
                    <a:pt x="390876" y="181610"/>
                  </a:lnTo>
                  <a:lnTo>
                    <a:pt x="378158" y="184150"/>
                  </a:lnTo>
                  <a:lnTo>
                    <a:pt x="370512" y="187960"/>
                  </a:lnTo>
                  <a:lnTo>
                    <a:pt x="371856" y="193040"/>
                  </a:lnTo>
                  <a:lnTo>
                    <a:pt x="413178" y="213360"/>
                  </a:lnTo>
                  <a:lnTo>
                    <a:pt x="426370" y="214630"/>
                  </a:lnTo>
                  <a:lnTo>
                    <a:pt x="439610" y="214630"/>
                  </a:lnTo>
                  <a:lnTo>
                    <a:pt x="452755" y="215900"/>
                  </a:lnTo>
                  <a:lnTo>
                    <a:pt x="463873" y="219710"/>
                  </a:lnTo>
                  <a:lnTo>
                    <a:pt x="473313" y="227330"/>
                  </a:lnTo>
                  <a:lnTo>
                    <a:pt x="479490" y="237490"/>
                  </a:lnTo>
                  <a:lnTo>
                    <a:pt x="480822" y="248920"/>
                  </a:lnTo>
                  <a:lnTo>
                    <a:pt x="465845" y="262890"/>
                  </a:lnTo>
                  <a:lnTo>
                    <a:pt x="433974" y="274320"/>
                  </a:lnTo>
                  <a:lnTo>
                    <a:pt x="392507" y="284480"/>
                  </a:lnTo>
                  <a:lnTo>
                    <a:pt x="348742" y="298450"/>
                  </a:lnTo>
                  <a:lnTo>
                    <a:pt x="461975" y="298450"/>
                  </a:lnTo>
                  <a:lnTo>
                    <a:pt x="478917" y="290830"/>
                  </a:lnTo>
                  <a:lnTo>
                    <a:pt x="498391" y="273050"/>
                  </a:lnTo>
                  <a:lnTo>
                    <a:pt x="507555" y="246380"/>
                  </a:lnTo>
                  <a:lnTo>
                    <a:pt x="497097" y="214630"/>
                  </a:lnTo>
                  <a:lnTo>
                    <a:pt x="471408" y="195580"/>
                  </a:lnTo>
                  <a:lnTo>
                    <a:pt x="417195" y="195580"/>
                  </a:lnTo>
                  <a:lnTo>
                    <a:pt x="417068" y="180340"/>
                  </a:lnTo>
                  <a:lnTo>
                    <a:pt x="448263" y="180340"/>
                  </a:lnTo>
                  <a:lnTo>
                    <a:pt x="445182" y="177800"/>
                  </a:lnTo>
                  <a:lnTo>
                    <a:pt x="438902" y="173990"/>
                  </a:lnTo>
                  <a:lnTo>
                    <a:pt x="432181" y="171450"/>
                  </a:lnTo>
                  <a:close/>
                </a:path>
                <a:path w="675640" h="670560">
                  <a:moveTo>
                    <a:pt x="265778" y="177800"/>
                  </a:moveTo>
                  <a:lnTo>
                    <a:pt x="251460" y="177800"/>
                  </a:lnTo>
                  <a:lnTo>
                    <a:pt x="251460" y="196850"/>
                  </a:lnTo>
                  <a:lnTo>
                    <a:pt x="298857" y="196850"/>
                  </a:lnTo>
                  <a:lnTo>
                    <a:pt x="305943" y="190500"/>
                  </a:lnTo>
                  <a:lnTo>
                    <a:pt x="305689" y="189230"/>
                  </a:lnTo>
                  <a:lnTo>
                    <a:pt x="304292" y="187960"/>
                  </a:lnTo>
                  <a:lnTo>
                    <a:pt x="291310" y="182880"/>
                  </a:lnTo>
                  <a:lnTo>
                    <a:pt x="281590" y="181610"/>
                  </a:lnTo>
                  <a:lnTo>
                    <a:pt x="269251" y="179070"/>
                  </a:lnTo>
                  <a:lnTo>
                    <a:pt x="265778" y="177800"/>
                  </a:lnTo>
                  <a:close/>
                </a:path>
                <a:path w="675640" h="670560">
                  <a:moveTo>
                    <a:pt x="448263" y="180340"/>
                  </a:moveTo>
                  <a:lnTo>
                    <a:pt x="436245" y="180340"/>
                  </a:lnTo>
                  <a:lnTo>
                    <a:pt x="436245" y="195580"/>
                  </a:lnTo>
                  <a:lnTo>
                    <a:pt x="471408" y="195580"/>
                  </a:lnTo>
                  <a:lnTo>
                    <a:pt x="457708" y="185420"/>
                  </a:lnTo>
                  <a:lnTo>
                    <a:pt x="451344" y="182880"/>
                  </a:lnTo>
                  <a:lnTo>
                    <a:pt x="448263" y="180340"/>
                  </a:lnTo>
                  <a:close/>
                </a:path>
                <a:path w="675640" h="670560">
                  <a:moveTo>
                    <a:pt x="111587" y="146050"/>
                  </a:moveTo>
                  <a:lnTo>
                    <a:pt x="67310" y="146050"/>
                  </a:lnTo>
                  <a:lnTo>
                    <a:pt x="71108" y="149860"/>
                  </a:lnTo>
                  <a:lnTo>
                    <a:pt x="76263" y="153670"/>
                  </a:lnTo>
                  <a:lnTo>
                    <a:pt x="89134" y="152400"/>
                  </a:lnTo>
                  <a:lnTo>
                    <a:pt x="111587" y="146050"/>
                  </a:lnTo>
                  <a:close/>
                </a:path>
                <a:path w="675640" h="670560">
                  <a:moveTo>
                    <a:pt x="670079" y="144780"/>
                  </a:moveTo>
                  <a:lnTo>
                    <a:pt x="559308" y="144780"/>
                  </a:lnTo>
                  <a:lnTo>
                    <a:pt x="584842" y="152400"/>
                  </a:lnTo>
                  <a:lnTo>
                    <a:pt x="598233" y="153670"/>
                  </a:lnTo>
                  <a:lnTo>
                    <a:pt x="604385" y="149860"/>
                  </a:lnTo>
                  <a:lnTo>
                    <a:pt x="608203" y="146050"/>
                  </a:lnTo>
                  <a:lnTo>
                    <a:pt x="664519" y="146050"/>
                  </a:lnTo>
                  <a:lnTo>
                    <a:pt x="670079" y="144780"/>
                  </a:lnTo>
                  <a:close/>
                </a:path>
                <a:path w="675640" h="670560">
                  <a:moveTo>
                    <a:pt x="150114" y="144780"/>
                  </a:moveTo>
                  <a:lnTo>
                    <a:pt x="116078" y="144780"/>
                  </a:lnTo>
                  <a:lnTo>
                    <a:pt x="123914" y="148590"/>
                  </a:lnTo>
                  <a:lnTo>
                    <a:pt x="132572" y="149860"/>
                  </a:lnTo>
                  <a:lnTo>
                    <a:pt x="150114" y="144780"/>
                  </a:lnTo>
                  <a:close/>
                </a:path>
                <a:path w="675640" h="670560">
                  <a:moveTo>
                    <a:pt x="226714" y="46990"/>
                  </a:moveTo>
                  <a:lnTo>
                    <a:pt x="219710" y="46990"/>
                  </a:lnTo>
                  <a:lnTo>
                    <a:pt x="188698" y="60960"/>
                  </a:lnTo>
                  <a:lnTo>
                    <a:pt x="150780" y="83820"/>
                  </a:lnTo>
                  <a:lnTo>
                    <a:pt x="107195" y="109220"/>
                  </a:lnTo>
                  <a:lnTo>
                    <a:pt x="59182" y="129540"/>
                  </a:lnTo>
                  <a:lnTo>
                    <a:pt x="44559" y="133350"/>
                  </a:lnTo>
                  <a:lnTo>
                    <a:pt x="29638" y="135890"/>
                  </a:lnTo>
                  <a:lnTo>
                    <a:pt x="14694" y="137160"/>
                  </a:lnTo>
                  <a:lnTo>
                    <a:pt x="0" y="140970"/>
                  </a:lnTo>
                  <a:lnTo>
                    <a:pt x="0" y="142240"/>
                  </a:lnTo>
                  <a:lnTo>
                    <a:pt x="16410" y="147320"/>
                  </a:lnTo>
                  <a:lnTo>
                    <a:pt x="33369" y="148590"/>
                  </a:lnTo>
                  <a:lnTo>
                    <a:pt x="50470" y="148590"/>
                  </a:lnTo>
                  <a:lnTo>
                    <a:pt x="67310" y="146050"/>
                  </a:lnTo>
                  <a:lnTo>
                    <a:pt x="111587" y="146050"/>
                  </a:lnTo>
                  <a:lnTo>
                    <a:pt x="116078" y="144780"/>
                  </a:lnTo>
                  <a:lnTo>
                    <a:pt x="150114" y="144780"/>
                  </a:lnTo>
                  <a:lnTo>
                    <a:pt x="156083" y="142240"/>
                  </a:lnTo>
                  <a:lnTo>
                    <a:pt x="227838" y="142240"/>
                  </a:lnTo>
                  <a:lnTo>
                    <a:pt x="235204" y="139700"/>
                  </a:lnTo>
                  <a:lnTo>
                    <a:pt x="265345" y="139700"/>
                  </a:lnTo>
                  <a:lnTo>
                    <a:pt x="269494" y="137160"/>
                  </a:lnTo>
                  <a:lnTo>
                    <a:pt x="276352" y="134620"/>
                  </a:lnTo>
                  <a:lnTo>
                    <a:pt x="296192" y="134620"/>
                  </a:lnTo>
                  <a:lnTo>
                    <a:pt x="303837" y="132080"/>
                  </a:lnTo>
                  <a:lnTo>
                    <a:pt x="324485" y="119380"/>
                  </a:lnTo>
                  <a:lnTo>
                    <a:pt x="593545" y="119380"/>
                  </a:lnTo>
                  <a:lnTo>
                    <a:pt x="563288" y="106680"/>
                  </a:lnTo>
                  <a:lnTo>
                    <a:pt x="535908" y="90170"/>
                  </a:lnTo>
                  <a:lnTo>
                    <a:pt x="324104" y="90170"/>
                  </a:lnTo>
                  <a:lnTo>
                    <a:pt x="303010" y="85090"/>
                  </a:lnTo>
                  <a:lnTo>
                    <a:pt x="262632" y="69850"/>
                  </a:lnTo>
                  <a:lnTo>
                    <a:pt x="232791" y="49530"/>
                  </a:lnTo>
                  <a:lnTo>
                    <a:pt x="226714" y="46990"/>
                  </a:lnTo>
                  <a:close/>
                </a:path>
                <a:path w="675640" h="670560">
                  <a:moveTo>
                    <a:pt x="227838" y="142240"/>
                  </a:moveTo>
                  <a:lnTo>
                    <a:pt x="156083" y="142240"/>
                  </a:lnTo>
                  <a:lnTo>
                    <a:pt x="162052" y="146050"/>
                  </a:lnTo>
                  <a:lnTo>
                    <a:pt x="167894" y="146050"/>
                  </a:lnTo>
                  <a:lnTo>
                    <a:pt x="175895" y="148590"/>
                  </a:lnTo>
                  <a:lnTo>
                    <a:pt x="183896" y="144780"/>
                  </a:lnTo>
                  <a:lnTo>
                    <a:pt x="223181" y="144780"/>
                  </a:lnTo>
                  <a:lnTo>
                    <a:pt x="227838" y="142240"/>
                  </a:lnTo>
                  <a:close/>
                </a:path>
                <a:path w="675640" h="670560">
                  <a:moveTo>
                    <a:pt x="515450" y="144780"/>
                  </a:moveTo>
                  <a:lnTo>
                    <a:pt x="491871" y="144780"/>
                  </a:lnTo>
                  <a:lnTo>
                    <a:pt x="499745" y="148590"/>
                  </a:lnTo>
                  <a:lnTo>
                    <a:pt x="507746" y="146050"/>
                  </a:lnTo>
                  <a:lnTo>
                    <a:pt x="513461" y="146050"/>
                  </a:lnTo>
                  <a:lnTo>
                    <a:pt x="515450" y="144780"/>
                  </a:lnTo>
                  <a:close/>
                </a:path>
                <a:path w="675640" h="670560">
                  <a:moveTo>
                    <a:pt x="675640" y="142240"/>
                  </a:moveTo>
                  <a:lnTo>
                    <a:pt x="519430" y="142240"/>
                  </a:lnTo>
                  <a:lnTo>
                    <a:pt x="525399" y="144780"/>
                  </a:lnTo>
                  <a:lnTo>
                    <a:pt x="534019" y="147320"/>
                  </a:lnTo>
                  <a:lnTo>
                    <a:pt x="542925" y="148590"/>
                  </a:lnTo>
                  <a:lnTo>
                    <a:pt x="551545" y="148590"/>
                  </a:lnTo>
                  <a:lnTo>
                    <a:pt x="559308" y="144780"/>
                  </a:lnTo>
                  <a:lnTo>
                    <a:pt x="670079" y="144780"/>
                  </a:lnTo>
                  <a:lnTo>
                    <a:pt x="675640" y="143510"/>
                  </a:lnTo>
                  <a:lnTo>
                    <a:pt x="675640" y="142240"/>
                  </a:lnTo>
                  <a:close/>
                </a:path>
                <a:path w="675640" h="670560">
                  <a:moveTo>
                    <a:pt x="664519" y="146050"/>
                  </a:moveTo>
                  <a:lnTo>
                    <a:pt x="608203" y="146050"/>
                  </a:lnTo>
                  <a:lnTo>
                    <a:pt x="625026" y="148590"/>
                  </a:lnTo>
                  <a:lnTo>
                    <a:pt x="642016" y="148590"/>
                  </a:lnTo>
                  <a:lnTo>
                    <a:pt x="658959" y="147320"/>
                  </a:lnTo>
                  <a:lnTo>
                    <a:pt x="664519" y="146050"/>
                  </a:lnTo>
                  <a:close/>
                </a:path>
                <a:path w="675640" h="670560">
                  <a:moveTo>
                    <a:pt x="223181" y="144780"/>
                  </a:moveTo>
                  <a:lnTo>
                    <a:pt x="199009" y="144780"/>
                  </a:lnTo>
                  <a:lnTo>
                    <a:pt x="206121" y="147320"/>
                  </a:lnTo>
                  <a:lnTo>
                    <a:pt x="213233" y="146050"/>
                  </a:lnTo>
                  <a:lnTo>
                    <a:pt x="220853" y="146050"/>
                  </a:lnTo>
                  <a:lnTo>
                    <a:pt x="223181" y="144780"/>
                  </a:lnTo>
                  <a:close/>
                </a:path>
                <a:path w="675640" h="670560">
                  <a:moveTo>
                    <a:pt x="675640" y="140970"/>
                  </a:moveTo>
                  <a:lnTo>
                    <a:pt x="440563" y="140970"/>
                  </a:lnTo>
                  <a:lnTo>
                    <a:pt x="447802" y="142240"/>
                  </a:lnTo>
                  <a:lnTo>
                    <a:pt x="454660" y="146050"/>
                  </a:lnTo>
                  <a:lnTo>
                    <a:pt x="462153" y="146050"/>
                  </a:lnTo>
                  <a:lnTo>
                    <a:pt x="469519" y="147320"/>
                  </a:lnTo>
                  <a:lnTo>
                    <a:pt x="476631" y="144780"/>
                  </a:lnTo>
                  <a:lnTo>
                    <a:pt x="515450" y="144780"/>
                  </a:lnTo>
                  <a:lnTo>
                    <a:pt x="519430" y="142240"/>
                  </a:lnTo>
                  <a:lnTo>
                    <a:pt x="675640" y="142240"/>
                  </a:lnTo>
                  <a:lnTo>
                    <a:pt x="675640" y="140970"/>
                  </a:lnTo>
                  <a:close/>
                </a:path>
                <a:path w="675640" h="670560">
                  <a:moveTo>
                    <a:pt x="265345" y="139700"/>
                  </a:moveTo>
                  <a:lnTo>
                    <a:pt x="235204" y="139700"/>
                  </a:lnTo>
                  <a:lnTo>
                    <a:pt x="242062" y="140970"/>
                  </a:lnTo>
                  <a:lnTo>
                    <a:pt x="248920" y="143510"/>
                  </a:lnTo>
                  <a:lnTo>
                    <a:pt x="263271" y="140970"/>
                  </a:lnTo>
                  <a:lnTo>
                    <a:pt x="265345" y="139700"/>
                  </a:lnTo>
                  <a:close/>
                </a:path>
                <a:path w="675640" h="670560">
                  <a:moveTo>
                    <a:pt x="634349" y="134620"/>
                  </a:moveTo>
                  <a:lnTo>
                    <a:pt x="399161" y="134620"/>
                  </a:lnTo>
                  <a:lnTo>
                    <a:pt x="405892" y="137160"/>
                  </a:lnTo>
                  <a:lnTo>
                    <a:pt x="412242" y="140970"/>
                  </a:lnTo>
                  <a:lnTo>
                    <a:pt x="426720" y="143510"/>
                  </a:lnTo>
                  <a:lnTo>
                    <a:pt x="433578" y="140970"/>
                  </a:lnTo>
                  <a:lnTo>
                    <a:pt x="675640" y="140970"/>
                  </a:lnTo>
                  <a:lnTo>
                    <a:pt x="662066" y="137160"/>
                  </a:lnTo>
                  <a:lnTo>
                    <a:pt x="634349" y="134620"/>
                  </a:lnTo>
                  <a:close/>
                </a:path>
                <a:path w="675640" h="670560">
                  <a:moveTo>
                    <a:pt x="296192" y="134620"/>
                  </a:moveTo>
                  <a:lnTo>
                    <a:pt x="276352" y="134620"/>
                  </a:lnTo>
                  <a:lnTo>
                    <a:pt x="292369" y="135890"/>
                  </a:lnTo>
                  <a:lnTo>
                    <a:pt x="296192" y="134620"/>
                  </a:lnTo>
                  <a:close/>
                </a:path>
                <a:path w="675640" h="670560">
                  <a:moveTo>
                    <a:pt x="593545" y="119380"/>
                  </a:moveTo>
                  <a:lnTo>
                    <a:pt x="350901" y="119380"/>
                  </a:lnTo>
                  <a:lnTo>
                    <a:pt x="370836" y="132080"/>
                  </a:lnTo>
                  <a:lnTo>
                    <a:pt x="382079" y="135890"/>
                  </a:lnTo>
                  <a:lnTo>
                    <a:pt x="389798" y="134620"/>
                  </a:lnTo>
                  <a:lnTo>
                    <a:pt x="634349" y="134620"/>
                  </a:lnTo>
                  <a:lnTo>
                    <a:pt x="620776" y="130810"/>
                  </a:lnTo>
                  <a:lnTo>
                    <a:pt x="593545" y="119380"/>
                  </a:lnTo>
                  <a:close/>
                </a:path>
                <a:path w="675640" h="670560">
                  <a:moveTo>
                    <a:pt x="341903" y="0"/>
                  </a:moveTo>
                  <a:lnTo>
                    <a:pt x="323119" y="3810"/>
                  </a:lnTo>
                  <a:lnTo>
                    <a:pt x="309526" y="17780"/>
                  </a:lnTo>
                  <a:lnTo>
                    <a:pt x="306578" y="36830"/>
                  </a:lnTo>
                  <a:lnTo>
                    <a:pt x="308586" y="44450"/>
                  </a:lnTo>
                  <a:lnTo>
                    <a:pt x="312547" y="50800"/>
                  </a:lnTo>
                  <a:lnTo>
                    <a:pt x="317650" y="55880"/>
                  </a:lnTo>
                  <a:lnTo>
                    <a:pt x="323088" y="60960"/>
                  </a:lnTo>
                  <a:lnTo>
                    <a:pt x="323961" y="68580"/>
                  </a:lnTo>
                  <a:lnTo>
                    <a:pt x="323995" y="69850"/>
                  </a:lnTo>
                  <a:lnTo>
                    <a:pt x="324104" y="90170"/>
                  </a:lnTo>
                  <a:lnTo>
                    <a:pt x="351536" y="90170"/>
                  </a:lnTo>
                  <a:lnTo>
                    <a:pt x="351621" y="68580"/>
                  </a:lnTo>
                  <a:lnTo>
                    <a:pt x="352218" y="62230"/>
                  </a:lnTo>
                  <a:lnTo>
                    <a:pt x="354625" y="58420"/>
                  </a:lnTo>
                  <a:lnTo>
                    <a:pt x="359664" y="54610"/>
                  </a:lnTo>
                  <a:lnTo>
                    <a:pt x="366908" y="44450"/>
                  </a:lnTo>
                  <a:lnTo>
                    <a:pt x="369331" y="31750"/>
                  </a:lnTo>
                  <a:lnTo>
                    <a:pt x="367111" y="20320"/>
                  </a:lnTo>
                  <a:lnTo>
                    <a:pt x="360426" y="10160"/>
                  </a:lnTo>
                  <a:lnTo>
                    <a:pt x="341903" y="0"/>
                  </a:lnTo>
                  <a:close/>
                </a:path>
                <a:path w="675640" h="670560">
                  <a:moveTo>
                    <a:pt x="443738" y="49530"/>
                  </a:moveTo>
                  <a:lnTo>
                    <a:pt x="423027" y="64770"/>
                  </a:lnTo>
                  <a:lnTo>
                    <a:pt x="400351" y="76200"/>
                  </a:lnTo>
                  <a:lnTo>
                    <a:pt x="376318" y="85090"/>
                  </a:lnTo>
                  <a:lnTo>
                    <a:pt x="351536" y="90170"/>
                  </a:lnTo>
                  <a:lnTo>
                    <a:pt x="535908" y="90170"/>
                  </a:lnTo>
                  <a:lnTo>
                    <a:pt x="510635" y="74930"/>
                  </a:lnTo>
                  <a:lnTo>
                    <a:pt x="468792" y="50800"/>
                  </a:lnTo>
                  <a:lnTo>
                    <a:pt x="443738" y="49530"/>
                  </a:lnTo>
                  <a:close/>
                </a:path>
              </a:pathLst>
            </a:custGeom>
            <a:solidFill>
              <a:srgbClr val="C20909"/>
            </a:solidFill>
          </p:spPr>
          <p:txBody>
            <a:bodyPr wrap="square" lIns="0" tIns="0" rIns="0" bIns="0" rtlCol="0"/>
            <a:lstStyle/>
            <a:p>
              <a:endParaRPr/>
            </a:p>
          </p:txBody>
        </p:sp>
      </p:grpSp>
      <p:sp>
        <p:nvSpPr>
          <p:cNvPr id="29" name="object 29"/>
          <p:cNvSpPr txBox="1">
            <a:spLocks noGrp="1"/>
          </p:cNvSpPr>
          <p:nvPr>
            <p:ph type="title"/>
          </p:nvPr>
        </p:nvSpPr>
        <p:spPr>
          <a:prstGeom prst="rect">
            <a:avLst/>
          </a:prstGeom>
        </p:spPr>
        <p:txBody>
          <a:bodyPr vert="horz" wrap="square" lIns="0" tIns="187832" rIns="0" bIns="0" rtlCol="0">
            <a:spAutoFit/>
          </a:bodyPr>
          <a:lstStyle/>
          <a:p>
            <a:pPr marL="4780280">
              <a:lnSpc>
                <a:spcPct val="100000"/>
              </a:lnSpc>
              <a:spcBef>
                <a:spcPts val="100"/>
              </a:spcBef>
            </a:pPr>
            <a:r>
              <a:rPr spc="-10"/>
              <a:t>Wegen</a:t>
            </a:r>
          </a:p>
        </p:txBody>
      </p:sp>
      <p:sp>
        <p:nvSpPr>
          <p:cNvPr id="35" name="Rechthoek: afgeronde hoeken 34">
            <a:extLst>
              <a:ext uri="{FF2B5EF4-FFF2-40B4-BE49-F238E27FC236}">
                <a16:creationId xmlns:a16="http://schemas.microsoft.com/office/drawing/2014/main" id="{6B503BA6-903F-979A-2925-98D25FB37A71}"/>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 name="object 9">
            <a:extLst>
              <a:ext uri="{FF2B5EF4-FFF2-40B4-BE49-F238E27FC236}">
                <a16:creationId xmlns:a16="http://schemas.microsoft.com/office/drawing/2014/main" id="{47765857-F848-21C1-2127-ABA30BD4C4AE}"/>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spc="-20">
                <a:solidFill>
                  <a:schemeClr val="bg1"/>
                </a:solidFill>
                <a:latin typeface="Ariel"/>
              </a:rPr>
              <a:t>Wegen</a:t>
            </a:r>
          </a:p>
        </p:txBody>
      </p:sp>
      <p:pic>
        <p:nvPicPr>
          <p:cNvPr id="37" name="object 14">
            <a:extLst>
              <a:ext uri="{FF2B5EF4-FFF2-40B4-BE49-F238E27FC236}">
                <a16:creationId xmlns:a16="http://schemas.microsoft.com/office/drawing/2014/main" id="{87B54208-B2EF-592E-992D-E754D1162FAC}"/>
              </a:ext>
            </a:extLst>
          </p:cNvPr>
          <p:cNvPicPr/>
          <p:nvPr/>
        </p:nvPicPr>
        <p:blipFill>
          <a:blip r:embed="rId3" cstate="print"/>
          <a:stretch>
            <a:fillRect/>
          </a:stretch>
        </p:blipFill>
        <p:spPr>
          <a:xfrm>
            <a:off x="16044291" y="685575"/>
            <a:ext cx="1222502" cy="1239596"/>
          </a:xfrm>
          <a:prstGeom prst="rect">
            <a:avLst/>
          </a:prstGeom>
        </p:spPr>
      </p:pic>
      <p:grpSp>
        <p:nvGrpSpPr>
          <p:cNvPr id="38" name="object 31">
            <a:extLst>
              <a:ext uri="{FF2B5EF4-FFF2-40B4-BE49-F238E27FC236}">
                <a16:creationId xmlns:a16="http://schemas.microsoft.com/office/drawing/2014/main" id="{3C779484-86BC-0C41-24A6-C593EB079E91}"/>
              </a:ext>
            </a:extLst>
          </p:cNvPr>
          <p:cNvGrpSpPr/>
          <p:nvPr/>
        </p:nvGrpSpPr>
        <p:grpSpPr>
          <a:xfrm>
            <a:off x="16056102" y="697360"/>
            <a:ext cx="1198880" cy="1216025"/>
            <a:chOff x="16659987" y="575220"/>
            <a:chExt cx="1198880" cy="1216025"/>
          </a:xfrm>
        </p:grpSpPr>
        <p:sp>
          <p:nvSpPr>
            <p:cNvPr id="39" name="object 32">
              <a:extLst>
                <a:ext uri="{FF2B5EF4-FFF2-40B4-BE49-F238E27FC236}">
                  <a16:creationId xmlns:a16="http://schemas.microsoft.com/office/drawing/2014/main" id="{964F7818-C47D-1D9E-4FE8-C81874AF931C}"/>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40" name="object 33">
              <a:extLst>
                <a:ext uri="{FF2B5EF4-FFF2-40B4-BE49-F238E27FC236}">
                  <a16:creationId xmlns:a16="http://schemas.microsoft.com/office/drawing/2014/main" id="{0D24B8D0-AF47-7136-53D6-48DF7D2B1E13}"/>
                </a:ext>
              </a:extLst>
            </p:cNvPr>
            <p:cNvPicPr/>
            <p:nvPr/>
          </p:nvPicPr>
          <p:blipFill>
            <a:blip r:embed="rId4" cstate="print"/>
            <a:stretch>
              <a:fillRect/>
            </a:stretch>
          </p:blipFill>
          <p:spPr>
            <a:xfrm>
              <a:off x="17191989" y="786656"/>
              <a:ext cx="134493" cy="134747"/>
            </a:xfrm>
            <a:prstGeom prst="rect">
              <a:avLst/>
            </a:prstGeom>
          </p:spPr>
        </p:pic>
        <p:sp>
          <p:nvSpPr>
            <p:cNvPr id="41" name="object 34">
              <a:extLst>
                <a:ext uri="{FF2B5EF4-FFF2-40B4-BE49-F238E27FC236}">
                  <a16:creationId xmlns:a16="http://schemas.microsoft.com/office/drawing/2014/main" id="{D657CFB0-087D-AB94-6C83-E5E9F0D266EF}"/>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42" name="object 32">
            <a:extLst>
              <a:ext uri="{FF2B5EF4-FFF2-40B4-BE49-F238E27FC236}">
                <a16:creationId xmlns:a16="http://schemas.microsoft.com/office/drawing/2014/main" id="{A6A17623-4FE2-1915-0F7F-EC06D4A9EFC4}"/>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43" name="Afbeelding 42" descr="Afbeelding met kunst&#10;&#10;Automatisch gegenereerde beschrijving">
            <a:extLst>
              <a:ext uri="{FF2B5EF4-FFF2-40B4-BE49-F238E27FC236}">
                <a16:creationId xmlns:a16="http://schemas.microsoft.com/office/drawing/2014/main" id="{7F9541E8-DF5E-8B92-D527-86B41D42DB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44" name="object 5">
            <a:extLst>
              <a:ext uri="{FF2B5EF4-FFF2-40B4-BE49-F238E27FC236}">
                <a16:creationId xmlns:a16="http://schemas.microsoft.com/office/drawing/2014/main" id="{995A6B66-0853-A07D-8759-C11B677FE3A4}"/>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45" name="object 7">
            <a:extLst>
              <a:ext uri="{FF2B5EF4-FFF2-40B4-BE49-F238E27FC236}">
                <a16:creationId xmlns:a16="http://schemas.microsoft.com/office/drawing/2014/main" id="{DA998837-B2DA-8FA1-11E0-0C84DF8429A7}"/>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pic>
        <p:nvPicPr>
          <p:cNvPr id="3" name="Picture 2">
            <a:extLst>
              <a:ext uri="{FF2B5EF4-FFF2-40B4-BE49-F238E27FC236}">
                <a16:creationId xmlns:a16="http://schemas.microsoft.com/office/drawing/2014/main" id="{2244F2CF-184C-3EBF-C46E-A87F128A0D88}"/>
              </a:ext>
            </a:extLst>
          </p:cNvPr>
          <p:cNvPicPr>
            <a:picLocks noChangeAspect="1"/>
          </p:cNvPicPr>
          <p:nvPr/>
        </p:nvPicPr>
        <p:blipFill>
          <a:blip r:embed="rId6"/>
          <a:stretch>
            <a:fillRect/>
          </a:stretch>
        </p:blipFill>
        <p:spPr>
          <a:xfrm>
            <a:off x="432288" y="6201299"/>
            <a:ext cx="3536624" cy="2216917"/>
          </a:xfrm>
          <a:prstGeom prst="rect">
            <a:avLst/>
          </a:prstGeom>
        </p:spPr>
      </p:pic>
    </p:spTree>
    <p:extLst>
      <p:ext uri="{BB962C8B-B14F-4D97-AF65-F5344CB8AC3E}">
        <p14:creationId xmlns:p14="http://schemas.microsoft.com/office/powerpoint/2010/main" val="99409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770994" y="683723"/>
            <a:ext cx="6746240" cy="1092200"/>
          </a:xfrm>
          <a:prstGeom prst="rect">
            <a:avLst/>
          </a:prstGeom>
        </p:spPr>
        <p:txBody>
          <a:bodyPr vert="horz" wrap="square" lIns="0" tIns="12700" rIns="0" bIns="0" rtlCol="0">
            <a:spAutoFit/>
          </a:bodyPr>
          <a:lstStyle/>
          <a:p>
            <a:pPr marL="12700">
              <a:lnSpc>
                <a:spcPct val="100000"/>
              </a:lnSpc>
              <a:spcBef>
                <a:spcPts val="100"/>
              </a:spcBef>
              <a:tabLst>
                <a:tab pos="4262120" algn="l"/>
              </a:tabLst>
            </a:pPr>
            <a:r>
              <a:rPr spc="-10"/>
              <a:t>Bloeddruk</a:t>
            </a:r>
            <a:r>
              <a:t>	</a:t>
            </a:r>
            <a:r>
              <a:rPr spc="-10"/>
              <a:t>meten</a:t>
            </a:r>
          </a:p>
        </p:txBody>
      </p:sp>
      <p:sp>
        <p:nvSpPr>
          <p:cNvPr id="4" name="object 4"/>
          <p:cNvSpPr txBox="1"/>
          <p:nvPr/>
        </p:nvSpPr>
        <p:spPr>
          <a:xfrm>
            <a:off x="1395479" y="5608024"/>
            <a:ext cx="11872595" cy="2198872"/>
          </a:xfrm>
          <a:prstGeom prst="rect">
            <a:avLst/>
          </a:prstGeom>
        </p:spPr>
        <p:txBody>
          <a:bodyPr vert="horz" wrap="square" lIns="0" tIns="74295" rIns="0" bIns="0" rtlCol="0">
            <a:spAutoFit/>
          </a:bodyPr>
          <a:lstStyle/>
          <a:p>
            <a:pPr marL="12700">
              <a:lnSpc>
                <a:spcPct val="100000"/>
              </a:lnSpc>
              <a:spcBef>
                <a:spcPts val="585"/>
              </a:spcBef>
            </a:pPr>
            <a:r>
              <a:rPr sz="2400" b="1" spc="140">
                <a:latin typeface="Ariel"/>
                <a:cs typeface="Trebuchet MS"/>
              </a:rPr>
              <a:t>Hoe</a:t>
            </a:r>
            <a:r>
              <a:rPr sz="2400" b="1" spc="-70">
                <a:latin typeface="Ariel"/>
                <a:cs typeface="Trebuchet MS"/>
              </a:rPr>
              <a:t> </a:t>
            </a:r>
            <a:r>
              <a:rPr sz="2400" b="1">
                <a:latin typeface="Ariel"/>
                <a:cs typeface="Trebuchet MS"/>
              </a:rPr>
              <a:t>meet</a:t>
            </a:r>
            <a:r>
              <a:rPr sz="2400" b="1" spc="-65">
                <a:latin typeface="Ariel"/>
                <a:cs typeface="Trebuchet MS"/>
              </a:rPr>
              <a:t> </a:t>
            </a:r>
            <a:r>
              <a:rPr lang="nl-BE" sz="2400" b="1" spc="-65">
                <a:latin typeface="Ariel"/>
                <a:cs typeface="Trebuchet MS"/>
              </a:rPr>
              <a:t>je je</a:t>
            </a:r>
            <a:r>
              <a:rPr sz="2400" b="1" spc="-65">
                <a:latin typeface="Ariel"/>
                <a:cs typeface="Trebuchet MS"/>
              </a:rPr>
              <a:t> </a:t>
            </a:r>
            <a:r>
              <a:rPr sz="2400" b="1" spc="80" err="1">
                <a:latin typeface="Ariel"/>
                <a:cs typeface="Trebuchet MS"/>
              </a:rPr>
              <a:t>bloeddruk</a:t>
            </a:r>
            <a:r>
              <a:rPr sz="2400" b="1" spc="80">
                <a:latin typeface="Ariel"/>
                <a:cs typeface="Trebuchet MS"/>
              </a:rPr>
              <a:t>?</a:t>
            </a:r>
            <a:endParaRPr lang="nl-BE" sz="2400" b="1" spc="80">
              <a:latin typeface="Ariel"/>
              <a:cs typeface="Trebuchet MS"/>
            </a:endParaRPr>
          </a:p>
          <a:p>
            <a:pPr marL="12700">
              <a:lnSpc>
                <a:spcPct val="100000"/>
              </a:lnSpc>
              <a:spcBef>
                <a:spcPts val="585"/>
              </a:spcBef>
            </a:pPr>
            <a:endParaRPr sz="2700" b="1">
              <a:latin typeface="Ariel"/>
              <a:cs typeface="Trebuchet MS"/>
            </a:endParaRPr>
          </a:p>
          <a:p>
            <a:pPr marL="530225" marR="5080">
              <a:lnSpc>
                <a:spcPct val="114599"/>
              </a:lnSpc>
              <a:spcBef>
                <a:spcPts val="90"/>
              </a:spcBef>
            </a:pPr>
            <a:r>
              <a:rPr lang="nl-BE" sz="2400">
                <a:latin typeface="Ariel"/>
                <a:cs typeface="Tahoma"/>
              </a:rPr>
              <a:t>Je</a:t>
            </a:r>
            <a:r>
              <a:rPr sz="2400">
                <a:latin typeface="Ariel"/>
                <a:cs typeface="Tahoma"/>
              </a:rPr>
              <a:t> </a:t>
            </a:r>
            <a:r>
              <a:rPr sz="2400" err="1">
                <a:latin typeface="Ariel"/>
                <a:cs typeface="Tahoma"/>
              </a:rPr>
              <a:t>bloeddruk</a:t>
            </a:r>
            <a:r>
              <a:rPr sz="2400">
                <a:latin typeface="Ariel"/>
                <a:cs typeface="Tahoma"/>
              </a:rPr>
              <a:t> meet je op </a:t>
            </a:r>
            <a:r>
              <a:rPr sz="2400" err="1">
                <a:latin typeface="Ariel"/>
                <a:cs typeface="Tahoma"/>
              </a:rPr>
              <a:t>een</a:t>
            </a:r>
            <a:r>
              <a:rPr sz="2400">
                <a:latin typeface="Ariel"/>
                <a:cs typeface="Tahoma"/>
              </a:rPr>
              <a:t> </a:t>
            </a:r>
            <a:r>
              <a:rPr sz="2400" err="1">
                <a:latin typeface="Ariel"/>
                <a:cs typeface="Tahoma"/>
              </a:rPr>
              <a:t>rustig</a:t>
            </a:r>
            <a:r>
              <a:rPr sz="2400">
                <a:latin typeface="Ariel"/>
                <a:cs typeface="Tahoma"/>
              </a:rPr>
              <a:t> moment, </a:t>
            </a:r>
            <a:r>
              <a:rPr sz="2400" err="1">
                <a:latin typeface="Ariel"/>
                <a:cs typeface="Tahoma"/>
              </a:rPr>
              <a:t>waarbij</a:t>
            </a:r>
            <a:r>
              <a:rPr sz="2400">
                <a:latin typeface="Ariel"/>
                <a:cs typeface="Tahoma"/>
              </a:rPr>
              <a:t> je 15 </a:t>
            </a:r>
            <a:r>
              <a:rPr sz="2400" err="1">
                <a:latin typeface="Ariel"/>
                <a:cs typeface="Tahoma"/>
              </a:rPr>
              <a:t>minuten</a:t>
            </a:r>
            <a:r>
              <a:rPr sz="2400">
                <a:latin typeface="Ariel"/>
                <a:cs typeface="Tahoma"/>
              </a:rPr>
              <a:t> of </a:t>
            </a:r>
            <a:r>
              <a:rPr sz="2400" err="1">
                <a:latin typeface="Ariel"/>
                <a:cs typeface="Tahoma"/>
              </a:rPr>
              <a:t>langer</a:t>
            </a:r>
            <a:r>
              <a:rPr sz="2400">
                <a:latin typeface="Ariel"/>
                <a:cs typeface="Tahoma"/>
              </a:rPr>
              <a:t> zit. Meet </a:t>
            </a:r>
            <a:r>
              <a:rPr lang="nl-BE" sz="2400">
                <a:latin typeface="Ariel"/>
                <a:cs typeface="Tahoma"/>
              </a:rPr>
              <a:t>je</a:t>
            </a:r>
            <a:r>
              <a:rPr sz="2400">
                <a:latin typeface="Ariel"/>
                <a:cs typeface="Tahoma"/>
              </a:rPr>
              <a:t> </a:t>
            </a:r>
            <a:r>
              <a:rPr sz="2400" err="1">
                <a:latin typeface="Ariel"/>
                <a:cs typeface="Tahoma"/>
              </a:rPr>
              <a:t>bloeddruk</a:t>
            </a:r>
            <a:r>
              <a:rPr sz="2400">
                <a:latin typeface="Ariel"/>
                <a:cs typeface="Tahoma"/>
              </a:rPr>
              <a:t> </a:t>
            </a:r>
            <a:r>
              <a:rPr sz="2400" err="1">
                <a:latin typeface="Ariel"/>
                <a:cs typeface="Tahoma"/>
              </a:rPr>
              <a:t>en</a:t>
            </a:r>
            <a:r>
              <a:rPr sz="2400">
                <a:latin typeface="Ariel"/>
                <a:cs typeface="Tahoma"/>
              </a:rPr>
              <a:t> </a:t>
            </a:r>
            <a:r>
              <a:rPr sz="2400" err="1">
                <a:latin typeface="Ariel"/>
                <a:cs typeface="Tahoma"/>
              </a:rPr>
              <a:t>schrijf</a:t>
            </a:r>
            <a:r>
              <a:rPr sz="2400">
                <a:latin typeface="Ariel"/>
                <a:cs typeface="Tahoma"/>
              </a:rPr>
              <a:t> </a:t>
            </a:r>
            <a:r>
              <a:rPr sz="2400" err="1">
                <a:latin typeface="Ariel"/>
                <a:cs typeface="Tahoma"/>
              </a:rPr>
              <a:t>deze</a:t>
            </a:r>
            <a:r>
              <a:rPr sz="2400">
                <a:latin typeface="Ariel"/>
                <a:cs typeface="Tahoma"/>
              </a:rPr>
              <a:t> op (met de </a:t>
            </a:r>
            <a:r>
              <a:rPr sz="2400" err="1">
                <a:latin typeface="Ariel"/>
                <a:cs typeface="Tahoma"/>
              </a:rPr>
              <a:t>boven</a:t>
            </a:r>
            <a:r>
              <a:rPr sz="2400">
                <a:latin typeface="Ariel"/>
                <a:cs typeface="Tahoma"/>
              </a:rPr>
              <a:t>- </a:t>
            </a:r>
            <a:r>
              <a:rPr sz="2400" err="1">
                <a:latin typeface="Ariel"/>
                <a:cs typeface="Tahoma"/>
              </a:rPr>
              <a:t>en</a:t>
            </a:r>
            <a:r>
              <a:rPr sz="2400">
                <a:latin typeface="Ariel"/>
                <a:cs typeface="Tahoma"/>
              </a:rPr>
              <a:t> </a:t>
            </a:r>
            <a:r>
              <a:rPr sz="2400" err="1">
                <a:latin typeface="Ariel"/>
                <a:cs typeface="Tahoma"/>
              </a:rPr>
              <a:t>onderdruk</a:t>
            </a:r>
            <a:r>
              <a:rPr sz="2400">
                <a:latin typeface="Ariel"/>
                <a:cs typeface="Tahoma"/>
              </a:rPr>
              <a:t>). Meet </a:t>
            </a:r>
            <a:r>
              <a:rPr sz="2400" err="1">
                <a:latin typeface="Ariel"/>
                <a:cs typeface="Tahoma"/>
              </a:rPr>
              <a:t>en</a:t>
            </a:r>
            <a:r>
              <a:rPr sz="2400">
                <a:latin typeface="Ariel"/>
                <a:cs typeface="Tahoma"/>
              </a:rPr>
              <a:t> </a:t>
            </a:r>
            <a:r>
              <a:rPr sz="2400" err="1">
                <a:latin typeface="Ariel"/>
                <a:cs typeface="Tahoma"/>
              </a:rPr>
              <a:t>noteer</a:t>
            </a:r>
            <a:r>
              <a:rPr sz="2400">
                <a:latin typeface="Ariel"/>
                <a:cs typeface="Tahoma"/>
              </a:rPr>
              <a:t> </a:t>
            </a:r>
            <a:r>
              <a:rPr sz="2400" err="1">
                <a:latin typeface="Ariel"/>
                <a:cs typeface="Tahoma"/>
              </a:rPr>
              <a:t>dit</a:t>
            </a:r>
            <a:r>
              <a:rPr sz="2400">
                <a:latin typeface="Ariel"/>
                <a:cs typeface="Tahoma"/>
              </a:rPr>
              <a:t> </a:t>
            </a:r>
            <a:r>
              <a:rPr sz="2400" err="1">
                <a:latin typeface="Ariel"/>
                <a:cs typeface="Tahoma"/>
              </a:rPr>
              <a:t>dagelijks</a:t>
            </a:r>
            <a:r>
              <a:rPr sz="2400">
                <a:latin typeface="Ariel"/>
                <a:cs typeface="Tahoma"/>
              </a:rPr>
              <a:t> op </a:t>
            </a:r>
            <a:r>
              <a:rPr sz="2400" err="1">
                <a:latin typeface="Ariel"/>
                <a:cs typeface="Tahoma"/>
              </a:rPr>
              <a:t>hetzelfde</a:t>
            </a:r>
            <a:r>
              <a:rPr sz="2400">
                <a:latin typeface="Ariel"/>
                <a:cs typeface="Tahoma"/>
              </a:rPr>
              <a:t> </a:t>
            </a:r>
            <a:r>
              <a:rPr sz="2400" err="1">
                <a:latin typeface="Ariel"/>
                <a:cs typeface="Tahoma"/>
              </a:rPr>
              <a:t>tijdstip</a:t>
            </a:r>
            <a:r>
              <a:rPr lang="nl-BE" sz="2400">
                <a:latin typeface="Ariel"/>
                <a:cs typeface="Tahoma"/>
              </a:rPr>
              <a:t>. Zo kan je vergelijken </a:t>
            </a:r>
            <a:r>
              <a:rPr sz="2400">
                <a:latin typeface="Ariel"/>
                <a:cs typeface="Tahoma"/>
              </a:rPr>
              <a:t>met </a:t>
            </a:r>
            <a:r>
              <a:rPr lang="nl-BE" sz="2400">
                <a:latin typeface="Ariel"/>
                <a:cs typeface="Tahoma"/>
              </a:rPr>
              <a:t>de vorige</a:t>
            </a:r>
            <a:r>
              <a:rPr sz="2400">
                <a:latin typeface="Ariel"/>
                <a:cs typeface="Tahoma"/>
              </a:rPr>
              <a:t> </a:t>
            </a:r>
            <a:r>
              <a:rPr sz="2400" err="1">
                <a:latin typeface="Ariel"/>
                <a:cs typeface="Tahoma"/>
              </a:rPr>
              <a:t>dagen</a:t>
            </a:r>
            <a:r>
              <a:rPr sz="2400">
                <a:latin typeface="Ariel"/>
                <a:cs typeface="Tahoma"/>
              </a:rPr>
              <a:t>, net </a:t>
            </a:r>
            <a:r>
              <a:rPr sz="2400" err="1">
                <a:latin typeface="Ariel"/>
                <a:cs typeface="Tahoma"/>
              </a:rPr>
              <a:t>zoals</a:t>
            </a:r>
            <a:r>
              <a:rPr sz="2400">
                <a:latin typeface="Ariel"/>
                <a:cs typeface="Tahoma"/>
              </a:rPr>
              <a:t> het </a:t>
            </a:r>
            <a:r>
              <a:rPr sz="2400" err="1">
                <a:latin typeface="Ariel"/>
                <a:cs typeface="Tahoma"/>
              </a:rPr>
              <a:t>gewicht</a:t>
            </a:r>
            <a:r>
              <a:rPr sz="2400">
                <a:latin typeface="Ariel"/>
                <a:cs typeface="Tahoma"/>
              </a:rPr>
              <a:t>.</a:t>
            </a:r>
          </a:p>
        </p:txBody>
      </p:sp>
      <p:sp>
        <p:nvSpPr>
          <p:cNvPr id="5" name="object 5"/>
          <p:cNvSpPr txBox="1"/>
          <p:nvPr/>
        </p:nvSpPr>
        <p:spPr>
          <a:xfrm>
            <a:off x="13901832" y="7583100"/>
            <a:ext cx="3958590" cy="1864485"/>
          </a:xfrm>
          <a:prstGeom prst="rect">
            <a:avLst/>
          </a:prstGeom>
        </p:spPr>
        <p:txBody>
          <a:bodyPr vert="horz" wrap="square" lIns="0" tIns="12700" rIns="0" bIns="0" rtlCol="0">
            <a:spAutoFit/>
          </a:bodyPr>
          <a:lstStyle/>
          <a:p>
            <a:pPr marL="12700" marR="5080">
              <a:lnSpc>
                <a:spcPct val="116100"/>
              </a:lnSpc>
              <a:spcBef>
                <a:spcPts val="100"/>
              </a:spcBef>
            </a:pPr>
            <a:r>
              <a:rPr sz="2100" i="1" err="1">
                <a:latin typeface="Ariel"/>
                <a:cs typeface="Calibri"/>
              </a:rPr>
              <a:t>Indien</a:t>
            </a:r>
            <a:r>
              <a:rPr sz="2100" i="1">
                <a:latin typeface="Ariel"/>
                <a:cs typeface="Calibri"/>
              </a:rPr>
              <a:t> </a:t>
            </a:r>
            <a:r>
              <a:rPr sz="2100" i="1" err="1">
                <a:latin typeface="Ariel"/>
                <a:cs typeface="Calibri"/>
              </a:rPr>
              <a:t>mogelijk</a:t>
            </a:r>
            <a:r>
              <a:rPr sz="2100" i="1">
                <a:latin typeface="Ariel"/>
                <a:cs typeface="Calibri"/>
              </a:rPr>
              <a:t>: meet, </a:t>
            </a:r>
            <a:r>
              <a:rPr sz="2100" i="1" err="1">
                <a:latin typeface="Ariel"/>
                <a:cs typeface="Calibri"/>
              </a:rPr>
              <a:t>interpreteer</a:t>
            </a:r>
            <a:r>
              <a:rPr sz="2100" i="1">
                <a:latin typeface="Ariel"/>
                <a:cs typeface="Calibri"/>
              </a:rPr>
              <a:t> </a:t>
            </a:r>
            <a:r>
              <a:rPr sz="2100" i="1" err="1">
                <a:latin typeface="Ariel"/>
                <a:cs typeface="Calibri"/>
              </a:rPr>
              <a:t>en</a:t>
            </a:r>
            <a:r>
              <a:rPr sz="2100" i="1">
                <a:latin typeface="Ariel"/>
                <a:cs typeface="Calibri"/>
              </a:rPr>
              <a:t>  </a:t>
            </a:r>
            <a:r>
              <a:rPr sz="2100" i="1" err="1">
                <a:latin typeface="Ariel"/>
                <a:cs typeface="Calibri"/>
              </a:rPr>
              <a:t>noteer</a:t>
            </a:r>
            <a:r>
              <a:rPr sz="2100" i="1">
                <a:latin typeface="Ariel"/>
                <a:cs typeface="Calibri"/>
              </a:rPr>
              <a:t>  </a:t>
            </a:r>
            <a:r>
              <a:rPr sz="2100" i="1" err="1">
                <a:latin typeface="Ariel"/>
                <a:cs typeface="Calibri"/>
              </a:rPr>
              <a:t>samen</a:t>
            </a:r>
            <a:r>
              <a:rPr sz="2100" i="1">
                <a:latin typeface="Ariel"/>
                <a:cs typeface="Calibri"/>
              </a:rPr>
              <a:t>  met  de  </a:t>
            </a:r>
            <a:r>
              <a:rPr sz="2100" i="1" err="1">
                <a:latin typeface="Ariel"/>
                <a:cs typeface="Calibri"/>
              </a:rPr>
              <a:t>patiënt</a:t>
            </a:r>
            <a:r>
              <a:rPr sz="2100" i="1">
                <a:latin typeface="Ariel"/>
                <a:cs typeface="Calibri"/>
              </a:rPr>
              <a:t> </a:t>
            </a:r>
            <a:r>
              <a:rPr lang="nl-BE" sz="2100" i="1">
                <a:latin typeface="Ariel"/>
                <a:cs typeface="Calibri"/>
              </a:rPr>
              <a:t>de</a:t>
            </a:r>
            <a:r>
              <a:rPr sz="2100" i="1">
                <a:latin typeface="Ariel"/>
                <a:cs typeface="Calibri"/>
              </a:rPr>
              <a:t> </a:t>
            </a:r>
            <a:r>
              <a:rPr sz="2100" i="1" err="1">
                <a:latin typeface="Ariel"/>
                <a:cs typeface="Calibri"/>
              </a:rPr>
              <a:t>bloeddruk</a:t>
            </a:r>
            <a:r>
              <a:rPr sz="2100" i="1">
                <a:latin typeface="Ariel"/>
                <a:cs typeface="Calibri"/>
              </a:rPr>
              <a:t> </a:t>
            </a:r>
            <a:r>
              <a:rPr lang="nl-BE" sz="2100" i="1">
                <a:latin typeface="Ariel"/>
                <a:cs typeface="Calibri"/>
              </a:rPr>
              <a:t>in het dagboek of de app. Check hoe de patiënt zijn bloeddruk thuis meet.</a:t>
            </a:r>
            <a:endParaRPr sz="2100" i="1">
              <a:latin typeface="Ariel"/>
              <a:cs typeface="Calibri"/>
            </a:endParaRPr>
          </a:p>
        </p:txBody>
      </p:sp>
      <p:sp>
        <p:nvSpPr>
          <p:cNvPr id="6" name="object 6"/>
          <p:cNvSpPr txBox="1"/>
          <p:nvPr/>
        </p:nvSpPr>
        <p:spPr>
          <a:xfrm>
            <a:off x="1394209" y="8159331"/>
            <a:ext cx="11873865" cy="1844031"/>
          </a:xfrm>
          <a:prstGeom prst="rect">
            <a:avLst/>
          </a:prstGeom>
        </p:spPr>
        <p:txBody>
          <a:bodyPr vert="horz" wrap="square" lIns="0" tIns="85090" rIns="0" bIns="0" rtlCol="0">
            <a:spAutoFit/>
          </a:bodyPr>
          <a:lstStyle/>
          <a:p>
            <a:pPr marL="12700">
              <a:lnSpc>
                <a:spcPct val="100000"/>
              </a:lnSpc>
              <a:spcBef>
                <a:spcPts val="670"/>
              </a:spcBef>
            </a:pPr>
            <a:r>
              <a:rPr sz="2400" b="1">
                <a:latin typeface="Ariel"/>
                <a:cs typeface="Trebuchet MS"/>
              </a:rPr>
              <a:t>Wat</a:t>
            </a:r>
            <a:r>
              <a:rPr sz="2400" b="1" spc="-35">
                <a:latin typeface="Ariel"/>
                <a:cs typeface="Trebuchet MS"/>
              </a:rPr>
              <a:t> </a:t>
            </a:r>
            <a:r>
              <a:rPr sz="2400" b="1">
                <a:latin typeface="Ariel"/>
                <a:cs typeface="Trebuchet MS"/>
              </a:rPr>
              <a:t>is</a:t>
            </a:r>
            <a:r>
              <a:rPr sz="2400" b="1" spc="-35">
                <a:latin typeface="Ariel"/>
                <a:cs typeface="Trebuchet MS"/>
              </a:rPr>
              <a:t> </a:t>
            </a:r>
            <a:r>
              <a:rPr sz="2400" b="1" spc="70" err="1">
                <a:latin typeface="Ariel"/>
                <a:cs typeface="Trebuchet MS"/>
              </a:rPr>
              <a:t>een</a:t>
            </a:r>
            <a:r>
              <a:rPr sz="2400" b="1" spc="-35">
                <a:latin typeface="Ariel"/>
                <a:cs typeface="Trebuchet MS"/>
              </a:rPr>
              <a:t> </a:t>
            </a:r>
            <a:r>
              <a:rPr sz="2400" b="1" err="1">
                <a:latin typeface="Ariel"/>
                <a:cs typeface="Trebuchet MS"/>
              </a:rPr>
              <a:t>afwijkende</a:t>
            </a:r>
            <a:r>
              <a:rPr sz="2400" b="1" spc="-35">
                <a:latin typeface="Ariel"/>
                <a:cs typeface="Trebuchet MS"/>
              </a:rPr>
              <a:t> </a:t>
            </a:r>
            <a:r>
              <a:rPr sz="2400" b="1" spc="75" err="1">
                <a:latin typeface="Ariel"/>
                <a:cs typeface="Trebuchet MS"/>
              </a:rPr>
              <a:t>bloeddruk</a:t>
            </a:r>
            <a:r>
              <a:rPr sz="2400" b="1" spc="75">
                <a:latin typeface="Ariel"/>
                <a:cs typeface="Trebuchet MS"/>
              </a:rPr>
              <a:t>?</a:t>
            </a:r>
            <a:endParaRPr lang="nl-BE" sz="2400" b="1" spc="75">
              <a:latin typeface="Ariel"/>
              <a:cs typeface="Trebuchet MS"/>
            </a:endParaRPr>
          </a:p>
          <a:p>
            <a:pPr marL="12700">
              <a:lnSpc>
                <a:spcPct val="100000"/>
              </a:lnSpc>
              <a:spcBef>
                <a:spcPts val="670"/>
              </a:spcBef>
            </a:pPr>
            <a:endParaRPr sz="2700" b="1">
              <a:latin typeface="Ariel"/>
              <a:cs typeface="Trebuchet MS"/>
            </a:endParaRPr>
          </a:p>
          <a:p>
            <a:pPr marL="530225" marR="5080">
              <a:lnSpc>
                <a:spcPct val="114599"/>
              </a:lnSpc>
              <a:spcBef>
                <a:spcPts val="90"/>
              </a:spcBef>
            </a:pPr>
            <a:r>
              <a:rPr sz="2400" err="1">
                <a:latin typeface="Ariel"/>
                <a:cs typeface="Tahoma"/>
              </a:rPr>
              <a:t>Een</a:t>
            </a:r>
            <a:r>
              <a:rPr sz="2400">
                <a:latin typeface="Ariel"/>
                <a:cs typeface="Tahoma"/>
              </a:rPr>
              <a:t> </a:t>
            </a:r>
            <a:r>
              <a:rPr sz="2400" err="1">
                <a:latin typeface="Ariel"/>
                <a:cs typeface="Tahoma"/>
              </a:rPr>
              <a:t>afwijkende</a:t>
            </a:r>
            <a:r>
              <a:rPr sz="2400">
                <a:latin typeface="Ariel"/>
                <a:cs typeface="Tahoma"/>
              </a:rPr>
              <a:t> </a:t>
            </a:r>
            <a:r>
              <a:rPr sz="2400" err="1">
                <a:latin typeface="Ariel"/>
                <a:cs typeface="Tahoma"/>
              </a:rPr>
              <a:t>bloeddruk</a:t>
            </a:r>
            <a:r>
              <a:rPr sz="2400">
                <a:latin typeface="Ariel"/>
                <a:cs typeface="Tahoma"/>
              </a:rPr>
              <a:t> is </a:t>
            </a:r>
            <a:r>
              <a:rPr sz="2400" err="1">
                <a:latin typeface="Ariel"/>
                <a:cs typeface="Tahoma"/>
              </a:rPr>
              <a:t>een</a:t>
            </a:r>
            <a:r>
              <a:rPr sz="2400">
                <a:latin typeface="Ariel"/>
                <a:cs typeface="Tahoma"/>
              </a:rPr>
              <a:t> </a:t>
            </a:r>
            <a:r>
              <a:rPr sz="2400" err="1">
                <a:latin typeface="Ariel"/>
                <a:cs typeface="Tahoma"/>
              </a:rPr>
              <a:t>bloeddruk</a:t>
            </a:r>
            <a:r>
              <a:rPr sz="2400">
                <a:latin typeface="Ariel"/>
                <a:cs typeface="Tahoma"/>
              </a:rPr>
              <a:t> die </a:t>
            </a:r>
            <a:r>
              <a:rPr sz="2400" err="1">
                <a:latin typeface="Ariel"/>
                <a:cs typeface="Tahoma"/>
              </a:rPr>
              <a:t>voor</a:t>
            </a:r>
            <a:r>
              <a:rPr sz="2400">
                <a:latin typeface="Ariel"/>
                <a:cs typeface="Tahoma"/>
              </a:rPr>
              <a:t> </a:t>
            </a:r>
            <a:r>
              <a:rPr lang="nl-BE" sz="2400">
                <a:latin typeface="Ariel"/>
                <a:cs typeface="Tahoma"/>
              </a:rPr>
              <a:t>jou te hoog of te laag is. Een bloeddruk waar je last van hebt. </a:t>
            </a:r>
            <a:r>
              <a:rPr sz="2400" err="1">
                <a:latin typeface="Ariel"/>
                <a:cs typeface="Tahoma"/>
              </a:rPr>
              <a:t>Bespreek</a:t>
            </a:r>
            <a:r>
              <a:rPr sz="2400">
                <a:latin typeface="Ariel"/>
                <a:cs typeface="Tahoma"/>
              </a:rPr>
              <a:t>  </a:t>
            </a:r>
            <a:r>
              <a:rPr lang="nl-BE" sz="2400">
                <a:latin typeface="Ariel"/>
                <a:cs typeface="Tahoma"/>
              </a:rPr>
              <a:t>die met je huisarts</a:t>
            </a:r>
            <a:r>
              <a:rPr sz="2400">
                <a:latin typeface="Ariel"/>
                <a:cs typeface="Tahoma"/>
              </a:rPr>
              <a:t>.</a:t>
            </a:r>
          </a:p>
        </p:txBody>
      </p:sp>
      <p:pic>
        <p:nvPicPr>
          <p:cNvPr id="7" name="object 7"/>
          <p:cNvPicPr/>
          <p:nvPr/>
        </p:nvPicPr>
        <p:blipFill>
          <a:blip r:embed="rId2" cstate="print"/>
          <a:stretch>
            <a:fillRect/>
          </a:stretch>
        </p:blipFill>
        <p:spPr>
          <a:xfrm>
            <a:off x="14498125" y="2920818"/>
            <a:ext cx="2642031" cy="2642031"/>
          </a:xfrm>
          <a:prstGeom prst="rect">
            <a:avLst/>
          </a:prstGeom>
        </p:spPr>
      </p:pic>
      <p:sp>
        <p:nvSpPr>
          <p:cNvPr id="8" name="object 8"/>
          <p:cNvSpPr txBox="1"/>
          <p:nvPr/>
        </p:nvSpPr>
        <p:spPr>
          <a:xfrm>
            <a:off x="14449552" y="5942583"/>
            <a:ext cx="2805430" cy="436880"/>
          </a:xfrm>
          <a:prstGeom prst="rect">
            <a:avLst/>
          </a:prstGeom>
        </p:spPr>
        <p:txBody>
          <a:bodyPr vert="horz" wrap="square" lIns="0" tIns="12065" rIns="0" bIns="0" rtlCol="0">
            <a:spAutoFit/>
          </a:bodyPr>
          <a:lstStyle/>
          <a:p>
            <a:pPr marL="12700">
              <a:lnSpc>
                <a:spcPct val="100000"/>
              </a:lnSpc>
              <a:spcBef>
                <a:spcPts val="95"/>
              </a:spcBef>
            </a:pPr>
            <a:r>
              <a:rPr sz="2700" spc="90" err="1">
                <a:latin typeface="Ariel"/>
                <a:cs typeface="Trebuchet MS"/>
              </a:rPr>
              <a:t>Bloeddruk</a:t>
            </a:r>
            <a:r>
              <a:rPr sz="2700" spc="-100">
                <a:latin typeface="Ariel"/>
                <a:cs typeface="Trebuchet MS"/>
              </a:rPr>
              <a:t> </a:t>
            </a:r>
            <a:r>
              <a:rPr sz="2700" spc="60" err="1">
                <a:latin typeface="Ariel"/>
                <a:cs typeface="Trebuchet MS"/>
              </a:rPr>
              <a:t>meten</a:t>
            </a:r>
            <a:endParaRPr sz="2700">
              <a:latin typeface="Ariel"/>
              <a:cs typeface="Trebuchet MS"/>
            </a:endParaRPr>
          </a:p>
        </p:txBody>
      </p:sp>
      <p:sp>
        <p:nvSpPr>
          <p:cNvPr id="18" name="object 18"/>
          <p:cNvSpPr txBox="1"/>
          <p:nvPr/>
        </p:nvSpPr>
        <p:spPr>
          <a:xfrm>
            <a:off x="1395479" y="2733547"/>
            <a:ext cx="12753988" cy="2719142"/>
          </a:xfrm>
          <a:prstGeom prst="rect">
            <a:avLst/>
          </a:prstGeom>
        </p:spPr>
        <p:txBody>
          <a:bodyPr vert="horz" wrap="square" lIns="0" tIns="85090" rIns="0" bIns="0" rtlCol="0">
            <a:spAutoFit/>
          </a:bodyPr>
          <a:lstStyle/>
          <a:p>
            <a:pPr marL="12700">
              <a:lnSpc>
                <a:spcPct val="100000"/>
              </a:lnSpc>
              <a:spcBef>
                <a:spcPts val="670"/>
              </a:spcBef>
            </a:pPr>
            <a:r>
              <a:rPr sz="2400" b="1">
                <a:latin typeface="Ariel"/>
                <a:cs typeface="Trebuchet MS"/>
              </a:rPr>
              <a:t>Wat</a:t>
            </a:r>
            <a:r>
              <a:rPr sz="2400" b="1" spc="-40">
                <a:latin typeface="Ariel"/>
                <a:cs typeface="Trebuchet MS"/>
              </a:rPr>
              <a:t> </a:t>
            </a:r>
            <a:r>
              <a:rPr sz="2400" b="1">
                <a:latin typeface="Ariel"/>
                <a:cs typeface="Trebuchet MS"/>
              </a:rPr>
              <a:t>is</a:t>
            </a:r>
            <a:r>
              <a:rPr sz="2400" b="1" spc="-40">
                <a:latin typeface="Ariel"/>
                <a:cs typeface="Trebuchet MS"/>
              </a:rPr>
              <a:t> </a:t>
            </a:r>
            <a:r>
              <a:rPr lang="nl-BE" sz="2400" b="1" spc="85">
                <a:latin typeface="Ariel"/>
                <a:cs typeface="Trebuchet MS"/>
              </a:rPr>
              <a:t>je</a:t>
            </a:r>
            <a:r>
              <a:rPr sz="2400" b="1" spc="-40">
                <a:latin typeface="Ariel"/>
                <a:cs typeface="Trebuchet MS"/>
              </a:rPr>
              <a:t> </a:t>
            </a:r>
            <a:r>
              <a:rPr sz="2400" b="1" spc="75" err="1">
                <a:latin typeface="Ariel"/>
                <a:cs typeface="Trebuchet MS"/>
              </a:rPr>
              <a:t>bloeddruk</a:t>
            </a:r>
            <a:r>
              <a:rPr sz="2400" b="1" spc="75">
                <a:latin typeface="Ariel"/>
                <a:cs typeface="Trebuchet MS"/>
              </a:rPr>
              <a:t>?</a:t>
            </a:r>
            <a:endParaRPr lang="nl-BE" sz="2400" b="1" spc="75">
              <a:latin typeface="Ariel"/>
              <a:cs typeface="Trebuchet MS"/>
            </a:endParaRPr>
          </a:p>
          <a:p>
            <a:pPr marL="12700">
              <a:lnSpc>
                <a:spcPct val="100000"/>
              </a:lnSpc>
              <a:spcBef>
                <a:spcPts val="670"/>
              </a:spcBef>
            </a:pPr>
            <a:endParaRPr sz="2700" b="1">
              <a:latin typeface="Ariel"/>
              <a:cs typeface="Trebuchet MS"/>
            </a:endParaRPr>
          </a:p>
          <a:p>
            <a:pPr marL="530225" marR="5080">
              <a:lnSpc>
                <a:spcPct val="114599"/>
              </a:lnSpc>
              <a:spcBef>
                <a:spcPts val="90"/>
              </a:spcBef>
            </a:pPr>
            <a:r>
              <a:rPr sz="2400">
                <a:latin typeface="Ariel"/>
                <a:cs typeface="Tahoma"/>
              </a:rPr>
              <a:t>De </a:t>
            </a:r>
            <a:r>
              <a:rPr sz="2400" err="1">
                <a:latin typeface="Ariel"/>
                <a:cs typeface="Tahoma"/>
              </a:rPr>
              <a:t>bloeddruk</a:t>
            </a:r>
            <a:r>
              <a:rPr sz="2400">
                <a:latin typeface="Ariel"/>
                <a:cs typeface="Tahoma"/>
              </a:rPr>
              <a:t> is </a:t>
            </a:r>
            <a:r>
              <a:rPr lang="nl-BE" sz="2400">
                <a:latin typeface="Ariel"/>
                <a:cs typeface="Tahoma"/>
              </a:rPr>
              <a:t>je</a:t>
            </a:r>
            <a:r>
              <a:rPr sz="2400">
                <a:latin typeface="Ariel"/>
                <a:cs typeface="Tahoma"/>
              </a:rPr>
              <a:t> </a:t>
            </a:r>
            <a:r>
              <a:rPr sz="2400" err="1">
                <a:latin typeface="Ariel"/>
                <a:cs typeface="Tahoma"/>
              </a:rPr>
              <a:t>druk</a:t>
            </a:r>
            <a:r>
              <a:rPr sz="2400">
                <a:latin typeface="Ariel"/>
                <a:cs typeface="Tahoma"/>
              </a:rPr>
              <a:t> die </a:t>
            </a:r>
            <a:r>
              <a:rPr sz="2400" err="1">
                <a:latin typeface="Ariel"/>
                <a:cs typeface="Tahoma"/>
              </a:rPr>
              <a:t>nodig</a:t>
            </a:r>
            <a:r>
              <a:rPr sz="2400">
                <a:latin typeface="Ariel"/>
                <a:cs typeface="Tahoma"/>
              </a:rPr>
              <a:t> is om </a:t>
            </a:r>
            <a:r>
              <a:rPr lang="nl-BE" sz="2400">
                <a:latin typeface="Ariel"/>
                <a:cs typeface="Tahoma"/>
              </a:rPr>
              <a:t>je</a:t>
            </a:r>
            <a:r>
              <a:rPr sz="2400">
                <a:latin typeface="Ariel"/>
                <a:cs typeface="Tahoma"/>
              </a:rPr>
              <a:t> </a:t>
            </a:r>
            <a:r>
              <a:rPr sz="2400" err="1">
                <a:latin typeface="Ariel"/>
                <a:cs typeface="Tahoma"/>
              </a:rPr>
              <a:t>bloed</a:t>
            </a:r>
            <a:r>
              <a:rPr sz="2400">
                <a:latin typeface="Ariel"/>
                <a:cs typeface="Tahoma"/>
              </a:rPr>
              <a:t> </a:t>
            </a:r>
            <a:r>
              <a:rPr sz="2400" err="1">
                <a:latin typeface="Ariel"/>
                <a:cs typeface="Tahoma"/>
              </a:rPr>
              <a:t>rond</a:t>
            </a:r>
            <a:r>
              <a:rPr sz="2400">
                <a:latin typeface="Ariel"/>
                <a:cs typeface="Tahoma"/>
              </a:rPr>
              <a:t> </a:t>
            </a:r>
            <a:r>
              <a:rPr sz="2400" err="1">
                <a:latin typeface="Ariel"/>
                <a:cs typeface="Tahoma"/>
              </a:rPr>
              <a:t>te</a:t>
            </a:r>
            <a:r>
              <a:rPr sz="2400">
                <a:latin typeface="Ariel"/>
                <a:cs typeface="Tahoma"/>
              </a:rPr>
              <a:t> </a:t>
            </a:r>
            <a:r>
              <a:rPr sz="2400" err="1">
                <a:latin typeface="Ariel"/>
                <a:cs typeface="Tahoma"/>
              </a:rPr>
              <a:t>pompen</a:t>
            </a:r>
            <a:r>
              <a:rPr sz="2400">
                <a:latin typeface="Ariel"/>
                <a:cs typeface="Tahoma"/>
              </a:rPr>
              <a:t> in </a:t>
            </a:r>
            <a:r>
              <a:rPr lang="nl-BE" sz="2400">
                <a:latin typeface="Ariel"/>
                <a:cs typeface="Tahoma"/>
              </a:rPr>
              <a:t>je</a:t>
            </a:r>
            <a:r>
              <a:rPr sz="2400">
                <a:latin typeface="Ariel"/>
                <a:cs typeface="Tahoma"/>
              </a:rPr>
              <a:t> </a:t>
            </a:r>
            <a:r>
              <a:rPr sz="2400" err="1">
                <a:latin typeface="Ariel"/>
                <a:cs typeface="Tahoma"/>
              </a:rPr>
              <a:t>lichaam</a:t>
            </a:r>
            <a:r>
              <a:rPr sz="2400">
                <a:latin typeface="Ariel"/>
                <a:cs typeface="Tahoma"/>
              </a:rPr>
              <a:t>. </a:t>
            </a:r>
            <a:r>
              <a:rPr lang="nl-BE" sz="2400">
                <a:latin typeface="Ariel"/>
                <a:cs typeface="Tahoma"/>
              </a:rPr>
              <a:t>Je bloeddruk bestaat uit 2 getallen. </a:t>
            </a:r>
            <a:r>
              <a:rPr sz="2400" err="1">
                <a:latin typeface="Ariel"/>
                <a:cs typeface="Tahoma"/>
              </a:rPr>
              <a:t>Een</a:t>
            </a:r>
            <a:r>
              <a:rPr sz="2400">
                <a:latin typeface="Ariel"/>
                <a:cs typeface="Tahoma"/>
              </a:rPr>
              <a:t> </a:t>
            </a:r>
            <a:r>
              <a:rPr sz="2400" err="1">
                <a:latin typeface="Ariel"/>
                <a:cs typeface="Tahoma"/>
              </a:rPr>
              <a:t>ideale</a:t>
            </a:r>
            <a:r>
              <a:rPr sz="2400">
                <a:latin typeface="Ariel"/>
                <a:cs typeface="Tahoma"/>
              </a:rPr>
              <a:t> </a:t>
            </a:r>
            <a:r>
              <a:rPr sz="2400" err="1">
                <a:latin typeface="Ariel"/>
                <a:cs typeface="Tahoma"/>
              </a:rPr>
              <a:t>bloeddruk</a:t>
            </a:r>
            <a:r>
              <a:rPr sz="2400">
                <a:latin typeface="Ariel"/>
                <a:cs typeface="Tahoma"/>
              </a:rPr>
              <a:t> is lager of </a:t>
            </a:r>
            <a:r>
              <a:rPr sz="2400" err="1">
                <a:latin typeface="Ariel"/>
                <a:cs typeface="Tahoma"/>
              </a:rPr>
              <a:t>gelijk</a:t>
            </a:r>
            <a:r>
              <a:rPr sz="2400">
                <a:latin typeface="Ariel"/>
                <a:cs typeface="Tahoma"/>
              </a:rPr>
              <a:t> </a:t>
            </a:r>
            <a:r>
              <a:rPr sz="2400" err="1">
                <a:latin typeface="Ariel"/>
                <a:cs typeface="Tahoma"/>
              </a:rPr>
              <a:t>aan</a:t>
            </a:r>
            <a:r>
              <a:rPr sz="2400">
                <a:latin typeface="Ariel"/>
                <a:cs typeface="Tahoma"/>
              </a:rPr>
              <a:t> 13</a:t>
            </a:r>
            <a:r>
              <a:rPr lang="nl-BE" sz="2400">
                <a:latin typeface="Ariel"/>
                <a:cs typeface="Tahoma"/>
              </a:rPr>
              <a:t>5</a:t>
            </a:r>
            <a:r>
              <a:rPr sz="2400">
                <a:latin typeface="Ariel"/>
                <a:cs typeface="Tahoma"/>
              </a:rPr>
              <a:t>/8</a:t>
            </a:r>
            <a:r>
              <a:rPr lang="nl-BE" sz="2400">
                <a:latin typeface="Ariel"/>
                <a:cs typeface="Tahoma"/>
              </a:rPr>
              <a:t>5</a:t>
            </a:r>
            <a:r>
              <a:rPr sz="2400">
                <a:latin typeface="Ariel"/>
                <a:cs typeface="Tahoma"/>
              </a:rPr>
              <a:t> mmHg</a:t>
            </a:r>
          </a:p>
          <a:p>
            <a:pPr marL="987425" marR="5080" lvl="1" indent="-342900">
              <a:lnSpc>
                <a:spcPct val="114599"/>
              </a:lnSpc>
              <a:spcBef>
                <a:spcPts val="90"/>
              </a:spcBef>
              <a:buFont typeface="Arial" panose="020B0604020202020204" pitchFamily="34" charset="0"/>
              <a:buChar char="•"/>
            </a:pPr>
            <a:r>
              <a:rPr lang="nl-BE" sz="2400">
                <a:latin typeface="Ariel"/>
                <a:cs typeface="Tahoma"/>
              </a:rPr>
              <a:t>Het hoogste getal</a:t>
            </a:r>
            <a:r>
              <a:rPr sz="2400">
                <a:latin typeface="Ariel"/>
                <a:cs typeface="Tahoma"/>
              </a:rPr>
              <a:t> is de </a:t>
            </a:r>
            <a:r>
              <a:rPr sz="2400" err="1">
                <a:latin typeface="Ariel"/>
                <a:cs typeface="Tahoma"/>
              </a:rPr>
              <a:t>bovendruk</a:t>
            </a:r>
            <a:r>
              <a:rPr sz="2400">
                <a:latin typeface="Ariel"/>
                <a:cs typeface="Tahoma"/>
              </a:rPr>
              <a:t>, </a:t>
            </a:r>
            <a:r>
              <a:rPr sz="2400" err="1">
                <a:latin typeface="Ariel"/>
                <a:cs typeface="Tahoma"/>
              </a:rPr>
              <a:t>dit</a:t>
            </a:r>
            <a:r>
              <a:rPr sz="2400">
                <a:latin typeface="Ariel"/>
                <a:cs typeface="Tahoma"/>
              </a:rPr>
              <a:t> is de </a:t>
            </a:r>
            <a:r>
              <a:rPr sz="2400" err="1">
                <a:latin typeface="Ariel"/>
                <a:cs typeface="Tahoma"/>
              </a:rPr>
              <a:t>druk</a:t>
            </a:r>
            <a:r>
              <a:rPr sz="2400">
                <a:latin typeface="Ariel"/>
                <a:cs typeface="Tahoma"/>
              </a:rPr>
              <a:t> </a:t>
            </a:r>
            <a:r>
              <a:rPr sz="2400" err="1">
                <a:latin typeface="Ariel"/>
                <a:cs typeface="Tahoma"/>
              </a:rPr>
              <a:t>waar</a:t>
            </a:r>
            <a:r>
              <a:rPr lang="nl-BE" sz="2400">
                <a:latin typeface="Ariel"/>
                <a:cs typeface="Tahoma"/>
              </a:rPr>
              <a:t>bij</a:t>
            </a:r>
            <a:r>
              <a:rPr sz="2400">
                <a:latin typeface="Ariel"/>
                <a:cs typeface="Tahoma"/>
              </a:rPr>
              <a:t> </a:t>
            </a:r>
            <a:r>
              <a:rPr lang="nl-BE" sz="2400">
                <a:latin typeface="Ariel"/>
                <a:cs typeface="Tahoma"/>
              </a:rPr>
              <a:t>je</a:t>
            </a:r>
            <a:r>
              <a:rPr sz="2400">
                <a:latin typeface="Ariel"/>
                <a:cs typeface="Tahoma"/>
              </a:rPr>
              <a:t> hart</a:t>
            </a:r>
            <a:r>
              <a:rPr lang="nl-BE" sz="2400">
                <a:latin typeface="Ariel"/>
                <a:cs typeface="Tahoma"/>
              </a:rPr>
              <a:t> bloed</a:t>
            </a:r>
            <a:r>
              <a:rPr sz="2400">
                <a:latin typeface="Ariel"/>
                <a:cs typeface="Tahoma"/>
              </a:rPr>
              <a:t> </a:t>
            </a:r>
            <a:r>
              <a:rPr sz="2400" err="1">
                <a:latin typeface="Ariel"/>
                <a:cs typeface="Tahoma"/>
              </a:rPr>
              <a:t>uitpompt</a:t>
            </a:r>
            <a:r>
              <a:rPr sz="2400">
                <a:latin typeface="Ariel"/>
                <a:cs typeface="Tahoma"/>
              </a:rPr>
              <a:t>. </a:t>
            </a:r>
            <a:endParaRPr lang="nl-BE" sz="2400">
              <a:latin typeface="Ariel"/>
              <a:cs typeface="Tahoma"/>
            </a:endParaRPr>
          </a:p>
          <a:p>
            <a:pPr marL="987425" marR="5080" lvl="1" indent="-342900">
              <a:lnSpc>
                <a:spcPct val="114599"/>
              </a:lnSpc>
              <a:spcBef>
                <a:spcPts val="90"/>
              </a:spcBef>
              <a:buFont typeface="Arial" panose="020B0604020202020204" pitchFamily="34" charset="0"/>
              <a:buChar char="•"/>
            </a:pPr>
            <a:r>
              <a:rPr lang="nl-BE" sz="2400">
                <a:latin typeface="Ariel"/>
                <a:cs typeface="Tahoma"/>
              </a:rPr>
              <a:t>Het laagste getal i</a:t>
            </a:r>
            <a:r>
              <a:rPr sz="2400">
                <a:latin typeface="Ariel"/>
                <a:cs typeface="Tahoma"/>
              </a:rPr>
              <a:t>s de </a:t>
            </a:r>
            <a:r>
              <a:rPr sz="2400" err="1">
                <a:latin typeface="Ariel"/>
                <a:cs typeface="Tahoma"/>
              </a:rPr>
              <a:t>onderdruk</a:t>
            </a:r>
            <a:r>
              <a:rPr sz="2400">
                <a:latin typeface="Ariel"/>
                <a:cs typeface="Tahoma"/>
              </a:rPr>
              <a:t>, </a:t>
            </a:r>
            <a:r>
              <a:rPr sz="2400" err="1">
                <a:latin typeface="Ariel"/>
                <a:cs typeface="Tahoma"/>
              </a:rPr>
              <a:t>dit</a:t>
            </a:r>
            <a:r>
              <a:rPr sz="2400">
                <a:latin typeface="Ariel"/>
                <a:cs typeface="Tahoma"/>
              </a:rPr>
              <a:t> is de </a:t>
            </a:r>
            <a:r>
              <a:rPr sz="2400" err="1">
                <a:latin typeface="Ariel"/>
                <a:cs typeface="Tahoma"/>
              </a:rPr>
              <a:t>druk</a:t>
            </a:r>
            <a:r>
              <a:rPr sz="2400">
                <a:latin typeface="Ariel"/>
                <a:cs typeface="Tahoma"/>
              </a:rPr>
              <a:t> </a:t>
            </a:r>
            <a:r>
              <a:rPr sz="2400" err="1">
                <a:latin typeface="Ariel"/>
                <a:cs typeface="Tahoma"/>
              </a:rPr>
              <a:t>waar</a:t>
            </a:r>
            <a:r>
              <a:rPr lang="nl-BE" sz="2400">
                <a:latin typeface="Ariel"/>
                <a:cs typeface="Tahoma"/>
              </a:rPr>
              <a:t>bij</a:t>
            </a:r>
            <a:r>
              <a:rPr sz="2400">
                <a:latin typeface="Ariel"/>
                <a:cs typeface="Tahoma"/>
              </a:rPr>
              <a:t> </a:t>
            </a:r>
            <a:r>
              <a:rPr lang="nl-BE" sz="2400">
                <a:latin typeface="Ariel"/>
                <a:cs typeface="Tahoma"/>
              </a:rPr>
              <a:t>je</a:t>
            </a:r>
            <a:r>
              <a:rPr sz="2400">
                <a:latin typeface="Ariel"/>
                <a:cs typeface="Tahoma"/>
              </a:rPr>
              <a:t> hart </a:t>
            </a:r>
            <a:r>
              <a:rPr sz="2400" err="1">
                <a:latin typeface="Ariel"/>
                <a:cs typeface="Tahoma"/>
              </a:rPr>
              <a:t>zich</a:t>
            </a:r>
            <a:r>
              <a:rPr sz="2400">
                <a:latin typeface="Ariel"/>
                <a:cs typeface="Tahoma"/>
              </a:rPr>
              <a:t> </a:t>
            </a:r>
            <a:r>
              <a:rPr sz="2400" err="1">
                <a:latin typeface="Ariel"/>
                <a:cs typeface="Tahoma"/>
              </a:rPr>
              <a:t>vult</a:t>
            </a:r>
            <a:r>
              <a:rPr sz="2400">
                <a:latin typeface="Ariel"/>
                <a:cs typeface="Tahoma"/>
              </a:rPr>
              <a:t>.</a:t>
            </a:r>
          </a:p>
        </p:txBody>
      </p:sp>
      <p:sp>
        <p:nvSpPr>
          <p:cNvPr id="12" name="Rechthoek: afgeronde hoeken 11">
            <a:extLst>
              <a:ext uri="{FF2B5EF4-FFF2-40B4-BE49-F238E27FC236}">
                <a16:creationId xmlns:a16="http://schemas.microsoft.com/office/drawing/2014/main" id="{B10F416F-4276-3CFC-6B3E-114F12EB9640}"/>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object 9">
            <a:extLst>
              <a:ext uri="{FF2B5EF4-FFF2-40B4-BE49-F238E27FC236}">
                <a16:creationId xmlns:a16="http://schemas.microsoft.com/office/drawing/2014/main" id="{8A1FCC70-E1A5-D64C-8D50-4F442C36F0C7}"/>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Bloeddruk meten</a:t>
            </a:r>
            <a:endParaRPr lang="nl-BE" b="1" spc="-20">
              <a:solidFill>
                <a:schemeClr val="bg1"/>
              </a:solidFill>
              <a:latin typeface="Ariel"/>
            </a:endParaRPr>
          </a:p>
        </p:txBody>
      </p:sp>
      <p:pic>
        <p:nvPicPr>
          <p:cNvPr id="17" name="object 14">
            <a:extLst>
              <a:ext uri="{FF2B5EF4-FFF2-40B4-BE49-F238E27FC236}">
                <a16:creationId xmlns:a16="http://schemas.microsoft.com/office/drawing/2014/main" id="{D4405637-C2FB-25BF-B3FC-15B7484EB1CA}"/>
              </a:ext>
            </a:extLst>
          </p:cNvPr>
          <p:cNvPicPr/>
          <p:nvPr/>
        </p:nvPicPr>
        <p:blipFill>
          <a:blip r:embed="rId3" cstate="print"/>
          <a:stretch>
            <a:fillRect/>
          </a:stretch>
        </p:blipFill>
        <p:spPr>
          <a:xfrm>
            <a:off x="16044291" y="685575"/>
            <a:ext cx="1222502" cy="1239596"/>
          </a:xfrm>
          <a:prstGeom prst="rect">
            <a:avLst/>
          </a:prstGeom>
        </p:spPr>
      </p:pic>
      <p:grpSp>
        <p:nvGrpSpPr>
          <p:cNvPr id="20" name="object 31">
            <a:extLst>
              <a:ext uri="{FF2B5EF4-FFF2-40B4-BE49-F238E27FC236}">
                <a16:creationId xmlns:a16="http://schemas.microsoft.com/office/drawing/2014/main" id="{564793F6-1AF6-63E8-40C9-0D6FBB2C54F0}"/>
              </a:ext>
            </a:extLst>
          </p:cNvPr>
          <p:cNvGrpSpPr/>
          <p:nvPr/>
        </p:nvGrpSpPr>
        <p:grpSpPr>
          <a:xfrm>
            <a:off x="16056102" y="697360"/>
            <a:ext cx="1198880" cy="1216025"/>
            <a:chOff x="16659987" y="575220"/>
            <a:chExt cx="1198880" cy="1216025"/>
          </a:xfrm>
        </p:grpSpPr>
        <p:sp>
          <p:nvSpPr>
            <p:cNvPr id="21" name="object 32">
              <a:extLst>
                <a:ext uri="{FF2B5EF4-FFF2-40B4-BE49-F238E27FC236}">
                  <a16:creationId xmlns:a16="http://schemas.microsoft.com/office/drawing/2014/main" id="{EF7B66A3-CED6-060F-FEF9-186A13AF52DA}"/>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2" name="object 33">
              <a:extLst>
                <a:ext uri="{FF2B5EF4-FFF2-40B4-BE49-F238E27FC236}">
                  <a16:creationId xmlns:a16="http://schemas.microsoft.com/office/drawing/2014/main" id="{2F00C8FD-C053-E113-08E5-10E57FD8D536}"/>
                </a:ext>
              </a:extLst>
            </p:cNvPr>
            <p:cNvPicPr/>
            <p:nvPr/>
          </p:nvPicPr>
          <p:blipFill>
            <a:blip r:embed="rId4" cstate="print"/>
            <a:stretch>
              <a:fillRect/>
            </a:stretch>
          </p:blipFill>
          <p:spPr>
            <a:xfrm>
              <a:off x="17191989" y="786656"/>
              <a:ext cx="134493" cy="134747"/>
            </a:xfrm>
            <a:prstGeom prst="rect">
              <a:avLst/>
            </a:prstGeom>
          </p:spPr>
        </p:pic>
        <p:sp>
          <p:nvSpPr>
            <p:cNvPr id="23" name="object 34">
              <a:extLst>
                <a:ext uri="{FF2B5EF4-FFF2-40B4-BE49-F238E27FC236}">
                  <a16:creationId xmlns:a16="http://schemas.microsoft.com/office/drawing/2014/main" id="{07EA5F96-BD1A-6312-E85B-560DD5928D4A}"/>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4" name="object 32">
            <a:extLst>
              <a:ext uri="{FF2B5EF4-FFF2-40B4-BE49-F238E27FC236}">
                <a16:creationId xmlns:a16="http://schemas.microsoft.com/office/drawing/2014/main" id="{2D5A2FA2-EDC0-B44C-E2E2-42B32547D6C9}"/>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5" name="Afbeelding 24" descr="Afbeelding met kunst&#10;&#10;Automatisch gegenereerde beschrijving">
            <a:extLst>
              <a:ext uri="{FF2B5EF4-FFF2-40B4-BE49-F238E27FC236}">
                <a16:creationId xmlns:a16="http://schemas.microsoft.com/office/drawing/2014/main" id="{EE5C0B69-E890-DD40-8C38-B26E7D1A0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6" name="object 5">
            <a:extLst>
              <a:ext uri="{FF2B5EF4-FFF2-40B4-BE49-F238E27FC236}">
                <a16:creationId xmlns:a16="http://schemas.microsoft.com/office/drawing/2014/main" id="{E796CB15-1E27-822D-E76F-9C3D95FB38F3}"/>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7" name="object 7">
            <a:extLst>
              <a:ext uri="{FF2B5EF4-FFF2-40B4-BE49-F238E27FC236}">
                <a16:creationId xmlns:a16="http://schemas.microsoft.com/office/drawing/2014/main" id="{28275848-FE6B-1180-A998-97B4C08E142B}"/>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28" name="object 19">
            <a:extLst>
              <a:ext uri="{FF2B5EF4-FFF2-40B4-BE49-F238E27FC236}">
                <a16:creationId xmlns:a16="http://schemas.microsoft.com/office/drawing/2014/main" id="{1C8ABE34-0026-8412-EF8A-ACE95F09D9F5}"/>
              </a:ext>
            </a:extLst>
          </p:cNvPr>
          <p:cNvSpPr/>
          <p:nvPr/>
        </p:nvSpPr>
        <p:spPr>
          <a:xfrm>
            <a:off x="474165" y="2668661"/>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29" name="Ovaal 28">
            <a:extLst>
              <a:ext uri="{FF2B5EF4-FFF2-40B4-BE49-F238E27FC236}">
                <a16:creationId xmlns:a16="http://schemas.microsoft.com/office/drawing/2014/main" id="{D17C00D1-D04E-0FA6-A4E7-03DE4D6CA79C}"/>
              </a:ext>
            </a:extLst>
          </p:cNvPr>
          <p:cNvSpPr/>
          <p:nvPr/>
        </p:nvSpPr>
        <p:spPr>
          <a:xfrm>
            <a:off x="648644" y="3407028"/>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30" name="object 19">
            <a:extLst>
              <a:ext uri="{FF2B5EF4-FFF2-40B4-BE49-F238E27FC236}">
                <a16:creationId xmlns:a16="http://schemas.microsoft.com/office/drawing/2014/main" id="{276F4A31-ADF6-0C53-CC8B-BE0915A70650}"/>
              </a:ext>
            </a:extLst>
          </p:cNvPr>
          <p:cNvSpPr/>
          <p:nvPr/>
        </p:nvSpPr>
        <p:spPr>
          <a:xfrm>
            <a:off x="566819" y="5468238"/>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31" name="Ovaal 30">
            <a:extLst>
              <a:ext uri="{FF2B5EF4-FFF2-40B4-BE49-F238E27FC236}">
                <a16:creationId xmlns:a16="http://schemas.microsoft.com/office/drawing/2014/main" id="{F67C7399-2A31-BE95-0214-6F9143683EEA}"/>
              </a:ext>
            </a:extLst>
          </p:cNvPr>
          <p:cNvSpPr/>
          <p:nvPr/>
        </p:nvSpPr>
        <p:spPr>
          <a:xfrm>
            <a:off x="741298" y="6206605"/>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32" name="object 19">
            <a:extLst>
              <a:ext uri="{FF2B5EF4-FFF2-40B4-BE49-F238E27FC236}">
                <a16:creationId xmlns:a16="http://schemas.microsoft.com/office/drawing/2014/main" id="{C31BDB8E-6603-B9D9-5BD9-0910A7BD6EDA}"/>
              </a:ext>
            </a:extLst>
          </p:cNvPr>
          <p:cNvSpPr/>
          <p:nvPr/>
        </p:nvSpPr>
        <p:spPr>
          <a:xfrm>
            <a:off x="547952" y="7812939"/>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33" name="Ovaal 32">
            <a:extLst>
              <a:ext uri="{FF2B5EF4-FFF2-40B4-BE49-F238E27FC236}">
                <a16:creationId xmlns:a16="http://schemas.microsoft.com/office/drawing/2014/main" id="{228D3E0B-68D9-6231-0CFD-C8CD015825C7}"/>
              </a:ext>
            </a:extLst>
          </p:cNvPr>
          <p:cNvSpPr/>
          <p:nvPr/>
        </p:nvSpPr>
        <p:spPr>
          <a:xfrm>
            <a:off x="722431" y="8551306"/>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34" name="Pijl: omlaag 33">
            <a:extLst>
              <a:ext uri="{FF2B5EF4-FFF2-40B4-BE49-F238E27FC236}">
                <a16:creationId xmlns:a16="http://schemas.microsoft.com/office/drawing/2014/main" id="{4347D59B-BFC6-7D16-BB29-8F22FAF6BFFC}"/>
              </a:ext>
            </a:extLst>
          </p:cNvPr>
          <p:cNvSpPr/>
          <p:nvPr/>
        </p:nvSpPr>
        <p:spPr>
          <a:xfrm>
            <a:off x="15648152" y="6528222"/>
            <a:ext cx="341975" cy="958337"/>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B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17412" y="683710"/>
            <a:ext cx="6053455" cy="1092200"/>
          </a:xfrm>
          <a:prstGeom prst="rect">
            <a:avLst/>
          </a:prstGeom>
        </p:spPr>
        <p:txBody>
          <a:bodyPr vert="horz" wrap="square" lIns="0" tIns="12700" rIns="0" bIns="0" rtlCol="0">
            <a:spAutoFit/>
          </a:bodyPr>
          <a:lstStyle/>
          <a:p>
            <a:pPr marL="12700">
              <a:lnSpc>
                <a:spcPct val="100000"/>
              </a:lnSpc>
              <a:spcBef>
                <a:spcPts val="100"/>
              </a:spcBef>
              <a:tabLst>
                <a:tab pos="3569335" algn="l"/>
              </a:tabLst>
            </a:pPr>
            <a:r>
              <a:rPr spc="-10">
                <a:latin typeface="Ariel"/>
              </a:rPr>
              <a:t>Hartslag</a:t>
            </a:r>
            <a:r>
              <a:rPr>
                <a:latin typeface="Ariel"/>
              </a:rPr>
              <a:t>	</a:t>
            </a:r>
            <a:r>
              <a:rPr spc="-10">
                <a:latin typeface="Ariel"/>
              </a:rPr>
              <a:t>meten</a:t>
            </a:r>
          </a:p>
        </p:txBody>
      </p:sp>
      <p:sp>
        <p:nvSpPr>
          <p:cNvPr id="4" name="object 4"/>
          <p:cNvSpPr txBox="1"/>
          <p:nvPr/>
        </p:nvSpPr>
        <p:spPr>
          <a:xfrm>
            <a:off x="2455133" y="5872458"/>
            <a:ext cx="9715733" cy="810478"/>
          </a:xfrm>
          <a:prstGeom prst="rect">
            <a:avLst/>
          </a:prstGeom>
        </p:spPr>
        <p:txBody>
          <a:bodyPr vert="horz" wrap="square" lIns="0" tIns="12700" rIns="0" bIns="0" rtlCol="0">
            <a:spAutoFit/>
          </a:bodyPr>
          <a:lstStyle/>
          <a:p>
            <a:pPr marL="12700">
              <a:lnSpc>
                <a:spcPct val="100000"/>
              </a:lnSpc>
              <a:spcBef>
                <a:spcPts val="100"/>
              </a:spcBef>
            </a:pPr>
            <a:r>
              <a:rPr sz="2700" b="1">
                <a:latin typeface="Ariel"/>
                <a:cs typeface="Trebuchet MS"/>
              </a:rPr>
              <a:t>Wat</a:t>
            </a:r>
            <a:r>
              <a:rPr sz="2700" b="1" spc="-50">
                <a:latin typeface="Ariel"/>
                <a:cs typeface="Trebuchet MS"/>
              </a:rPr>
              <a:t> </a:t>
            </a:r>
            <a:r>
              <a:rPr sz="2700" b="1">
                <a:latin typeface="Ariel"/>
                <a:cs typeface="Trebuchet MS"/>
              </a:rPr>
              <a:t>is</a:t>
            </a:r>
            <a:r>
              <a:rPr sz="2700" b="1" spc="-50">
                <a:latin typeface="Ariel"/>
                <a:cs typeface="Trebuchet MS"/>
              </a:rPr>
              <a:t> </a:t>
            </a:r>
            <a:r>
              <a:rPr sz="2700" b="1" spc="70" err="1">
                <a:latin typeface="Ariel"/>
                <a:cs typeface="Trebuchet MS"/>
              </a:rPr>
              <a:t>een</a:t>
            </a:r>
            <a:r>
              <a:rPr sz="2700" b="1" spc="-50">
                <a:latin typeface="Ariel"/>
                <a:cs typeface="Trebuchet MS"/>
              </a:rPr>
              <a:t> </a:t>
            </a:r>
            <a:r>
              <a:rPr sz="2700" b="1" spc="90" err="1">
                <a:latin typeface="Ariel"/>
                <a:cs typeface="Trebuchet MS"/>
              </a:rPr>
              <a:t>normale</a:t>
            </a:r>
            <a:r>
              <a:rPr sz="2700" b="1" spc="-45">
                <a:latin typeface="Ariel"/>
                <a:cs typeface="Trebuchet MS"/>
              </a:rPr>
              <a:t> </a:t>
            </a:r>
            <a:r>
              <a:rPr sz="2700" b="1" spc="55" err="1">
                <a:latin typeface="Ariel"/>
                <a:cs typeface="Trebuchet MS"/>
              </a:rPr>
              <a:t>hartslag</a:t>
            </a:r>
            <a:r>
              <a:rPr sz="2700" b="1" spc="55">
                <a:latin typeface="Ariel"/>
                <a:cs typeface="Trebuchet MS"/>
              </a:rPr>
              <a:t>?</a:t>
            </a:r>
            <a:endParaRPr lang="nl-BE" sz="2700" b="1">
              <a:latin typeface="Ariel"/>
              <a:cs typeface="Trebuchet MS"/>
            </a:endParaRPr>
          </a:p>
          <a:p>
            <a:pPr marL="12700">
              <a:lnSpc>
                <a:spcPct val="100000"/>
              </a:lnSpc>
              <a:spcBef>
                <a:spcPts val="100"/>
              </a:spcBef>
            </a:pPr>
            <a:r>
              <a:rPr sz="2400" spc="-25" err="1">
                <a:latin typeface="Ariel"/>
                <a:cs typeface="Tahoma"/>
              </a:rPr>
              <a:t>Een</a:t>
            </a:r>
            <a:r>
              <a:rPr lang="nl-BE" sz="2400" spc="-25">
                <a:latin typeface="Ariel"/>
                <a:cs typeface="Tahoma"/>
              </a:rPr>
              <a:t> </a:t>
            </a:r>
            <a:r>
              <a:rPr sz="2400" spc="-10" err="1">
                <a:latin typeface="Ariel"/>
                <a:cs typeface="Tahoma"/>
              </a:rPr>
              <a:t>normale</a:t>
            </a:r>
            <a:r>
              <a:rPr lang="nl-BE" sz="2400" spc="-10">
                <a:latin typeface="Ariel"/>
                <a:cs typeface="Tahoma"/>
              </a:rPr>
              <a:t> </a:t>
            </a:r>
            <a:r>
              <a:rPr sz="2400" spc="-10" err="1">
                <a:latin typeface="Ariel"/>
                <a:cs typeface="Tahoma"/>
              </a:rPr>
              <a:t>hartslag</a:t>
            </a:r>
            <a:r>
              <a:rPr lang="nl-BE" sz="2400" spc="-10">
                <a:latin typeface="Ariel"/>
                <a:cs typeface="Tahoma"/>
              </a:rPr>
              <a:t> </a:t>
            </a:r>
            <a:r>
              <a:rPr sz="2400" spc="-20" err="1">
                <a:latin typeface="Ariel"/>
                <a:cs typeface="Tahoma"/>
              </a:rPr>
              <a:t>ligt</a:t>
            </a:r>
            <a:r>
              <a:rPr lang="nl-BE" sz="2400" spc="-20">
                <a:latin typeface="Ariel"/>
                <a:cs typeface="Tahoma"/>
              </a:rPr>
              <a:t> </a:t>
            </a:r>
            <a:r>
              <a:rPr sz="2400" spc="-10" err="1">
                <a:latin typeface="Ariel"/>
                <a:cs typeface="Tahoma"/>
              </a:rPr>
              <a:t>tussen</a:t>
            </a:r>
            <a:r>
              <a:rPr lang="nl-BE" sz="2400" spc="-10">
                <a:latin typeface="Ariel"/>
                <a:cs typeface="Tahoma"/>
              </a:rPr>
              <a:t> </a:t>
            </a:r>
            <a:r>
              <a:rPr sz="2400" spc="25">
                <a:latin typeface="Ariel"/>
                <a:cs typeface="Tahoma"/>
              </a:rPr>
              <a:t>50</a:t>
            </a:r>
            <a:r>
              <a:rPr lang="nl-BE" sz="2400" spc="25">
                <a:latin typeface="Ariel"/>
                <a:cs typeface="Tahoma"/>
              </a:rPr>
              <a:t> </a:t>
            </a:r>
            <a:r>
              <a:rPr sz="2400" spc="40">
                <a:latin typeface="Ariel"/>
                <a:cs typeface="Tahoma"/>
              </a:rPr>
              <a:t>en</a:t>
            </a:r>
            <a:r>
              <a:rPr lang="nl-BE" sz="2400" spc="40">
                <a:latin typeface="Ariel"/>
                <a:cs typeface="Tahoma"/>
              </a:rPr>
              <a:t> </a:t>
            </a:r>
            <a:r>
              <a:rPr sz="2400" spc="25">
                <a:latin typeface="Ariel"/>
                <a:cs typeface="Tahoma"/>
              </a:rPr>
              <a:t>100 </a:t>
            </a:r>
            <a:r>
              <a:rPr sz="2400" err="1">
                <a:latin typeface="Ariel"/>
                <a:cs typeface="Tahoma"/>
              </a:rPr>
              <a:t>slagen</a:t>
            </a:r>
            <a:r>
              <a:rPr sz="2400" spc="-25">
                <a:latin typeface="Ariel"/>
                <a:cs typeface="Tahoma"/>
              </a:rPr>
              <a:t> </a:t>
            </a:r>
            <a:r>
              <a:rPr sz="2400" spc="65">
                <a:latin typeface="Ariel"/>
                <a:cs typeface="Tahoma"/>
              </a:rPr>
              <a:t>per</a:t>
            </a:r>
            <a:r>
              <a:rPr sz="2400" spc="-25">
                <a:latin typeface="Ariel"/>
                <a:cs typeface="Tahoma"/>
              </a:rPr>
              <a:t> </a:t>
            </a:r>
            <a:r>
              <a:rPr sz="2400" err="1">
                <a:latin typeface="Ariel"/>
                <a:cs typeface="Tahoma"/>
              </a:rPr>
              <a:t>minu</a:t>
            </a:r>
            <a:r>
              <a:rPr lang="nl-BE" sz="2400">
                <a:latin typeface="Ariel"/>
                <a:cs typeface="Tahoma"/>
              </a:rPr>
              <a:t>ut </a:t>
            </a:r>
            <a:r>
              <a:rPr sz="2400">
                <a:latin typeface="Ariel"/>
                <a:cs typeface="Tahoma"/>
              </a:rPr>
              <a:t>in</a:t>
            </a:r>
            <a:r>
              <a:rPr sz="2400" spc="-25">
                <a:latin typeface="Ariel"/>
                <a:cs typeface="Tahoma"/>
              </a:rPr>
              <a:t> </a:t>
            </a:r>
            <a:r>
              <a:rPr sz="2400" spc="-10">
                <a:latin typeface="Ariel"/>
                <a:cs typeface="Tahoma"/>
              </a:rPr>
              <a:t>rust.</a:t>
            </a:r>
            <a:endParaRPr sz="2400">
              <a:latin typeface="Ariel"/>
              <a:cs typeface="Tahoma"/>
            </a:endParaRPr>
          </a:p>
        </p:txBody>
      </p:sp>
      <p:sp>
        <p:nvSpPr>
          <p:cNvPr id="9" name="object 9"/>
          <p:cNvSpPr txBox="1"/>
          <p:nvPr/>
        </p:nvSpPr>
        <p:spPr>
          <a:xfrm>
            <a:off x="2455138" y="3033196"/>
            <a:ext cx="9113520" cy="1681166"/>
          </a:xfrm>
          <a:prstGeom prst="rect">
            <a:avLst/>
          </a:prstGeom>
        </p:spPr>
        <p:txBody>
          <a:bodyPr vert="horz" wrap="square" lIns="0" tIns="208280" rIns="0" bIns="0" rtlCol="0">
            <a:spAutoFit/>
          </a:bodyPr>
          <a:lstStyle/>
          <a:p>
            <a:pPr marL="12700">
              <a:lnSpc>
                <a:spcPct val="100000"/>
              </a:lnSpc>
              <a:spcBef>
                <a:spcPts val="1640"/>
              </a:spcBef>
            </a:pPr>
            <a:r>
              <a:rPr sz="2700" b="1" spc="135">
                <a:latin typeface="Ariel"/>
                <a:cs typeface="Trebuchet MS"/>
              </a:rPr>
              <a:t>Hoe</a:t>
            </a:r>
            <a:r>
              <a:rPr sz="2700" b="1" spc="-70">
                <a:latin typeface="Ariel"/>
                <a:cs typeface="Trebuchet MS"/>
              </a:rPr>
              <a:t> </a:t>
            </a:r>
            <a:r>
              <a:rPr sz="2700" b="1">
                <a:latin typeface="Ariel"/>
                <a:cs typeface="Trebuchet MS"/>
              </a:rPr>
              <a:t>meet</a:t>
            </a:r>
            <a:r>
              <a:rPr sz="2700" b="1" spc="-65">
                <a:latin typeface="Ariel"/>
                <a:cs typeface="Trebuchet MS"/>
              </a:rPr>
              <a:t> </a:t>
            </a:r>
            <a:r>
              <a:rPr sz="2700" b="1" spc="-145">
                <a:latin typeface="Ariel"/>
                <a:cs typeface="Trebuchet MS"/>
              </a:rPr>
              <a:t>je</a:t>
            </a:r>
            <a:r>
              <a:rPr sz="2700" b="1" spc="-65">
                <a:latin typeface="Ariel"/>
                <a:cs typeface="Trebuchet MS"/>
              </a:rPr>
              <a:t> </a:t>
            </a:r>
            <a:r>
              <a:rPr sz="2700" b="1" spc="85">
                <a:latin typeface="Ariel"/>
                <a:cs typeface="Trebuchet MS"/>
              </a:rPr>
              <a:t>de</a:t>
            </a:r>
            <a:r>
              <a:rPr sz="2700" b="1" spc="-65">
                <a:latin typeface="Ariel"/>
                <a:cs typeface="Trebuchet MS"/>
              </a:rPr>
              <a:t> </a:t>
            </a:r>
            <a:r>
              <a:rPr sz="2700" b="1" spc="55" err="1">
                <a:latin typeface="Ariel"/>
                <a:cs typeface="Trebuchet MS"/>
              </a:rPr>
              <a:t>hartslag</a:t>
            </a:r>
            <a:r>
              <a:rPr sz="2700" b="1" spc="55">
                <a:latin typeface="Ariel"/>
                <a:cs typeface="Trebuchet MS"/>
              </a:rPr>
              <a:t>?</a:t>
            </a:r>
            <a:endParaRPr sz="2700" b="1">
              <a:latin typeface="Ariel"/>
              <a:cs typeface="Trebuchet MS"/>
            </a:endParaRPr>
          </a:p>
          <a:p>
            <a:pPr marL="398145" marR="5080">
              <a:lnSpc>
                <a:spcPct val="114599"/>
              </a:lnSpc>
              <a:spcBef>
                <a:spcPts val="944"/>
              </a:spcBef>
              <a:tabLst>
                <a:tab pos="1019175" algn="l"/>
                <a:tab pos="1461770" algn="l"/>
                <a:tab pos="3896995" algn="l"/>
                <a:tab pos="4905375" algn="l"/>
                <a:tab pos="5616575" algn="l"/>
                <a:tab pos="6171565" algn="l"/>
                <a:tab pos="7341234" algn="l"/>
                <a:tab pos="8006080" algn="l"/>
              </a:tabLst>
            </a:pPr>
            <a:r>
              <a:rPr lang="nl-BE" sz="2400" spc="75">
                <a:latin typeface="Ariel"/>
                <a:cs typeface="Tahoma"/>
              </a:rPr>
              <a:t>De b</a:t>
            </a:r>
            <a:r>
              <a:rPr sz="2400" spc="45" err="1">
                <a:latin typeface="Ariel"/>
                <a:cs typeface="Tahoma"/>
              </a:rPr>
              <a:t>loeddrukmeter</a:t>
            </a:r>
            <a:r>
              <a:rPr lang="nl-BE" sz="2400" spc="45">
                <a:latin typeface="Ariel"/>
                <a:cs typeface="Tahoma"/>
              </a:rPr>
              <a:t> meet ook jouw hartslag</a:t>
            </a:r>
            <a:r>
              <a:rPr sz="2400">
                <a:latin typeface="Ariel"/>
                <a:cs typeface="Tahoma"/>
              </a:rPr>
              <a:t>.</a:t>
            </a:r>
            <a:endParaRPr lang="nl-BE" sz="2400">
              <a:latin typeface="Ariel"/>
              <a:cs typeface="Tahoma"/>
            </a:endParaRPr>
          </a:p>
          <a:p>
            <a:pPr marL="398145" marR="5080">
              <a:lnSpc>
                <a:spcPct val="114599"/>
              </a:lnSpc>
              <a:spcBef>
                <a:spcPts val="944"/>
              </a:spcBef>
              <a:tabLst>
                <a:tab pos="1019175" algn="l"/>
                <a:tab pos="1461770" algn="l"/>
                <a:tab pos="3896995" algn="l"/>
                <a:tab pos="4905375" algn="l"/>
                <a:tab pos="5616575" algn="l"/>
                <a:tab pos="6171565" algn="l"/>
                <a:tab pos="7341234" algn="l"/>
                <a:tab pos="8006080" algn="l"/>
              </a:tabLst>
            </a:pPr>
            <a:r>
              <a:rPr sz="2400" spc="-120">
                <a:latin typeface="Ariel"/>
                <a:cs typeface="Tahoma"/>
              </a:rPr>
              <a:t> </a:t>
            </a:r>
            <a:r>
              <a:rPr sz="2400" spc="50" err="1">
                <a:latin typeface="Ariel"/>
                <a:cs typeface="Tahoma"/>
              </a:rPr>
              <a:t>Noteer</a:t>
            </a:r>
            <a:r>
              <a:rPr sz="2400" spc="-114">
                <a:latin typeface="Ariel"/>
                <a:cs typeface="Tahoma"/>
              </a:rPr>
              <a:t> </a:t>
            </a:r>
            <a:r>
              <a:rPr sz="2400" spc="60" err="1">
                <a:latin typeface="Ariel"/>
                <a:cs typeface="Tahoma"/>
              </a:rPr>
              <a:t>deze</a:t>
            </a:r>
            <a:r>
              <a:rPr sz="2400" spc="-114">
                <a:latin typeface="Ariel"/>
                <a:cs typeface="Tahoma"/>
              </a:rPr>
              <a:t> </a:t>
            </a:r>
            <a:r>
              <a:rPr lang="nl-BE" sz="2400" spc="-114">
                <a:latin typeface="Ariel"/>
                <a:cs typeface="Tahoma"/>
              </a:rPr>
              <a:t>in je dagboek </a:t>
            </a:r>
            <a:r>
              <a:rPr sz="2400" spc="-10" err="1">
                <a:latin typeface="Ariel"/>
                <a:cs typeface="Tahoma"/>
              </a:rPr>
              <a:t>bij</a:t>
            </a:r>
            <a:r>
              <a:rPr sz="2400" spc="-114">
                <a:latin typeface="Ariel"/>
                <a:cs typeface="Tahoma"/>
              </a:rPr>
              <a:t> </a:t>
            </a:r>
            <a:r>
              <a:rPr sz="2400" spc="-45">
                <a:latin typeface="Ariel"/>
                <a:cs typeface="Tahoma"/>
              </a:rPr>
              <a:t>je</a:t>
            </a:r>
            <a:r>
              <a:rPr sz="2400" spc="-114">
                <a:latin typeface="Ariel"/>
                <a:cs typeface="Tahoma"/>
              </a:rPr>
              <a:t> </a:t>
            </a:r>
            <a:r>
              <a:rPr sz="2400" spc="55" err="1">
                <a:latin typeface="Ariel"/>
                <a:cs typeface="Tahoma"/>
              </a:rPr>
              <a:t>bloeddruk</a:t>
            </a:r>
            <a:r>
              <a:rPr sz="2400" spc="-114">
                <a:latin typeface="Ariel"/>
                <a:cs typeface="Tahoma"/>
              </a:rPr>
              <a:t> </a:t>
            </a:r>
            <a:r>
              <a:rPr sz="2400" spc="65" err="1">
                <a:latin typeface="Ariel"/>
                <a:cs typeface="Tahoma"/>
              </a:rPr>
              <a:t>en</a:t>
            </a:r>
            <a:r>
              <a:rPr sz="2400" spc="-114">
                <a:latin typeface="Ariel"/>
                <a:cs typeface="Tahoma"/>
              </a:rPr>
              <a:t> </a:t>
            </a:r>
            <a:r>
              <a:rPr sz="2400" spc="-45">
                <a:latin typeface="Ariel"/>
                <a:cs typeface="Tahoma"/>
              </a:rPr>
              <a:t>je</a:t>
            </a:r>
            <a:r>
              <a:rPr sz="2400" spc="-114">
                <a:latin typeface="Ariel"/>
                <a:cs typeface="Tahoma"/>
              </a:rPr>
              <a:t> </a:t>
            </a:r>
            <a:r>
              <a:rPr sz="2400" spc="-10" err="1">
                <a:latin typeface="Ariel"/>
                <a:cs typeface="Tahoma"/>
              </a:rPr>
              <a:t>gewicht</a:t>
            </a:r>
            <a:r>
              <a:rPr sz="2400" spc="-10">
                <a:latin typeface="Ariel"/>
                <a:cs typeface="Tahoma"/>
              </a:rPr>
              <a:t>.</a:t>
            </a:r>
            <a:endParaRPr sz="2400">
              <a:latin typeface="Ariel"/>
              <a:cs typeface="Tahoma"/>
            </a:endParaRPr>
          </a:p>
        </p:txBody>
      </p:sp>
      <p:pic>
        <p:nvPicPr>
          <p:cNvPr id="10" name="object 10"/>
          <p:cNvPicPr/>
          <p:nvPr/>
        </p:nvPicPr>
        <p:blipFill>
          <a:blip r:embed="rId2" cstate="print"/>
          <a:stretch>
            <a:fillRect/>
          </a:stretch>
        </p:blipFill>
        <p:spPr>
          <a:xfrm>
            <a:off x="12256681" y="3633952"/>
            <a:ext cx="4400549" cy="4400549"/>
          </a:xfrm>
          <a:prstGeom prst="rect">
            <a:avLst/>
          </a:prstGeom>
        </p:spPr>
      </p:pic>
      <p:sp>
        <p:nvSpPr>
          <p:cNvPr id="11" name="object 11"/>
          <p:cNvSpPr txBox="1"/>
          <p:nvPr/>
        </p:nvSpPr>
        <p:spPr>
          <a:xfrm>
            <a:off x="12852907" y="7483588"/>
            <a:ext cx="3211830" cy="558800"/>
          </a:xfrm>
          <a:prstGeom prst="rect">
            <a:avLst/>
          </a:prstGeom>
        </p:spPr>
        <p:txBody>
          <a:bodyPr vert="horz" wrap="square" lIns="0" tIns="12700" rIns="0" bIns="0" rtlCol="0">
            <a:spAutoFit/>
          </a:bodyPr>
          <a:lstStyle/>
          <a:p>
            <a:pPr marL="12700">
              <a:lnSpc>
                <a:spcPct val="100000"/>
              </a:lnSpc>
              <a:spcBef>
                <a:spcPts val="100"/>
              </a:spcBef>
            </a:pPr>
            <a:r>
              <a:rPr sz="3500" spc="65">
                <a:latin typeface="Ariel"/>
                <a:cs typeface="Trebuchet MS"/>
              </a:rPr>
              <a:t>Hartslag</a:t>
            </a:r>
            <a:r>
              <a:rPr sz="3500" spc="-114">
                <a:latin typeface="Ariel"/>
                <a:cs typeface="Trebuchet MS"/>
              </a:rPr>
              <a:t> </a:t>
            </a:r>
            <a:r>
              <a:rPr sz="3500" spc="75">
                <a:latin typeface="Ariel"/>
                <a:cs typeface="Trebuchet MS"/>
              </a:rPr>
              <a:t>meten</a:t>
            </a:r>
            <a:endParaRPr sz="3500">
              <a:latin typeface="Ariel"/>
              <a:cs typeface="Trebuchet MS"/>
            </a:endParaRPr>
          </a:p>
        </p:txBody>
      </p:sp>
      <p:sp>
        <p:nvSpPr>
          <p:cNvPr id="12" name="Rechthoek: afgeronde hoeken 11">
            <a:extLst>
              <a:ext uri="{FF2B5EF4-FFF2-40B4-BE49-F238E27FC236}">
                <a16:creationId xmlns:a16="http://schemas.microsoft.com/office/drawing/2014/main" id="{696F91D7-ED87-B741-A73E-102BF0B41DAE}"/>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bject 9">
            <a:extLst>
              <a:ext uri="{FF2B5EF4-FFF2-40B4-BE49-F238E27FC236}">
                <a16:creationId xmlns:a16="http://schemas.microsoft.com/office/drawing/2014/main" id="{E1752A33-B5C9-BA1D-6C4A-2EE52225A877}"/>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Hartslag meten</a:t>
            </a:r>
            <a:endParaRPr lang="nl-BE" b="1" spc="-20">
              <a:solidFill>
                <a:schemeClr val="bg1"/>
              </a:solidFill>
              <a:latin typeface="Ariel"/>
            </a:endParaRPr>
          </a:p>
        </p:txBody>
      </p:sp>
      <p:pic>
        <p:nvPicPr>
          <p:cNvPr id="14" name="object 14">
            <a:extLst>
              <a:ext uri="{FF2B5EF4-FFF2-40B4-BE49-F238E27FC236}">
                <a16:creationId xmlns:a16="http://schemas.microsoft.com/office/drawing/2014/main" id="{9808B53F-72B7-449C-774E-1DFE35A0FC03}"/>
              </a:ext>
            </a:extLst>
          </p:cNvPr>
          <p:cNvPicPr/>
          <p:nvPr/>
        </p:nvPicPr>
        <p:blipFill>
          <a:blip r:embed="rId3" cstate="print"/>
          <a:stretch>
            <a:fillRect/>
          </a:stretch>
        </p:blipFill>
        <p:spPr>
          <a:xfrm>
            <a:off x="16044291" y="685575"/>
            <a:ext cx="1222502" cy="1239596"/>
          </a:xfrm>
          <a:prstGeom prst="rect">
            <a:avLst/>
          </a:prstGeom>
        </p:spPr>
      </p:pic>
      <p:grpSp>
        <p:nvGrpSpPr>
          <p:cNvPr id="15" name="object 31">
            <a:extLst>
              <a:ext uri="{FF2B5EF4-FFF2-40B4-BE49-F238E27FC236}">
                <a16:creationId xmlns:a16="http://schemas.microsoft.com/office/drawing/2014/main" id="{D1954004-4FB3-E8A7-78ED-B4DCD77E4D04}"/>
              </a:ext>
            </a:extLst>
          </p:cNvPr>
          <p:cNvGrpSpPr/>
          <p:nvPr/>
        </p:nvGrpSpPr>
        <p:grpSpPr>
          <a:xfrm>
            <a:off x="16056102" y="697360"/>
            <a:ext cx="1198880" cy="1216025"/>
            <a:chOff x="16659987" y="575220"/>
            <a:chExt cx="1198880" cy="1216025"/>
          </a:xfrm>
        </p:grpSpPr>
        <p:sp>
          <p:nvSpPr>
            <p:cNvPr id="16" name="object 32">
              <a:extLst>
                <a:ext uri="{FF2B5EF4-FFF2-40B4-BE49-F238E27FC236}">
                  <a16:creationId xmlns:a16="http://schemas.microsoft.com/office/drawing/2014/main" id="{E1A2D93A-A193-7A2E-C127-68F5AAD16128}"/>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7" name="object 33">
              <a:extLst>
                <a:ext uri="{FF2B5EF4-FFF2-40B4-BE49-F238E27FC236}">
                  <a16:creationId xmlns:a16="http://schemas.microsoft.com/office/drawing/2014/main" id="{975388F5-52B1-1C5A-1F7C-F4449652174D}"/>
                </a:ext>
              </a:extLst>
            </p:cNvPr>
            <p:cNvPicPr/>
            <p:nvPr/>
          </p:nvPicPr>
          <p:blipFill>
            <a:blip r:embed="rId4" cstate="print"/>
            <a:stretch>
              <a:fillRect/>
            </a:stretch>
          </p:blipFill>
          <p:spPr>
            <a:xfrm>
              <a:off x="17191989" y="786656"/>
              <a:ext cx="134493" cy="134747"/>
            </a:xfrm>
            <a:prstGeom prst="rect">
              <a:avLst/>
            </a:prstGeom>
          </p:spPr>
        </p:pic>
        <p:sp>
          <p:nvSpPr>
            <p:cNvPr id="18" name="object 34">
              <a:extLst>
                <a:ext uri="{FF2B5EF4-FFF2-40B4-BE49-F238E27FC236}">
                  <a16:creationId xmlns:a16="http://schemas.microsoft.com/office/drawing/2014/main" id="{89EF481A-5424-4B20-2209-667702DA1ACD}"/>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19" name="object 32">
            <a:extLst>
              <a:ext uri="{FF2B5EF4-FFF2-40B4-BE49-F238E27FC236}">
                <a16:creationId xmlns:a16="http://schemas.microsoft.com/office/drawing/2014/main" id="{2EE59AF9-F8A8-C6C2-EA05-43808512A5C3}"/>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0" name="Afbeelding 19" descr="Afbeelding met kunst&#10;&#10;Automatisch gegenereerde beschrijving">
            <a:extLst>
              <a:ext uri="{FF2B5EF4-FFF2-40B4-BE49-F238E27FC236}">
                <a16:creationId xmlns:a16="http://schemas.microsoft.com/office/drawing/2014/main" id="{6D6D86BB-341D-0251-4B25-697E309116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1" name="object 5">
            <a:extLst>
              <a:ext uri="{FF2B5EF4-FFF2-40B4-BE49-F238E27FC236}">
                <a16:creationId xmlns:a16="http://schemas.microsoft.com/office/drawing/2014/main" id="{DA585706-F694-6916-FBF8-9AE1C43AB3C8}"/>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2" name="object 7">
            <a:extLst>
              <a:ext uri="{FF2B5EF4-FFF2-40B4-BE49-F238E27FC236}">
                <a16:creationId xmlns:a16="http://schemas.microsoft.com/office/drawing/2014/main" id="{112BCE56-699E-6132-B194-C2D6D723F26B}"/>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23" name="object 19">
            <a:extLst>
              <a:ext uri="{FF2B5EF4-FFF2-40B4-BE49-F238E27FC236}">
                <a16:creationId xmlns:a16="http://schemas.microsoft.com/office/drawing/2014/main" id="{53629B92-48BB-A42E-8F4C-49DA57D83D13}"/>
              </a:ext>
            </a:extLst>
          </p:cNvPr>
          <p:cNvSpPr/>
          <p:nvPr/>
        </p:nvSpPr>
        <p:spPr>
          <a:xfrm>
            <a:off x="1630770" y="3287559"/>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24" name="Ovaal 23">
            <a:extLst>
              <a:ext uri="{FF2B5EF4-FFF2-40B4-BE49-F238E27FC236}">
                <a16:creationId xmlns:a16="http://schemas.microsoft.com/office/drawing/2014/main" id="{57F6E1A6-A708-5A92-A14D-CF4DFFC49C88}"/>
              </a:ext>
            </a:extLst>
          </p:cNvPr>
          <p:cNvSpPr/>
          <p:nvPr/>
        </p:nvSpPr>
        <p:spPr>
          <a:xfrm>
            <a:off x="1805249" y="4025926"/>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25" name="object 19">
            <a:extLst>
              <a:ext uri="{FF2B5EF4-FFF2-40B4-BE49-F238E27FC236}">
                <a16:creationId xmlns:a16="http://schemas.microsoft.com/office/drawing/2014/main" id="{6F14C371-5EEA-7635-0FC0-98BFA8106D5A}"/>
              </a:ext>
            </a:extLst>
          </p:cNvPr>
          <p:cNvSpPr/>
          <p:nvPr/>
        </p:nvSpPr>
        <p:spPr>
          <a:xfrm>
            <a:off x="1630770" y="5763222"/>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26" name="Ovaal 25">
            <a:extLst>
              <a:ext uri="{FF2B5EF4-FFF2-40B4-BE49-F238E27FC236}">
                <a16:creationId xmlns:a16="http://schemas.microsoft.com/office/drawing/2014/main" id="{BB7E53BD-171B-53E6-0796-D647611265D3}"/>
              </a:ext>
            </a:extLst>
          </p:cNvPr>
          <p:cNvSpPr/>
          <p:nvPr/>
        </p:nvSpPr>
        <p:spPr>
          <a:xfrm>
            <a:off x="1805249" y="6501589"/>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87832" rIns="0" bIns="0" rtlCol="0">
            <a:spAutoFit/>
          </a:bodyPr>
          <a:lstStyle/>
          <a:p>
            <a:pPr marL="3718560">
              <a:lnSpc>
                <a:spcPct val="100000"/>
              </a:lnSpc>
              <a:spcBef>
                <a:spcPts val="100"/>
              </a:spcBef>
            </a:pPr>
            <a:r>
              <a:rPr spc="-10"/>
              <a:t>Alarmtekens</a:t>
            </a:r>
          </a:p>
        </p:txBody>
      </p:sp>
      <p:sp>
        <p:nvSpPr>
          <p:cNvPr id="35" name="object 24">
            <a:extLst>
              <a:ext uri="{FF2B5EF4-FFF2-40B4-BE49-F238E27FC236}">
                <a16:creationId xmlns:a16="http://schemas.microsoft.com/office/drawing/2014/main" id="{1EF5EE1F-ADB1-D8A8-44BA-7B3A64C9325E}"/>
              </a:ext>
            </a:extLst>
          </p:cNvPr>
          <p:cNvSpPr txBox="1">
            <a:spLocks noGrp="1"/>
          </p:cNvSpPr>
          <p:nvPr>
            <p:ph idx="1"/>
          </p:nvPr>
        </p:nvSpPr>
        <p:spPr>
          <a:xfrm>
            <a:off x="6321152" y="2738438"/>
            <a:ext cx="10709548" cy="6784871"/>
          </a:xfrm>
          <a:prstGeom prst="rect">
            <a:avLst/>
          </a:prstGeom>
        </p:spPr>
        <p:txBody>
          <a:bodyPr vert="horz" wrap="square" lIns="0" tIns="12700" rIns="0" bIns="0" rtlCol="0">
            <a:spAutoFit/>
          </a:bodyPr>
          <a:lstStyle>
            <a:lvl1pPr marL="0">
              <a:defRPr sz="2800" b="0" i="0">
                <a:solidFill>
                  <a:schemeClr val="tx1"/>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nl-BE" b="0" i="0" u="none" strike="noStrike" baseline="0">
              <a:solidFill>
                <a:srgbClr val="000000"/>
              </a:solidFill>
              <a:latin typeface="Ariel"/>
            </a:endParaRPr>
          </a:p>
          <a:p>
            <a:pPr algn="just"/>
            <a:r>
              <a:rPr lang="nl-BE">
                <a:latin typeface="Ariel"/>
              </a:rPr>
              <a:t>Je </a:t>
            </a:r>
            <a:r>
              <a:rPr lang="nl-BE" b="0" i="0" u="none" strike="noStrike" baseline="0">
                <a:latin typeface="Ariel"/>
              </a:rPr>
              <a:t>2 kilo meer weegt op 3 dagen tijd </a:t>
            </a:r>
          </a:p>
          <a:p>
            <a:pPr algn="just"/>
            <a:r>
              <a:rPr lang="nl-BE">
                <a:latin typeface="Ariel"/>
              </a:rPr>
              <a:t>Je</a:t>
            </a:r>
            <a:r>
              <a:rPr lang="nl-BE" b="0" i="0" u="none" strike="noStrike" baseline="0">
                <a:latin typeface="Ariel"/>
              </a:rPr>
              <a:t> benen meer gezwollen zijn</a:t>
            </a:r>
          </a:p>
          <a:p>
            <a:pPr algn="just"/>
            <a:r>
              <a:rPr lang="nl-BE">
                <a:latin typeface="Ariel"/>
              </a:rPr>
              <a:t>Je m</a:t>
            </a:r>
            <a:r>
              <a:rPr lang="nl-BE" b="0" i="0" u="none" strike="noStrike" baseline="0">
                <a:latin typeface="Ariel"/>
              </a:rPr>
              <a:t>oeilijker kan ademen </a:t>
            </a:r>
          </a:p>
          <a:p>
            <a:pPr algn="just"/>
            <a:r>
              <a:rPr lang="nl-BE">
                <a:latin typeface="Ariel"/>
              </a:rPr>
              <a:t>Je v</a:t>
            </a:r>
            <a:r>
              <a:rPr lang="nl-BE" b="0" i="0" u="none" strike="noStrike" baseline="0">
                <a:latin typeface="Ariel"/>
              </a:rPr>
              <a:t>aker duizelig ben of denkt dat je flauw gaat vallen </a:t>
            </a:r>
          </a:p>
          <a:p>
            <a:pPr algn="just"/>
            <a:r>
              <a:rPr lang="nl-BE">
                <a:latin typeface="Ariel"/>
              </a:rPr>
              <a:t>Je m</a:t>
            </a:r>
            <a:r>
              <a:rPr lang="nl-BE" b="0" i="0" u="none" strike="noStrike" baseline="0">
                <a:latin typeface="Ariel"/>
              </a:rPr>
              <a:t>inder honger hebt en je misselijk voelt </a:t>
            </a:r>
          </a:p>
          <a:p>
            <a:pPr algn="just"/>
            <a:r>
              <a:rPr lang="nl-BE">
                <a:latin typeface="Ariel"/>
              </a:rPr>
              <a:t>Je m</a:t>
            </a:r>
            <a:r>
              <a:rPr lang="nl-BE" b="0" i="0" u="none" strike="noStrike" baseline="0">
                <a:latin typeface="Ariel"/>
              </a:rPr>
              <a:t>eer hoest </a:t>
            </a:r>
          </a:p>
          <a:p>
            <a:pPr algn="just"/>
            <a:r>
              <a:rPr lang="nl-BE">
                <a:latin typeface="Ariel"/>
              </a:rPr>
              <a:t>Je m</a:t>
            </a:r>
            <a:r>
              <a:rPr lang="nl-BE" b="0" i="0" u="none" strike="noStrike" baseline="0">
                <a:latin typeface="Ariel"/>
              </a:rPr>
              <a:t>eer moe ben dan anders </a:t>
            </a:r>
          </a:p>
          <a:p>
            <a:pPr algn="just"/>
            <a:r>
              <a:rPr lang="nl-BE">
                <a:latin typeface="Ariel"/>
              </a:rPr>
              <a:t>Je d</a:t>
            </a:r>
            <a:r>
              <a:rPr lang="nl-BE" b="0" i="0" u="none" strike="noStrike" baseline="0">
                <a:latin typeface="Ariel"/>
              </a:rPr>
              <a:t>e trap niet meer op kan omdat je te weinig adem hebt</a:t>
            </a:r>
          </a:p>
          <a:p>
            <a:pPr algn="just"/>
            <a:r>
              <a:rPr lang="nl-BE">
                <a:latin typeface="Ariel"/>
              </a:rPr>
              <a:t>Je g</a:t>
            </a:r>
            <a:r>
              <a:rPr lang="nl-BE" b="0" i="0" u="none" strike="noStrike" baseline="0">
                <a:latin typeface="Ariel"/>
              </a:rPr>
              <a:t>een adem hebt als je wakker wordt </a:t>
            </a:r>
          </a:p>
          <a:p>
            <a:pPr algn="just"/>
            <a:r>
              <a:rPr lang="nl-BE">
                <a:latin typeface="Ariel"/>
              </a:rPr>
              <a:t>Je m</a:t>
            </a:r>
            <a:r>
              <a:rPr lang="nl-BE" b="0" i="0" u="none" strike="noStrike" baseline="0">
                <a:latin typeface="Ariel"/>
              </a:rPr>
              <a:t>eer kussens onder je hoofd legt om goed te kunnen slapen</a:t>
            </a:r>
          </a:p>
          <a:p>
            <a:pPr algn="just"/>
            <a:r>
              <a:rPr lang="nl-BE">
                <a:latin typeface="Ariel"/>
              </a:rPr>
              <a:t>Je e</a:t>
            </a:r>
            <a:r>
              <a:rPr lang="nl-BE" b="0" i="0" u="none" strike="noStrike" baseline="0">
                <a:latin typeface="Ariel"/>
              </a:rPr>
              <a:t>en snelle hartslag heb of meer last van hartkloppingen </a:t>
            </a:r>
            <a:endParaRPr lang="nl-BE" sz="5400" spc="-10">
              <a:latin typeface="Ariel"/>
            </a:endParaRPr>
          </a:p>
        </p:txBody>
      </p:sp>
      <p:sp>
        <p:nvSpPr>
          <p:cNvPr id="4" name="object 4"/>
          <p:cNvSpPr/>
          <p:nvPr/>
        </p:nvSpPr>
        <p:spPr>
          <a:xfrm>
            <a:off x="3173552" y="4430001"/>
            <a:ext cx="80010" cy="433705"/>
          </a:xfrm>
          <a:custGeom>
            <a:avLst/>
            <a:gdLst/>
            <a:ahLst/>
            <a:cxnLst/>
            <a:rect l="l" t="t" r="r" b="b"/>
            <a:pathLst>
              <a:path w="80010" h="433704">
                <a:moveTo>
                  <a:pt x="79603" y="0"/>
                </a:moveTo>
                <a:lnTo>
                  <a:pt x="0" y="0"/>
                </a:lnTo>
                <a:lnTo>
                  <a:pt x="0" y="433387"/>
                </a:lnTo>
                <a:lnTo>
                  <a:pt x="79603" y="433387"/>
                </a:lnTo>
                <a:lnTo>
                  <a:pt x="79603" y="0"/>
                </a:lnTo>
                <a:close/>
              </a:path>
            </a:pathLst>
          </a:custGeom>
          <a:solidFill>
            <a:srgbClr val="030E1A"/>
          </a:solidFill>
        </p:spPr>
        <p:txBody>
          <a:bodyPr wrap="square" lIns="0" tIns="0" rIns="0" bIns="0" rtlCol="0"/>
          <a:lstStyle/>
          <a:p>
            <a:endParaRPr/>
          </a:p>
        </p:txBody>
      </p:sp>
      <p:grpSp>
        <p:nvGrpSpPr>
          <p:cNvPr id="5" name="object 5"/>
          <p:cNvGrpSpPr/>
          <p:nvPr/>
        </p:nvGrpSpPr>
        <p:grpSpPr>
          <a:xfrm>
            <a:off x="1467027" y="4792713"/>
            <a:ext cx="3383915" cy="3263265"/>
            <a:chOff x="1467027" y="4792713"/>
            <a:chExt cx="3383915" cy="3263265"/>
          </a:xfrm>
        </p:grpSpPr>
        <p:sp>
          <p:nvSpPr>
            <p:cNvPr id="6" name="object 6"/>
            <p:cNvSpPr/>
            <p:nvPr/>
          </p:nvSpPr>
          <p:spPr>
            <a:xfrm>
              <a:off x="1540065" y="7574394"/>
              <a:ext cx="3237865" cy="441959"/>
            </a:xfrm>
            <a:custGeom>
              <a:avLst/>
              <a:gdLst/>
              <a:ahLst/>
              <a:cxnLst/>
              <a:rect l="l" t="t" r="r" b="b"/>
              <a:pathLst>
                <a:path w="3237865" h="441959">
                  <a:moveTo>
                    <a:pt x="2764053" y="0"/>
                  </a:moveTo>
                  <a:lnTo>
                    <a:pt x="473456" y="0"/>
                  </a:lnTo>
                  <a:lnTo>
                    <a:pt x="423910" y="2556"/>
                  </a:lnTo>
                  <a:lnTo>
                    <a:pt x="375830" y="10055"/>
                  </a:lnTo>
                  <a:lnTo>
                    <a:pt x="329470" y="22243"/>
                  </a:lnTo>
                  <a:lnTo>
                    <a:pt x="285084" y="38866"/>
                  </a:lnTo>
                  <a:lnTo>
                    <a:pt x="242927" y="59670"/>
                  </a:lnTo>
                  <a:lnTo>
                    <a:pt x="203254" y="84401"/>
                  </a:lnTo>
                  <a:lnTo>
                    <a:pt x="166320" y="112804"/>
                  </a:lnTo>
                  <a:lnTo>
                    <a:pt x="132379" y="144625"/>
                  </a:lnTo>
                  <a:lnTo>
                    <a:pt x="101686" y="179611"/>
                  </a:lnTo>
                  <a:lnTo>
                    <a:pt x="74496" y="217506"/>
                  </a:lnTo>
                  <a:lnTo>
                    <a:pt x="51063" y="258058"/>
                  </a:lnTo>
                  <a:lnTo>
                    <a:pt x="31642" y="301012"/>
                  </a:lnTo>
                  <a:lnTo>
                    <a:pt x="16488" y="346113"/>
                  </a:lnTo>
                  <a:lnTo>
                    <a:pt x="5856" y="393109"/>
                  </a:lnTo>
                  <a:lnTo>
                    <a:pt x="0" y="441744"/>
                  </a:lnTo>
                  <a:lnTo>
                    <a:pt x="3237509" y="441744"/>
                  </a:lnTo>
                  <a:lnTo>
                    <a:pt x="3231655" y="393109"/>
                  </a:lnTo>
                  <a:lnTo>
                    <a:pt x="3221029" y="346113"/>
                  </a:lnTo>
                  <a:lnTo>
                    <a:pt x="3205885" y="301012"/>
                  </a:lnTo>
                  <a:lnTo>
                    <a:pt x="3186475" y="258058"/>
                  </a:lnTo>
                  <a:lnTo>
                    <a:pt x="3163055" y="217506"/>
                  </a:lnTo>
                  <a:lnTo>
                    <a:pt x="3135877" y="179611"/>
                  </a:lnTo>
                  <a:lnTo>
                    <a:pt x="3105196" y="144625"/>
                  </a:lnTo>
                  <a:lnTo>
                    <a:pt x="3071264" y="112804"/>
                  </a:lnTo>
                  <a:lnTo>
                    <a:pt x="3034337" y="84401"/>
                  </a:lnTo>
                  <a:lnTo>
                    <a:pt x="2994666" y="59670"/>
                  </a:lnTo>
                  <a:lnTo>
                    <a:pt x="2952507" y="38866"/>
                  </a:lnTo>
                  <a:lnTo>
                    <a:pt x="2908112" y="22243"/>
                  </a:lnTo>
                  <a:lnTo>
                    <a:pt x="2861736" y="10055"/>
                  </a:lnTo>
                  <a:lnTo>
                    <a:pt x="2813631" y="2556"/>
                  </a:lnTo>
                  <a:lnTo>
                    <a:pt x="2764053" y="0"/>
                  </a:lnTo>
                  <a:close/>
                </a:path>
              </a:pathLst>
            </a:custGeom>
            <a:solidFill>
              <a:srgbClr val="1E4583"/>
            </a:solidFill>
          </p:spPr>
          <p:txBody>
            <a:bodyPr wrap="square" lIns="0" tIns="0" rIns="0" bIns="0" rtlCol="0"/>
            <a:lstStyle/>
            <a:p>
              <a:endParaRPr/>
            </a:p>
          </p:txBody>
        </p:sp>
        <p:sp>
          <p:nvSpPr>
            <p:cNvPr id="7" name="object 7"/>
            <p:cNvSpPr/>
            <p:nvPr/>
          </p:nvSpPr>
          <p:spPr>
            <a:xfrm>
              <a:off x="1497279" y="7534567"/>
              <a:ext cx="3323590" cy="521970"/>
            </a:xfrm>
            <a:custGeom>
              <a:avLst/>
              <a:gdLst/>
              <a:ahLst/>
              <a:cxnLst/>
              <a:rect l="l" t="t" r="r" b="b"/>
              <a:pathLst>
                <a:path w="3323590" h="521970">
                  <a:moveTo>
                    <a:pt x="2806839" y="0"/>
                  </a:moveTo>
                  <a:lnTo>
                    <a:pt x="516242" y="0"/>
                  </a:lnTo>
                  <a:lnTo>
                    <a:pt x="465868" y="2443"/>
                  </a:lnTo>
                  <a:lnTo>
                    <a:pt x="416851" y="9621"/>
                  </a:lnTo>
                  <a:lnTo>
                    <a:pt x="369430" y="21301"/>
                  </a:lnTo>
                  <a:lnTo>
                    <a:pt x="323842" y="37253"/>
                  </a:lnTo>
                  <a:lnTo>
                    <a:pt x="280324" y="57246"/>
                  </a:lnTo>
                  <a:lnTo>
                    <a:pt x="239116" y="81047"/>
                  </a:lnTo>
                  <a:lnTo>
                    <a:pt x="200455" y="108427"/>
                  </a:lnTo>
                  <a:lnTo>
                    <a:pt x="164579" y="139153"/>
                  </a:lnTo>
                  <a:lnTo>
                    <a:pt x="131624" y="173011"/>
                  </a:lnTo>
                  <a:lnTo>
                    <a:pt x="101861" y="209777"/>
                  </a:lnTo>
                  <a:lnTo>
                    <a:pt x="75516" y="249226"/>
                  </a:lnTo>
                  <a:lnTo>
                    <a:pt x="52816" y="291131"/>
                  </a:lnTo>
                  <a:lnTo>
                    <a:pt x="33986" y="335266"/>
                  </a:lnTo>
                  <a:lnTo>
                    <a:pt x="19253" y="381405"/>
                  </a:lnTo>
                  <a:lnTo>
                    <a:pt x="8844" y="429322"/>
                  </a:lnTo>
                  <a:lnTo>
                    <a:pt x="2984" y="478790"/>
                  </a:lnTo>
                  <a:lnTo>
                    <a:pt x="0" y="521385"/>
                  </a:lnTo>
                  <a:lnTo>
                    <a:pt x="3323082" y="521385"/>
                  </a:lnTo>
                  <a:lnTo>
                    <a:pt x="3320473" y="484162"/>
                  </a:lnTo>
                  <a:lnTo>
                    <a:pt x="82397" y="484162"/>
                  </a:lnTo>
                  <a:lnTo>
                    <a:pt x="42786" y="481571"/>
                  </a:lnTo>
                  <a:lnTo>
                    <a:pt x="42786" y="441756"/>
                  </a:lnTo>
                  <a:lnTo>
                    <a:pt x="87672" y="441756"/>
                  </a:lnTo>
                  <a:lnTo>
                    <a:pt x="88319" y="436553"/>
                  </a:lnTo>
                  <a:lnTo>
                    <a:pt x="99243" y="390672"/>
                  </a:lnTo>
                  <a:lnTo>
                    <a:pt x="114883" y="346807"/>
                  </a:lnTo>
                  <a:lnTo>
                    <a:pt x="134956" y="305248"/>
                  </a:lnTo>
                  <a:lnTo>
                    <a:pt x="159174" y="266283"/>
                  </a:lnTo>
                  <a:lnTo>
                    <a:pt x="187254" y="230202"/>
                  </a:lnTo>
                  <a:lnTo>
                    <a:pt x="218909" y="197294"/>
                  </a:lnTo>
                  <a:lnTo>
                    <a:pt x="253844" y="167772"/>
                  </a:lnTo>
                  <a:lnTo>
                    <a:pt x="291762" y="142017"/>
                  </a:lnTo>
                  <a:lnTo>
                    <a:pt x="332382" y="120314"/>
                  </a:lnTo>
                  <a:lnTo>
                    <a:pt x="375422" y="102942"/>
                  </a:lnTo>
                  <a:lnTo>
                    <a:pt x="420599" y="90185"/>
                  </a:lnTo>
                  <a:lnTo>
                    <a:pt x="467634" y="82324"/>
                  </a:lnTo>
                  <a:lnTo>
                    <a:pt x="516242" y="79641"/>
                  </a:lnTo>
                  <a:lnTo>
                    <a:pt x="3081526" y="79641"/>
                  </a:lnTo>
                  <a:lnTo>
                    <a:pt x="3042754" y="57246"/>
                  </a:lnTo>
                  <a:lnTo>
                    <a:pt x="2999238" y="37253"/>
                  </a:lnTo>
                  <a:lnTo>
                    <a:pt x="2953650" y="21301"/>
                  </a:lnTo>
                  <a:lnTo>
                    <a:pt x="2906229" y="9621"/>
                  </a:lnTo>
                  <a:lnTo>
                    <a:pt x="2857213" y="2443"/>
                  </a:lnTo>
                  <a:lnTo>
                    <a:pt x="2806839" y="0"/>
                  </a:lnTo>
                  <a:close/>
                </a:path>
                <a:path w="3323590" h="521970">
                  <a:moveTo>
                    <a:pt x="87672" y="441756"/>
                  </a:moveTo>
                  <a:lnTo>
                    <a:pt x="42786" y="441756"/>
                  </a:lnTo>
                  <a:lnTo>
                    <a:pt x="42786" y="481571"/>
                  </a:lnTo>
                  <a:lnTo>
                    <a:pt x="82397" y="484162"/>
                  </a:lnTo>
                  <a:lnTo>
                    <a:pt x="87672" y="441756"/>
                  </a:lnTo>
                  <a:close/>
                </a:path>
                <a:path w="3323590" h="521970">
                  <a:moveTo>
                    <a:pt x="3235353" y="441756"/>
                  </a:moveTo>
                  <a:lnTo>
                    <a:pt x="87672" y="441756"/>
                  </a:lnTo>
                  <a:lnTo>
                    <a:pt x="82397" y="484162"/>
                  </a:lnTo>
                  <a:lnTo>
                    <a:pt x="3240684" y="484162"/>
                  </a:lnTo>
                  <a:lnTo>
                    <a:pt x="3235353" y="441756"/>
                  </a:lnTo>
                  <a:close/>
                </a:path>
                <a:path w="3323590" h="521970">
                  <a:moveTo>
                    <a:pt x="3081526" y="79641"/>
                  </a:moveTo>
                  <a:lnTo>
                    <a:pt x="2806839" y="79641"/>
                  </a:lnTo>
                  <a:lnTo>
                    <a:pt x="2855508" y="82324"/>
                  </a:lnTo>
                  <a:lnTo>
                    <a:pt x="2902565" y="90185"/>
                  </a:lnTo>
                  <a:lnTo>
                    <a:pt x="2947740" y="102942"/>
                  </a:lnTo>
                  <a:lnTo>
                    <a:pt x="2990759" y="120314"/>
                  </a:lnTo>
                  <a:lnTo>
                    <a:pt x="3031353" y="142017"/>
                  </a:lnTo>
                  <a:lnTo>
                    <a:pt x="3069247" y="167772"/>
                  </a:lnTo>
                  <a:lnTo>
                    <a:pt x="3104172" y="197294"/>
                  </a:lnTo>
                  <a:lnTo>
                    <a:pt x="3135817" y="230202"/>
                  </a:lnTo>
                  <a:lnTo>
                    <a:pt x="3163871" y="266283"/>
                  </a:lnTo>
                  <a:lnTo>
                    <a:pt x="3188062" y="305248"/>
                  </a:lnTo>
                  <a:lnTo>
                    <a:pt x="3208112" y="346807"/>
                  </a:lnTo>
                  <a:lnTo>
                    <a:pt x="3223750" y="390672"/>
                  </a:lnTo>
                  <a:lnTo>
                    <a:pt x="3234698" y="436553"/>
                  </a:lnTo>
                  <a:lnTo>
                    <a:pt x="3240684" y="484162"/>
                  </a:lnTo>
                  <a:lnTo>
                    <a:pt x="3280295" y="481571"/>
                  </a:lnTo>
                  <a:lnTo>
                    <a:pt x="3280295" y="441756"/>
                  </a:lnTo>
                  <a:lnTo>
                    <a:pt x="3315710" y="441756"/>
                  </a:lnTo>
                  <a:lnTo>
                    <a:pt x="3314237" y="429322"/>
                  </a:lnTo>
                  <a:lnTo>
                    <a:pt x="3303827" y="381405"/>
                  </a:lnTo>
                  <a:lnTo>
                    <a:pt x="3289094" y="335266"/>
                  </a:lnTo>
                  <a:lnTo>
                    <a:pt x="3270264" y="291131"/>
                  </a:lnTo>
                  <a:lnTo>
                    <a:pt x="3247562" y="249226"/>
                  </a:lnTo>
                  <a:lnTo>
                    <a:pt x="3221215" y="209777"/>
                  </a:lnTo>
                  <a:lnTo>
                    <a:pt x="3191449" y="173011"/>
                  </a:lnTo>
                  <a:lnTo>
                    <a:pt x="3158490" y="139153"/>
                  </a:lnTo>
                  <a:lnTo>
                    <a:pt x="3122618" y="108427"/>
                  </a:lnTo>
                  <a:lnTo>
                    <a:pt x="3083960" y="81047"/>
                  </a:lnTo>
                  <a:lnTo>
                    <a:pt x="3081526" y="79641"/>
                  </a:lnTo>
                  <a:close/>
                </a:path>
                <a:path w="3323590" h="521970">
                  <a:moveTo>
                    <a:pt x="3320097" y="478790"/>
                  </a:moveTo>
                  <a:lnTo>
                    <a:pt x="3240684" y="484162"/>
                  </a:lnTo>
                  <a:lnTo>
                    <a:pt x="3320473" y="484162"/>
                  </a:lnTo>
                  <a:lnTo>
                    <a:pt x="3320097" y="478790"/>
                  </a:lnTo>
                  <a:close/>
                </a:path>
                <a:path w="3323590" h="521970">
                  <a:moveTo>
                    <a:pt x="3315710" y="441756"/>
                  </a:moveTo>
                  <a:lnTo>
                    <a:pt x="3280295" y="441756"/>
                  </a:lnTo>
                  <a:lnTo>
                    <a:pt x="3280295" y="481571"/>
                  </a:lnTo>
                  <a:lnTo>
                    <a:pt x="3320097" y="478790"/>
                  </a:lnTo>
                  <a:lnTo>
                    <a:pt x="3315710" y="441756"/>
                  </a:lnTo>
                  <a:close/>
                </a:path>
              </a:pathLst>
            </a:custGeom>
            <a:solidFill>
              <a:srgbClr val="030E1A"/>
            </a:solidFill>
          </p:spPr>
          <p:txBody>
            <a:bodyPr wrap="square" lIns="0" tIns="0" rIns="0" bIns="0" rtlCol="0"/>
            <a:lstStyle/>
            <a:p>
              <a:endParaRPr/>
            </a:p>
          </p:txBody>
        </p:sp>
        <p:sp>
          <p:nvSpPr>
            <p:cNvPr id="8" name="object 8"/>
            <p:cNvSpPr/>
            <p:nvPr/>
          </p:nvSpPr>
          <p:spPr>
            <a:xfrm>
              <a:off x="2001773" y="5022240"/>
              <a:ext cx="2314575" cy="2552700"/>
            </a:xfrm>
            <a:custGeom>
              <a:avLst/>
              <a:gdLst/>
              <a:ahLst/>
              <a:cxnLst/>
              <a:rect l="l" t="t" r="r" b="b"/>
              <a:pathLst>
                <a:path w="2314575" h="2552700">
                  <a:moveTo>
                    <a:pt x="1157046" y="0"/>
                  </a:moveTo>
                  <a:lnTo>
                    <a:pt x="1109352" y="965"/>
                  </a:lnTo>
                  <a:lnTo>
                    <a:pt x="1062149" y="3836"/>
                  </a:lnTo>
                  <a:lnTo>
                    <a:pt x="1015474" y="8577"/>
                  </a:lnTo>
                  <a:lnTo>
                    <a:pt x="969365" y="15148"/>
                  </a:lnTo>
                  <a:lnTo>
                    <a:pt x="923859" y="23514"/>
                  </a:lnTo>
                  <a:lnTo>
                    <a:pt x="878992" y="33637"/>
                  </a:lnTo>
                  <a:lnTo>
                    <a:pt x="834802" y="45480"/>
                  </a:lnTo>
                  <a:lnTo>
                    <a:pt x="791327" y="59006"/>
                  </a:lnTo>
                  <a:lnTo>
                    <a:pt x="748603" y="74177"/>
                  </a:lnTo>
                  <a:lnTo>
                    <a:pt x="706668" y="90956"/>
                  </a:lnTo>
                  <a:lnTo>
                    <a:pt x="665559" y="109306"/>
                  </a:lnTo>
                  <a:lnTo>
                    <a:pt x="625313" y="129189"/>
                  </a:lnTo>
                  <a:lnTo>
                    <a:pt x="585968" y="150570"/>
                  </a:lnTo>
                  <a:lnTo>
                    <a:pt x="547560" y="173409"/>
                  </a:lnTo>
                  <a:lnTo>
                    <a:pt x="510127" y="197670"/>
                  </a:lnTo>
                  <a:lnTo>
                    <a:pt x="473706" y="223316"/>
                  </a:lnTo>
                  <a:lnTo>
                    <a:pt x="438335" y="250309"/>
                  </a:lnTo>
                  <a:lnTo>
                    <a:pt x="404050" y="278613"/>
                  </a:lnTo>
                  <a:lnTo>
                    <a:pt x="370888" y="308190"/>
                  </a:lnTo>
                  <a:lnTo>
                    <a:pt x="338888" y="339002"/>
                  </a:lnTo>
                  <a:lnTo>
                    <a:pt x="308086" y="371013"/>
                  </a:lnTo>
                  <a:lnTo>
                    <a:pt x="278519" y="404186"/>
                  </a:lnTo>
                  <a:lnTo>
                    <a:pt x="250225" y="438482"/>
                  </a:lnTo>
                  <a:lnTo>
                    <a:pt x="223240" y="473865"/>
                  </a:lnTo>
                  <a:lnTo>
                    <a:pt x="197603" y="510298"/>
                  </a:lnTo>
                  <a:lnTo>
                    <a:pt x="173350" y="547744"/>
                  </a:lnTo>
                  <a:lnTo>
                    <a:pt x="150518" y="586164"/>
                  </a:lnTo>
                  <a:lnTo>
                    <a:pt x="129146" y="625522"/>
                  </a:lnTo>
                  <a:lnTo>
                    <a:pt x="109269" y="665781"/>
                  </a:lnTo>
                  <a:lnTo>
                    <a:pt x="90925" y="706904"/>
                  </a:lnTo>
                  <a:lnTo>
                    <a:pt x="74152" y="748853"/>
                  </a:lnTo>
                  <a:lnTo>
                    <a:pt x="58986" y="791590"/>
                  </a:lnTo>
                  <a:lnTo>
                    <a:pt x="45465" y="835080"/>
                  </a:lnTo>
                  <a:lnTo>
                    <a:pt x="33626" y="879284"/>
                  </a:lnTo>
                  <a:lnTo>
                    <a:pt x="23506" y="924165"/>
                  </a:lnTo>
                  <a:lnTo>
                    <a:pt x="15143" y="969686"/>
                  </a:lnTo>
                  <a:lnTo>
                    <a:pt x="8574" y="1015810"/>
                  </a:lnTo>
                  <a:lnTo>
                    <a:pt x="3835" y="1062500"/>
                  </a:lnTo>
                  <a:lnTo>
                    <a:pt x="965" y="1109718"/>
                  </a:lnTo>
                  <a:lnTo>
                    <a:pt x="0" y="1157427"/>
                  </a:lnTo>
                  <a:lnTo>
                    <a:pt x="0" y="2552153"/>
                  </a:lnTo>
                  <a:lnTo>
                    <a:pt x="2314092" y="2552153"/>
                  </a:lnTo>
                  <a:lnTo>
                    <a:pt x="2314092" y="1157427"/>
                  </a:lnTo>
                  <a:lnTo>
                    <a:pt x="2313127" y="1109718"/>
                  </a:lnTo>
                  <a:lnTo>
                    <a:pt x="2310256" y="1062500"/>
                  </a:lnTo>
                  <a:lnTo>
                    <a:pt x="2305518" y="1015810"/>
                  </a:lnTo>
                  <a:lnTo>
                    <a:pt x="2298948" y="969686"/>
                  </a:lnTo>
                  <a:lnTo>
                    <a:pt x="2290585" y="924165"/>
                  </a:lnTo>
                  <a:lnTo>
                    <a:pt x="2280465" y="879284"/>
                  </a:lnTo>
                  <a:lnTo>
                    <a:pt x="2268627" y="835080"/>
                  </a:lnTo>
                  <a:lnTo>
                    <a:pt x="2255106" y="791590"/>
                  </a:lnTo>
                  <a:lnTo>
                    <a:pt x="2239940" y="748853"/>
                  </a:lnTo>
                  <a:lnTo>
                    <a:pt x="2223166" y="706904"/>
                  </a:lnTo>
                  <a:lnTo>
                    <a:pt x="2204823" y="665781"/>
                  </a:lnTo>
                  <a:lnTo>
                    <a:pt x="2184946" y="625522"/>
                  </a:lnTo>
                  <a:lnTo>
                    <a:pt x="2163573" y="586164"/>
                  </a:lnTo>
                  <a:lnTo>
                    <a:pt x="2140741" y="547744"/>
                  </a:lnTo>
                  <a:lnTo>
                    <a:pt x="2116488" y="510298"/>
                  </a:lnTo>
                  <a:lnTo>
                    <a:pt x="2090851" y="473865"/>
                  </a:lnTo>
                  <a:lnTo>
                    <a:pt x="2063867" y="438482"/>
                  </a:lnTo>
                  <a:lnTo>
                    <a:pt x="2035573" y="404186"/>
                  </a:lnTo>
                  <a:lnTo>
                    <a:pt x="2006006" y="371013"/>
                  </a:lnTo>
                  <a:lnTo>
                    <a:pt x="1975204" y="339002"/>
                  </a:lnTo>
                  <a:lnTo>
                    <a:pt x="1943203" y="308190"/>
                  </a:lnTo>
                  <a:lnTo>
                    <a:pt x="1910042" y="278613"/>
                  </a:lnTo>
                  <a:lnTo>
                    <a:pt x="1875757" y="250309"/>
                  </a:lnTo>
                  <a:lnTo>
                    <a:pt x="1840385" y="223316"/>
                  </a:lnTo>
                  <a:lnTo>
                    <a:pt x="1803964" y="197670"/>
                  </a:lnTo>
                  <a:lnTo>
                    <a:pt x="1766531" y="173409"/>
                  </a:lnTo>
                  <a:lnTo>
                    <a:pt x="1728124" y="150570"/>
                  </a:lnTo>
                  <a:lnTo>
                    <a:pt x="1688778" y="129189"/>
                  </a:lnTo>
                  <a:lnTo>
                    <a:pt x="1648532" y="109306"/>
                  </a:lnTo>
                  <a:lnTo>
                    <a:pt x="1607423" y="90956"/>
                  </a:lnTo>
                  <a:lnTo>
                    <a:pt x="1565488" y="74177"/>
                  </a:lnTo>
                  <a:lnTo>
                    <a:pt x="1522764" y="59006"/>
                  </a:lnTo>
                  <a:lnTo>
                    <a:pt x="1479289" y="45480"/>
                  </a:lnTo>
                  <a:lnTo>
                    <a:pt x="1435100" y="33637"/>
                  </a:lnTo>
                  <a:lnTo>
                    <a:pt x="1390233" y="23514"/>
                  </a:lnTo>
                  <a:lnTo>
                    <a:pt x="1344726" y="15148"/>
                  </a:lnTo>
                  <a:lnTo>
                    <a:pt x="1298617" y="8577"/>
                  </a:lnTo>
                  <a:lnTo>
                    <a:pt x="1251942" y="3836"/>
                  </a:lnTo>
                  <a:lnTo>
                    <a:pt x="1204740" y="965"/>
                  </a:lnTo>
                  <a:lnTo>
                    <a:pt x="1157046" y="0"/>
                  </a:lnTo>
                  <a:close/>
                </a:path>
              </a:pathLst>
            </a:custGeom>
            <a:solidFill>
              <a:srgbClr val="EC3D4E"/>
            </a:solidFill>
          </p:spPr>
          <p:txBody>
            <a:bodyPr wrap="square" lIns="0" tIns="0" rIns="0" bIns="0" rtlCol="0"/>
            <a:lstStyle/>
            <a:p>
              <a:endParaRPr/>
            </a:p>
          </p:txBody>
        </p:sp>
        <p:sp>
          <p:nvSpPr>
            <p:cNvPr id="9" name="object 9"/>
            <p:cNvSpPr/>
            <p:nvPr/>
          </p:nvSpPr>
          <p:spPr>
            <a:xfrm>
              <a:off x="1961972" y="4982425"/>
              <a:ext cx="2393950" cy="2632075"/>
            </a:xfrm>
            <a:custGeom>
              <a:avLst/>
              <a:gdLst/>
              <a:ahLst/>
              <a:cxnLst/>
              <a:rect l="l" t="t" r="r" b="b"/>
              <a:pathLst>
                <a:path w="2393950" h="2632075">
                  <a:moveTo>
                    <a:pt x="1196848" y="0"/>
                  </a:moveTo>
                  <a:lnTo>
                    <a:pt x="1148703" y="950"/>
                  </a:lnTo>
                  <a:lnTo>
                    <a:pt x="1101042" y="3778"/>
                  </a:lnTo>
                  <a:lnTo>
                    <a:pt x="1053900" y="8446"/>
                  </a:lnTo>
                  <a:lnTo>
                    <a:pt x="1007313" y="14921"/>
                  </a:lnTo>
                  <a:lnTo>
                    <a:pt x="961316" y="23166"/>
                  </a:lnTo>
                  <a:lnTo>
                    <a:pt x="915945" y="33144"/>
                  </a:lnTo>
                  <a:lnTo>
                    <a:pt x="871236" y="44821"/>
                  </a:lnTo>
                  <a:lnTo>
                    <a:pt x="827224" y="58161"/>
                  </a:lnTo>
                  <a:lnTo>
                    <a:pt x="783946" y="73128"/>
                  </a:lnTo>
                  <a:lnTo>
                    <a:pt x="741437" y="89685"/>
                  </a:lnTo>
                  <a:lnTo>
                    <a:pt x="699732" y="107799"/>
                  </a:lnTo>
                  <a:lnTo>
                    <a:pt x="658868" y="127432"/>
                  </a:lnTo>
                  <a:lnTo>
                    <a:pt x="618880" y="148549"/>
                  </a:lnTo>
                  <a:lnTo>
                    <a:pt x="579805" y="171114"/>
                  </a:lnTo>
                  <a:lnTo>
                    <a:pt x="541676" y="195092"/>
                  </a:lnTo>
                  <a:lnTo>
                    <a:pt x="504532" y="220447"/>
                  </a:lnTo>
                  <a:lnTo>
                    <a:pt x="468406" y="247143"/>
                  </a:lnTo>
                  <a:lnTo>
                    <a:pt x="433335" y="275144"/>
                  </a:lnTo>
                  <a:lnTo>
                    <a:pt x="399354" y="304414"/>
                  </a:lnTo>
                  <a:lnTo>
                    <a:pt x="366500" y="334919"/>
                  </a:lnTo>
                  <a:lnTo>
                    <a:pt x="334808" y="366622"/>
                  </a:lnTo>
                  <a:lnTo>
                    <a:pt x="304314" y="399486"/>
                  </a:lnTo>
                  <a:lnTo>
                    <a:pt x="275053" y="433478"/>
                  </a:lnTo>
                  <a:lnTo>
                    <a:pt x="247061" y="468561"/>
                  </a:lnTo>
                  <a:lnTo>
                    <a:pt x="220374" y="504698"/>
                  </a:lnTo>
                  <a:lnTo>
                    <a:pt x="195028" y="541855"/>
                  </a:lnTo>
                  <a:lnTo>
                    <a:pt x="171058" y="579996"/>
                  </a:lnTo>
                  <a:lnTo>
                    <a:pt x="148500" y="619085"/>
                  </a:lnTo>
                  <a:lnTo>
                    <a:pt x="127390" y="659086"/>
                  </a:lnTo>
                  <a:lnTo>
                    <a:pt x="107763" y="699963"/>
                  </a:lnTo>
                  <a:lnTo>
                    <a:pt x="89656" y="741681"/>
                  </a:lnTo>
                  <a:lnTo>
                    <a:pt x="73103" y="784204"/>
                  </a:lnTo>
                  <a:lnTo>
                    <a:pt x="58142" y="827497"/>
                  </a:lnTo>
                  <a:lnTo>
                    <a:pt x="44806" y="871523"/>
                  </a:lnTo>
                  <a:lnTo>
                    <a:pt x="33133" y="916246"/>
                  </a:lnTo>
                  <a:lnTo>
                    <a:pt x="23158" y="961632"/>
                  </a:lnTo>
                  <a:lnTo>
                    <a:pt x="14916" y="1007644"/>
                  </a:lnTo>
                  <a:lnTo>
                    <a:pt x="8444" y="1054247"/>
                  </a:lnTo>
                  <a:lnTo>
                    <a:pt x="3776" y="1101405"/>
                  </a:lnTo>
                  <a:lnTo>
                    <a:pt x="950" y="1149081"/>
                  </a:lnTo>
                  <a:lnTo>
                    <a:pt x="0" y="1197241"/>
                  </a:lnTo>
                  <a:lnTo>
                    <a:pt x="0" y="2631782"/>
                  </a:lnTo>
                  <a:lnTo>
                    <a:pt x="2393696" y="2631782"/>
                  </a:lnTo>
                  <a:lnTo>
                    <a:pt x="2393696" y="2591968"/>
                  </a:lnTo>
                  <a:lnTo>
                    <a:pt x="2314092" y="2591968"/>
                  </a:lnTo>
                  <a:lnTo>
                    <a:pt x="2314092" y="2552141"/>
                  </a:lnTo>
                  <a:lnTo>
                    <a:pt x="79603" y="2552141"/>
                  </a:lnTo>
                  <a:lnTo>
                    <a:pt x="79603" y="1197241"/>
                  </a:lnTo>
                  <a:lnTo>
                    <a:pt x="80752" y="1146063"/>
                  </a:lnTo>
                  <a:lnTo>
                    <a:pt x="84166" y="1095483"/>
                  </a:lnTo>
                  <a:lnTo>
                    <a:pt x="89797" y="1045549"/>
                  </a:lnTo>
                  <a:lnTo>
                    <a:pt x="97595" y="996309"/>
                  </a:lnTo>
                  <a:lnTo>
                    <a:pt x="107510" y="947811"/>
                  </a:lnTo>
                  <a:lnTo>
                    <a:pt x="119494" y="900104"/>
                  </a:lnTo>
                  <a:lnTo>
                    <a:pt x="133498" y="853236"/>
                  </a:lnTo>
                  <a:lnTo>
                    <a:pt x="149472" y="807256"/>
                  </a:lnTo>
                  <a:lnTo>
                    <a:pt x="167368" y="762212"/>
                  </a:lnTo>
                  <a:lnTo>
                    <a:pt x="187136" y="718152"/>
                  </a:lnTo>
                  <a:lnTo>
                    <a:pt x="208727" y="675125"/>
                  </a:lnTo>
                  <a:lnTo>
                    <a:pt x="232092" y="633179"/>
                  </a:lnTo>
                  <a:lnTo>
                    <a:pt x="257181" y="592362"/>
                  </a:lnTo>
                  <a:lnTo>
                    <a:pt x="283946" y="552722"/>
                  </a:lnTo>
                  <a:lnTo>
                    <a:pt x="312338" y="514309"/>
                  </a:lnTo>
                  <a:lnTo>
                    <a:pt x="342307" y="477170"/>
                  </a:lnTo>
                  <a:lnTo>
                    <a:pt x="373804" y="441353"/>
                  </a:lnTo>
                  <a:lnTo>
                    <a:pt x="406781" y="406908"/>
                  </a:lnTo>
                  <a:lnTo>
                    <a:pt x="441213" y="373923"/>
                  </a:lnTo>
                  <a:lnTo>
                    <a:pt x="477016" y="342417"/>
                  </a:lnTo>
                  <a:lnTo>
                    <a:pt x="514142" y="312440"/>
                  </a:lnTo>
                  <a:lnTo>
                    <a:pt x="552541" y="284040"/>
                  </a:lnTo>
                  <a:lnTo>
                    <a:pt x="592166" y="257267"/>
                  </a:lnTo>
                  <a:lnTo>
                    <a:pt x="632968" y="232170"/>
                  </a:lnTo>
                  <a:lnTo>
                    <a:pt x="674900" y="208797"/>
                  </a:lnTo>
                  <a:lnTo>
                    <a:pt x="717912" y="187200"/>
                  </a:lnTo>
                  <a:lnTo>
                    <a:pt x="761957" y="167425"/>
                  </a:lnTo>
                  <a:lnTo>
                    <a:pt x="806985" y="149523"/>
                  </a:lnTo>
                  <a:lnTo>
                    <a:pt x="852950" y="133544"/>
                  </a:lnTo>
                  <a:lnTo>
                    <a:pt x="899802" y="119535"/>
                  </a:lnTo>
                  <a:lnTo>
                    <a:pt x="947493" y="107546"/>
                  </a:lnTo>
                  <a:lnTo>
                    <a:pt x="995976" y="97627"/>
                  </a:lnTo>
                  <a:lnTo>
                    <a:pt x="1045200" y="89826"/>
                  </a:lnTo>
                  <a:lnTo>
                    <a:pt x="1095120" y="84194"/>
                  </a:lnTo>
                  <a:lnTo>
                    <a:pt x="1145685" y="80778"/>
                  </a:lnTo>
                  <a:lnTo>
                    <a:pt x="1196848" y="79629"/>
                  </a:lnTo>
                  <a:lnTo>
                    <a:pt x="1626356" y="79629"/>
                  </a:lnTo>
                  <a:lnTo>
                    <a:pt x="1609668" y="73128"/>
                  </a:lnTo>
                  <a:lnTo>
                    <a:pt x="1566394" y="58161"/>
                  </a:lnTo>
                  <a:lnTo>
                    <a:pt x="1522388" y="44821"/>
                  </a:lnTo>
                  <a:lnTo>
                    <a:pt x="1477685" y="33144"/>
                  </a:lnTo>
                  <a:lnTo>
                    <a:pt x="1432322" y="23166"/>
                  </a:lnTo>
                  <a:lnTo>
                    <a:pt x="1386334" y="14921"/>
                  </a:lnTo>
                  <a:lnTo>
                    <a:pt x="1339757" y="8446"/>
                  </a:lnTo>
                  <a:lnTo>
                    <a:pt x="1292626" y="3778"/>
                  </a:lnTo>
                  <a:lnTo>
                    <a:pt x="1244978" y="950"/>
                  </a:lnTo>
                  <a:lnTo>
                    <a:pt x="1196848" y="0"/>
                  </a:lnTo>
                  <a:close/>
                </a:path>
                <a:path w="2393950" h="2632075">
                  <a:moveTo>
                    <a:pt x="1626356" y="79629"/>
                  </a:moveTo>
                  <a:lnTo>
                    <a:pt x="1196848" y="79629"/>
                  </a:lnTo>
                  <a:lnTo>
                    <a:pt x="1248008" y="80778"/>
                  </a:lnTo>
                  <a:lnTo>
                    <a:pt x="1298572" y="84194"/>
                  </a:lnTo>
                  <a:lnTo>
                    <a:pt x="1348490" y="89826"/>
                  </a:lnTo>
                  <a:lnTo>
                    <a:pt x="1397714" y="97627"/>
                  </a:lnTo>
                  <a:lnTo>
                    <a:pt x="1446196" y="107546"/>
                  </a:lnTo>
                  <a:lnTo>
                    <a:pt x="1493887" y="119535"/>
                  </a:lnTo>
                  <a:lnTo>
                    <a:pt x="1540740" y="133544"/>
                  </a:lnTo>
                  <a:lnTo>
                    <a:pt x="1586704" y="149523"/>
                  </a:lnTo>
                  <a:lnTo>
                    <a:pt x="1631734" y="167425"/>
                  </a:lnTo>
                  <a:lnTo>
                    <a:pt x="1675779" y="187200"/>
                  </a:lnTo>
                  <a:lnTo>
                    <a:pt x="1718792" y="208797"/>
                  </a:lnTo>
                  <a:lnTo>
                    <a:pt x="1760724" y="232170"/>
                  </a:lnTo>
                  <a:lnTo>
                    <a:pt x="1801527" y="257267"/>
                  </a:lnTo>
                  <a:lnTo>
                    <a:pt x="1841153" y="284040"/>
                  </a:lnTo>
                  <a:lnTo>
                    <a:pt x="1879553" y="312440"/>
                  </a:lnTo>
                  <a:lnTo>
                    <a:pt x="1916678" y="342417"/>
                  </a:lnTo>
                  <a:lnTo>
                    <a:pt x="1952482" y="373923"/>
                  </a:lnTo>
                  <a:lnTo>
                    <a:pt x="1986915" y="406908"/>
                  </a:lnTo>
                  <a:lnTo>
                    <a:pt x="2019891" y="441353"/>
                  </a:lnTo>
                  <a:lnTo>
                    <a:pt x="2051388" y="477170"/>
                  </a:lnTo>
                  <a:lnTo>
                    <a:pt x="2081357" y="514309"/>
                  </a:lnTo>
                  <a:lnTo>
                    <a:pt x="2109749" y="552722"/>
                  </a:lnTo>
                  <a:lnTo>
                    <a:pt x="2136514" y="592362"/>
                  </a:lnTo>
                  <a:lnTo>
                    <a:pt x="2161604" y="633179"/>
                  </a:lnTo>
                  <a:lnTo>
                    <a:pt x="2184968" y="675125"/>
                  </a:lnTo>
                  <a:lnTo>
                    <a:pt x="2206559" y="718152"/>
                  </a:lnTo>
                  <a:lnTo>
                    <a:pt x="2226327" y="762212"/>
                  </a:lnTo>
                  <a:lnTo>
                    <a:pt x="2244223" y="807256"/>
                  </a:lnTo>
                  <a:lnTo>
                    <a:pt x="2260197" y="853236"/>
                  </a:lnTo>
                  <a:lnTo>
                    <a:pt x="2274201" y="900104"/>
                  </a:lnTo>
                  <a:lnTo>
                    <a:pt x="2286185" y="947811"/>
                  </a:lnTo>
                  <a:lnTo>
                    <a:pt x="2296100" y="996309"/>
                  </a:lnTo>
                  <a:lnTo>
                    <a:pt x="2303898" y="1045549"/>
                  </a:lnTo>
                  <a:lnTo>
                    <a:pt x="2309529" y="1095483"/>
                  </a:lnTo>
                  <a:lnTo>
                    <a:pt x="2312943" y="1146063"/>
                  </a:lnTo>
                  <a:lnTo>
                    <a:pt x="2314092" y="1197241"/>
                  </a:lnTo>
                  <a:lnTo>
                    <a:pt x="2314092" y="2591968"/>
                  </a:lnTo>
                  <a:lnTo>
                    <a:pt x="2353894" y="2591968"/>
                  </a:lnTo>
                  <a:lnTo>
                    <a:pt x="2353894" y="2552141"/>
                  </a:lnTo>
                  <a:lnTo>
                    <a:pt x="2393696" y="2552141"/>
                  </a:lnTo>
                  <a:lnTo>
                    <a:pt x="2393696" y="1197241"/>
                  </a:lnTo>
                  <a:lnTo>
                    <a:pt x="2392745" y="1149081"/>
                  </a:lnTo>
                  <a:lnTo>
                    <a:pt x="2389917" y="1101405"/>
                  </a:lnTo>
                  <a:lnTo>
                    <a:pt x="2385248" y="1054247"/>
                  </a:lnTo>
                  <a:lnTo>
                    <a:pt x="2378774" y="1007644"/>
                  </a:lnTo>
                  <a:lnTo>
                    <a:pt x="2370529" y="961632"/>
                  </a:lnTo>
                  <a:lnTo>
                    <a:pt x="2360551" y="916246"/>
                  </a:lnTo>
                  <a:lnTo>
                    <a:pt x="2348874" y="871523"/>
                  </a:lnTo>
                  <a:lnTo>
                    <a:pt x="2335535" y="827497"/>
                  </a:lnTo>
                  <a:lnTo>
                    <a:pt x="2320569" y="784204"/>
                  </a:lnTo>
                  <a:lnTo>
                    <a:pt x="2304012" y="741681"/>
                  </a:lnTo>
                  <a:lnTo>
                    <a:pt x="2285900" y="699963"/>
                  </a:lnTo>
                  <a:lnTo>
                    <a:pt x="2266268" y="659086"/>
                  </a:lnTo>
                  <a:lnTo>
                    <a:pt x="2245153" y="619085"/>
                  </a:lnTo>
                  <a:lnTo>
                    <a:pt x="2222590" y="579996"/>
                  </a:lnTo>
                  <a:lnTo>
                    <a:pt x="2198616" y="541855"/>
                  </a:lnTo>
                  <a:lnTo>
                    <a:pt x="2173264" y="504698"/>
                  </a:lnTo>
                  <a:lnTo>
                    <a:pt x="2146573" y="468561"/>
                  </a:lnTo>
                  <a:lnTo>
                    <a:pt x="2118576" y="433478"/>
                  </a:lnTo>
                  <a:lnTo>
                    <a:pt x="2089311" y="399486"/>
                  </a:lnTo>
                  <a:lnTo>
                    <a:pt x="2058813" y="366622"/>
                  </a:lnTo>
                  <a:lnTo>
                    <a:pt x="2027117" y="334919"/>
                  </a:lnTo>
                  <a:lnTo>
                    <a:pt x="1994259" y="304414"/>
                  </a:lnTo>
                  <a:lnTo>
                    <a:pt x="1960276" y="275144"/>
                  </a:lnTo>
                  <a:lnTo>
                    <a:pt x="1925203" y="247143"/>
                  </a:lnTo>
                  <a:lnTo>
                    <a:pt x="1889075" y="220447"/>
                  </a:lnTo>
                  <a:lnTo>
                    <a:pt x="1851929" y="195092"/>
                  </a:lnTo>
                  <a:lnTo>
                    <a:pt x="1813800" y="171114"/>
                  </a:lnTo>
                  <a:lnTo>
                    <a:pt x="1774724" y="148549"/>
                  </a:lnTo>
                  <a:lnTo>
                    <a:pt x="1734738" y="127432"/>
                  </a:lnTo>
                  <a:lnTo>
                    <a:pt x="1693875" y="107799"/>
                  </a:lnTo>
                  <a:lnTo>
                    <a:pt x="1652173" y="89685"/>
                  </a:lnTo>
                  <a:lnTo>
                    <a:pt x="1626356" y="79629"/>
                  </a:lnTo>
                  <a:close/>
                </a:path>
                <a:path w="2393950" h="2632075">
                  <a:moveTo>
                    <a:pt x="2393696" y="2552141"/>
                  </a:moveTo>
                  <a:lnTo>
                    <a:pt x="2353894" y="2552141"/>
                  </a:lnTo>
                  <a:lnTo>
                    <a:pt x="2353894" y="2591968"/>
                  </a:lnTo>
                  <a:lnTo>
                    <a:pt x="2393696" y="2591968"/>
                  </a:lnTo>
                  <a:lnTo>
                    <a:pt x="2393696" y="2552141"/>
                  </a:lnTo>
                  <a:close/>
                </a:path>
              </a:pathLst>
            </a:custGeom>
            <a:solidFill>
              <a:srgbClr val="030E1A"/>
            </a:solidFill>
          </p:spPr>
          <p:txBody>
            <a:bodyPr wrap="square" lIns="0" tIns="0" rIns="0" bIns="0" rtlCol="0"/>
            <a:lstStyle/>
            <a:p>
              <a:endParaRPr/>
            </a:p>
          </p:txBody>
        </p:sp>
        <p:sp>
          <p:nvSpPr>
            <p:cNvPr id="10" name="object 10"/>
            <p:cNvSpPr/>
            <p:nvPr/>
          </p:nvSpPr>
          <p:spPr>
            <a:xfrm>
              <a:off x="2041575" y="5062054"/>
              <a:ext cx="2234565" cy="2472690"/>
            </a:xfrm>
            <a:custGeom>
              <a:avLst/>
              <a:gdLst/>
              <a:ahLst/>
              <a:cxnLst/>
              <a:rect l="l" t="t" r="r" b="b"/>
              <a:pathLst>
                <a:path w="2234565" h="2472690">
                  <a:moveTo>
                    <a:pt x="1117244" y="0"/>
                  </a:moveTo>
                  <a:lnTo>
                    <a:pt x="1066081" y="1149"/>
                  </a:lnTo>
                  <a:lnTo>
                    <a:pt x="1015516" y="4565"/>
                  </a:lnTo>
                  <a:lnTo>
                    <a:pt x="965597" y="10197"/>
                  </a:lnTo>
                  <a:lnTo>
                    <a:pt x="916372" y="17998"/>
                  </a:lnTo>
                  <a:lnTo>
                    <a:pt x="867890" y="27917"/>
                  </a:lnTo>
                  <a:lnTo>
                    <a:pt x="820198" y="39906"/>
                  </a:lnTo>
                  <a:lnTo>
                    <a:pt x="773346" y="53915"/>
                  </a:lnTo>
                  <a:lnTo>
                    <a:pt x="727382" y="69894"/>
                  </a:lnTo>
                  <a:lnTo>
                    <a:pt x="682353" y="87796"/>
                  </a:lnTo>
                  <a:lnTo>
                    <a:pt x="638308" y="107571"/>
                  </a:lnTo>
                  <a:lnTo>
                    <a:pt x="595296" y="129168"/>
                  </a:lnTo>
                  <a:lnTo>
                    <a:pt x="553365" y="152541"/>
                  </a:lnTo>
                  <a:lnTo>
                    <a:pt x="512562" y="177638"/>
                  </a:lnTo>
                  <a:lnTo>
                    <a:pt x="472937" y="204411"/>
                  </a:lnTo>
                  <a:lnTo>
                    <a:pt x="434538" y="232811"/>
                  </a:lnTo>
                  <a:lnTo>
                    <a:pt x="397413" y="262788"/>
                  </a:lnTo>
                  <a:lnTo>
                    <a:pt x="361609" y="294294"/>
                  </a:lnTo>
                  <a:lnTo>
                    <a:pt x="327177" y="327279"/>
                  </a:lnTo>
                  <a:lnTo>
                    <a:pt x="294201" y="361724"/>
                  </a:lnTo>
                  <a:lnTo>
                    <a:pt x="262703" y="397541"/>
                  </a:lnTo>
                  <a:lnTo>
                    <a:pt x="232734" y="434680"/>
                  </a:lnTo>
                  <a:lnTo>
                    <a:pt x="204343" y="473093"/>
                  </a:lnTo>
                  <a:lnTo>
                    <a:pt x="177577" y="512733"/>
                  </a:lnTo>
                  <a:lnTo>
                    <a:pt x="152488" y="553550"/>
                  </a:lnTo>
                  <a:lnTo>
                    <a:pt x="129123" y="595496"/>
                  </a:lnTo>
                  <a:lnTo>
                    <a:pt x="107532" y="638523"/>
                  </a:lnTo>
                  <a:lnTo>
                    <a:pt x="87764" y="682583"/>
                  </a:lnTo>
                  <a:lnTo>
                    <a:pt x="69869" y="727627"/>
                  </a:lnTo>
                  <a:lnTo>
                    <a:pt x="53895" y="773607"/>
                  </a:lnTo>
                  <a:lnTo>
                    <a:pt x="39891" y="820475"/>
                  </a:lnTo>
                  <a:lnTo>
                    <a:pt x="27906" y="868182"/>
                  </a:lnTo>
                  <a:lnTo>
                    <a:pt x="17991" y="916680"/>
                  </a:lnTo>
                  <a:lnTo>
                    <a:pt x="10193" y="965920"/>
                  </a:lnTo>
                  <a:lnTo>
                    <a:pt x="4563" y="1015854"/>
                  </a:lnTo>
                  <a:lnTo>
                    <a:pt x="1149" y="1066434"/>
                  </a:lnTo>
                  <a:lnTo>
                    <a:pt x="0" y="1117612"/>
                  </a:lnTo>
                  <a:lnTo>
                    <a:pt x="0" y="2472512"/>
                  </a:lnTo>
                  <a:lnTo>
                    <a:pt x="2234488" y="2472524"/>
                  </a:lnTo>
                  <a:lnTo>
                    <a:pt x="2234488" y="2224874"/>
                  </a:lnTo>
                  <a:lnTo>
                    <a:pt x="494741" y="2224874"/>
                  </a:lnTo>
                  <a:lnTo>
                    <a:pt x="494741" y="857224"/>
                  </a:lnTo>
                  <a:lnTo>
                    <a:pt x="496166" y="812289"/>
                  </a:lnTo>
                  <a:lnTo>
                    <a:pt x="500399" y="767928"/>
                  </a:lnTo>
                  <a:lnTo>
                    <a:pt x="507372" y="724194"/>
                  </a:lnTo>
                  <a:lnTo>
                    <a:pt x="517017" y="681138"/>
                  </a:lnTo>
                  <a:lnTo>
                    <a:pt x="529268" y="638813"/>
                  </a:lnTo>
                  <a:lnTo>
                    <a:pt x="544059" y="597269"/>
                  </a:lnTo>
                  <a:lnTo>
                    <a:pt x="561321" y="556559"/>
                  </a:lnTo>
                  <a:lnTo>
                    <a:pt x="580988" y="516735"/>
                  </a:lnTo>
                  <a:lnTo>
                    <a:pt x="602993" y="477848"/>
                  </a:lnTo>
                  <a:lnTo>
                    <a:pt x="627269" y="439950"/>
                  </a:lnTo>
                  <a:lnTo>
                    <a:pt x="653749" y="403093"/>
                  </a:lnTo>
                  <a:lnTo>
                    <a:pt x="682366" y="367329"/>
                  </a:lnTo>
                  <a:lnTo>
                    <a:pt x="713054" y="332709"/>
                  </a:lnTo>
                  <a:lnTo>
                    <a:pt x="745744" y="299286"/>
                  </a:lnTo>
                  <a:lnTo>
                    <a:pt x="780370" y="267110"/>
                  </a:lnTo>
                  <a:lnTo>
                    <a:pt x="816866" y="236235"/>
                  </a:lnTo>
                  <a:lnTo>
                    <a:pt x="855164" y="206711"/>
                  </a:lnTo>
                  <a:lnTo>
                    <a:pt x="895196" y="178590"/>
                  </a:lnTo>
                  <a:lnTo>
                    <a:pt x="936897" y="151925"/>
                  </a:lnTo>
                  <a:lnTo>
                    <a:pt x="980199" y="126766"/>
                  </a:lnTo>
                  <a:lnTo>
                    <a:pt x="1025035" y="103167"/>
                  </a:lnTo>
                  <a:lnTo>
                    <a:pt x="1071339" y="81178"/>
                  </a:lnTo>
                  <a:lnTo>
                    <a:pt x="1119043" y="60851"/>
                  </a:lnTo>
                  <a:lnTo>
                    <a:pt x="1168080" y="42238"/>
                  </a:lnTo>
                  <a:lnTo>
                    <a:pt x="1218383" y="25392"/>
                  </a:lnTo>
                  <a:lnTo>
                    <a:pt x="1269885" y="10363"/>
                  </a:lnTo>
                  <a:lnTo>
                    <a:pt x="1232239" y="5802"/>
                  </a:lnTo>
                  <a:lnTo>
                    <a:pt x="1194236" y="2566"/>
                  </a:lnTo>
                  <a:lnTo>
                    <a:pt x="1155898" y="638"/>
                  </a:lnTo>
                  <a:lnTo>
                    <a:pt x="1117244" y="0"/>
                  </a:lnTo>
                  <a:close/>
                </a:path>
              </a:pathLst>
            </a:custGeom>
            <a:solidFill>
              <a:srgbClr val="E71F31"/>
            </a:solidFill>
          </p:spPr>
          <p:txBody>
            <a:bodyPr wrap="square" lIns="0" tIns="0" rIns="0" bIns="0" rtlCol="0"/>
            <a:lstStyle/>
            <a:p>
              <a:endParaRPr/>
            </a:p>
          </p:txBody>
        </p:sp>
        <p:sp>
          <p:nvSpPr>
            <p:cNvPr id="11" name="object 11"/>
            <p:cNvSpPr/>
            <p:nvPr/>
          </p:nvSpPr>
          <p:spPr>
            <a:xfrm>
              <a:off x="2001774" y="5022240"/>
              <a:ext cx="2314575" cy="2552700"/>
            </a:xfrm>
            <a:custGeom>
              <a:avLst/>
              <a:gdLst/>
              <a:ahLst/>
              <a:cxnLst/>
              <a:rect l="l" t="t" r="r" b="b"/>
              <a:pathLst>
                <a:path w="2314575" h="2552700">
                  <a:moveTo>
                    <a:pt x="1157046" y="0"/>
                  </a:moveTo>
                  <a:lnTo>
                    <a:pt x="1109352" y="965"/>
                  </a:lnTo>
                  <a:lnTo>
                    <a:pt x="1062149" y="3836"/>
                  </a:lnTo>
                  <a:lnTo>
                    <a:pt x="1015474" y="8577"/>
                  </a:lnTo>
                  <a:lnTo>
                    <a:pt x="969365" y="15148"/>
                  </a:lnTo>
                  <a:lnTo>
                    <a:pt x="923859" y="23514"/>
                  </a:lnTo>
                  <a:lnTo>
                    <a:pt x="878992" y="33637"/>
                  </a:lnTo>
                  <a:lnTo>
                    <a:pt x="834802" y="45480"/>
                  </a:lnTo>
                  <a:lnTo>
                    <a:pt x="791327" y="59006"/>
                  </a:lnTo>
                  <a:lnTo>
                    <a:pt x="748603" y="74177"/>
                  </a:lnTo>
                  <a:lnTo>
                    <a:pt x="706668" y="90956"/>
                  </a:lnTo>
                  <a:lnTo>
                    <a:pt x="665559" y="109306"/>
                  </a:lnTo>
                  <a:lnTo>
                    <a:pt x="625313" y="129189"/>
                  </a:lnTo>
                  <a:lnTo>
                    <a:pt x="585968" y="150570"/>
                  </a:lnTo>
                  <a:lnTo>
                    <a:pt x="547560" y="173409"/>
                  </a:lnTo>
                  <a:lnTo>
                    <a:pt x="510127" y="197670"/>
                  </a:lnTo>
                  <a:lnTo>
                    <a:pt x="473706" y="223316"/>
                  </a:lnTo>
                  <a:lnTo>
                    <a:pt x="438335" y="250309"/>
                  </a:lnTo>
                  <a:lnTo>
                    <a:pt x="404050" y="278613"/>
                  </a:lnTo>
                  <a:lnTo>
                    <a:pt x="370888" y="308190"/>
                  </a:lnTo>
                  <a:lnTo>
                    <a:pt x="338888" y="339002"/>
                  </a:lnTo>
                  <a:lnTo>
                    <a:pt x="308086" y="371013"/>
                  </a:lnTo>
                  <a:lnTo>
                    <a:pt x="278519" y="404186"/>
                  </a:lnTo>
                  <a:lnTo>
                    <a:pt x="250225" y="438482"/>
                  </a:lnTo>
                  <a:lnTo>
                    <a:pt x="223240" y="473865"/>
                  </a:lnTo>
                  <a:lnTo>
                    <a:pt x="197603" y="510298"/>
                  </a:lnTo>
                  <a:lnTo>
                    <a:pt x="173350" y="547744"/>
                  </a:lnTo>
                  <a:lnTo>
                    <a:pt x="150518" y="586164"/>
                  </a:lnTo>
                  <a:lnTo>
                    <a:pt x="129146" y="625522"/>
                  </a:lnTo>
                  <a:lnTo>
                    <a:pt x="109269" y="665781"/>
                  </a:lnTo>
                  <a:lnTo>
                    <a:pt x="90925" y="706904"/>
                  </a:lnTo>
                  <a:lnTo>
                    <a:pt x="74152" y="748853"/>
                  </a:lnTo>
                  <a:lnTo>
                    <a:pt x="58986" y="791590"/>
                  </a:lnTo>
                  <a:lnTo>
                    <a:pt x="45465" y="835080"/>
                  </a:lnTo>
                  <a:lnTo>
                    <a:pt x="33626" y="879284"/>
                  </a:lnTo>
                  <a:lnTo>
                    <a:pt x="23506" y="924165"/>
                  </a:lnTo>
                  <a:lnTo>
                    <a:pt x="15143" y="969686"/>
                  </a:lnTo>
                  <a:lnTo>
                    <a:pt x="8574" y="1015810"/>
                  </a:lnTo>
                  <a:lnTo>
                    <a:pt x="3835" y="1062500"/>
                  </a:lnTo>
                  <a:lnTo>
                    <a:pt x="965" y="1109718"/>
                  </a:lnTo>
                  <a:lnTo>
                    <a:pt x="0" y="1157427"/>
                  </a:lnTo>
                  <a:lnTo>
                    <a:pt x="0" y="2552153"/>
                  </a:lnTo>
                  <a:lnTo>
                    <a:pt x="2314092" y="2552153"/>
                  </a:lnTo>
                  <a:lnTo>
                    <a:pt x="2314092" y="2512326"/>
                  </a:lnTo>
                  <a:lnTo>
                    <a:pt x="39801" y="2512326"/>
                  </a:lnTo>
                  <a:lnTo>
                    <a:pt x="39801" y="1157427"/>
                  </a:lnTo>
                  <a:lnTo>
                    <a:pt x="40950" y="1106249"/>
                  </a:lnTo>
                  <a:lnTo>
                    <a:pt x="44365" y="1055669"/>
                  </a:lnTo>
                  <a:lnTo>
                    <a:pt x="49995" y="1005734"/>
                  </a:lnTo>
                  <a:lnTo>
                    <a:pt x="57793" y="956494"/>
                  </a:lnTo>
                  <a:lnTo>
                    <a:pt x="67708" y="907996"/>
                  </a:lnTo>
                  <a:lnTo>
                    <a:pt x="79692" y="860290"/>
                  </a:lnTo>
                  <a:lnTo>
                    <a:pt x="93696" y="813422"/>
                  </a:lnTo>
                  <a:lnTo>
                    <a:pt x="109671" y="767442"/>
                  </a:lnTo>
                  <a:lnTo>
                    <a:pt x="127566" y="722398"/>
                  </a:lnTo>
                  <a:lnTo>
                    <a:pt x="147334" y="678338"/>
                  </a:lnTo>
                  <a:lnTo>
                    <a:pt x="168925" y="635311"/>
                  </a:lnTo>
                  <a:lnTo>
                    <a:pt x="192290" y="593364"/>
                  </a:lnTo>
                  <a:lnTo>
                    <a:pt x="217379" y="552547"/>
                  </a:lnTo>
                  <a:lnTo>
                    <a:pt x="244144" y="512908"/>
                  </a:lnTo>
                  <a:lnTo>
                    <a:pt x="272536" y="474494"/>
                  </a:lnTo>
                  <a:lnTo>
                    <a:pt x="302505" y="437355"/>
                  </a:lnTo>
                  <a:lnTo>
                    <a:pt x="334002" y="401539"/>
                  </a:lnTo>
                  <a:lnTo>
                    <a:pt x="366979" y="367093"/>
                  </a:lnTo>
                  <a:lnTo>
                    <a:pt x="401411" y="334108"/>
                  </a:lnTo>
                  <a:lnTo>
                    <a:pt x="437214" y="302603"/>
                  </a:lnTo>
                  <a:lnTo>
                    <a:pt x="474340" y="272625"/>
                  </a:lnTo>
                  <a:lnTo>
                    <a:pt x="512739" y="244225"/>
                  </a:lnTo>
                  <a:lnTo>
                    <a:pt x="552364" y="217452"/>
                  </a:lnTo>
                  <a:lnTo>
                    <a:pt x="593167" y="192355"/>
                  </a:lnTo>
                  <a:lnTo>
                    <a:pt x="635098" y="168983"/>
                  </a:lnTo>
                  <a:lnTo>
                    <a:pt x="678110" y="147385"/>
                  </a:lnTo>
                  <a:lnTo>
                    <a:pt x="722155" y="127611"/>
                  </a:lnTo>
                  <a:lnTo>
                    <a:pt x="767184" y="109709"/>
                  </a:lnTo>
                  <a:lnTo>
                    <a:pt x="813148" y="93729"/>
                  </a:lnTo>
                  <a:lnTo>
                    <a:pt x="860000" y="79720"/>
                  </a:lnTo>
                  <a:lnTo>
                    <a:pt x="907692" y="67732"/>
                  </a:lnTo>
                  <a:lnTo>
                    <a:pt x="956174" y="57812"/>
                  </a:lnTo>
                  <a:lnTo>
                    <a:pt x="1005399" y="50012"/>
                  </a:lnTo>
                  <a:lnTo>
                    <a:pt x="1055318" y="44379"/>
                  </a:lnTo>
                  <a:lnTo>
                    <a:pt x="1105883" y="40964"/>
                  </a:lnTo>
                  <a:lnTo>
                    <a:pt x="1157046" y="39814"/>
                  </a:lnTo>
                  <a:lnTo>
                    <a:pt x="1350084" y="39814"/>
                  </a:lnTo>
                  <a:lnTo>
                    <a:pt x="1357893" y="37904"/>
                  </a:lnTo>
                  <a:lnTo>
                    <a:pt x="1382332" y="32395"/>
                  </a:lnTo>
                  <a:lnTo>
                    <a:pt x="1406994" y="27279"/>
                  </a:lnTo>
                  <a:lnTo>
                    <a:pt x="1358364" y="17639"/>
                  </a:lnTo>
                  <a:lnTo>
                    <a:pt x="1308987" y="10023"/>
                  </a:lnTo>
                  <a:lnTo>
                    <a:pt x="1258930" y="4500"/>
                  </a:lnTo>
                  <a:lnTo>
                    <a:pt x="1208261" y="1136"/>
                  </a:lnTo>
                  <a:lnTo>
                    <a:pt x="1157046" y="0"/>
                  </a:lnTo>
                  <a:close/>
                </a:path>
                <a:path w="2314575" h="2552700">
                  <a:moveTo>
                    <a:pt x="2314092" y="2264676"/>
                  </a:moveTo>
                  <a:lnTo>
                    <a:pt x="2274290" y="2264676"/>
                  </a:lnTo>
                  <a:lnTo>
                    <a:pt x="2274290" y="2512326"/>
                  </a:lnTo>
                  <a:lnTo>
                    <a:pt x="2314092" y="2512326"/>
                  </a:lnTo>
                  <a:lnTo>
                    <a:pt x="2314092" y="2264676"/>
                  </a:lnTo>
                  <a:close/>
                </a:path>
                <a:path w="2314575" h="2552700">
                  <a:moveTo>
                    <a:pt x="1350084" y="39814"/>
                  </a:moveTo>
                  <a:lnTo>
                    <a:pt x="1157046" y="39814"/>
                  </a:lnTo>
                  <a:lnTo>
                    <a:pt x="1195700" y="40453"/>
                  </a:lnTo>
                  <a:lnTo>
                    <a:pt x="1234038" y="42381"/>
                  </a:lnTo>
                  <a:lnTo>
                    <a:pt x="1272040" y="45617"/>
                  </a:lnTo>
                  <a:lnTo>
                    <a:pt x="1309687" y="50177"/>
                  </a:lnTo>
                  <a:lnTo>
                    <a:pt x="1333678" y="43826"/>
                  </a:lnTo>
                  <a:lnTo>
                    <a:pt x="1350084" y="39814"/>
                  </a:lnTo>
                  <a:close/>
                </a:path>
              </a:pathLst>
            </a:custGeom>
            <a:solidFill>
              <a:srgbClr val="040709"/>
            </a:solidFill>
          </p:spPr>
          <p:txBody>
            <a:bodyPr wrap="square" lIns="0" tIns="0" rIns="0" bIns="0" rtlCol="0"/>
            <a:lstStyle/>
            <a:p>
              <a:endParaRPr/>
            </a:p>
          </p:txBody>
        </p:sp>
        <p:sp>
          <p:nvSpPr>
            <p:cNvPr id="12" name="object 12"/>
            <p:cNvSpPr/>
            <p:nvPr/>
          </p:nvSpPr>
          <p:spPr>
            <a:xfrm>
              <a:off x="2430437" y="5215750"/>
              <a:ext cx="1457325" cy="1029335"/>
            </a:xfrm>
            <a:custGeom>
              <a:avLst/>
              <a:gdLst/>
              <a:ahLst/>
              <a:cxnLst/>
              <a:rect l="l" t="t" r="r" b="b"/>
              <a:pathLst>
                <a:path w="1457325" h="1029335">
                  <a:moveTo>
                    <a:pt x="728383" y="0"/>
                  </a:moveTo>
                  <a:lnTo>
                    <a:pt x="671470" y="1547"/>
                  </a:lnTo>
                  <a:lnTo>
                    <a:pt x="615754" y="6114"/>
                  </a:lnTo>
                  <a:lnTo>
                    <a:pt x="561396" y="13586"/>
                  </a:lnTo>
                  <a:lnTo>
                    <a:pt x="508558" y="23849"/>
                  </a:lnTo>
                  <a:lnTo>
                    <a:pt x="457403" y="36787"/>
                  </a:lnTo>
                  <a:lnTo>
                    <a:pt x="408093" y="52288"/>
                  </a:lnTo>
                  <a:lnTo>
                    <a:pt x="360789" y="70235"/>
                  </a:lnTo>
                  <a:lnTo>
                    <a:pt x="315653" y="90516"/>
                  </a:lnTo>
                  <a:lnTo>
                    <a:pt x="272849" y="113015"/>
                  </a:lnTo>
                  <a:lnTo>
                    <a:pt x="232538" y="137618"/>
                  </a:lnTo>
                  <a:lnTo>
                    <a:pt x="194881" y="164210"/>
                  </a:lnTo>
                  <a:lnTo>
                    <a:pt x="160042" y="192678"/>
                  </a:lnTo>
                  <a:lnTo>
                    <a:pt x="128182" y="222907"/>
                  </a:lnTo>
                  <a:lnTo>
                    <a:pt x="99463" y="254782"/>
                  </a:lnTo>
                  <a:lnTo>
                    <a:pt x="74047" y="288190"/>
                  </a:lnTo>
                  <a:lnTo>
                    <a:pt x="52097" y="323015"/>
                  </a:lnTo>
                  <a:lnTo>
                    <a:pt x="33774" y="359143"/>
                  </a:lnTo>
                  <a:lnTo>
                    <a:pt x="19241" y="396460"/>
                  </a:lnTo>
                  <a:lnTo>
                    <a:pt x="8659" y="434851"/>
                  </a:lnTo>
                  <a:lnTo>
                    <a:pt x="2191" y="474203"/>
                  </a:lnTo>
                  <a:lnTo>
                    <a:pt x="0" y="514400"/>
                  </a:lnTo>
                  <a:lnTo>
                    <a:pt x="2191" y="554599"/>
                  </a:lnTo>
                  <a:lnTo>
                    <a:pt x="8659" y="593952"/>
                  </a:lnTo>
                  <a:lnTo>
                    <a:pt x="19241" y="632345"/>
                  </a:lnTo>
                  <a:lnTo>
                    <a:pt x="33774" y="669664"/>
                  </a:lnTo>
                  <a:lnTo>
                    <a:pt x="52097" y="705793"/>
                  </a:lnTo>
                  <a:lnTo>
                    <a:pt x="74047" y="740619"/>
                  </a:lnTo>
                  <a:lnTo>
                    <a:pt x="99463" y="774027"/>
                  </a:lnTo>
                  <a:lnTo>
                    <a:pt x="128182" y="805903"/>
                  </a:lnTo>
                  <a:lnTo>
                    <a:pt x="160042" y="836133"/>
                  </a:lnTo>
                  <a:lnTo>
                    <a:pt x="194881" y="864601"/>
                  </a:lnTo>
                  <a:lnTo>
                    <a:pt x="232538" y="891194"/>
                  </a:lnTo>
                  <a:lnTo>
                    <a:pt x="272849" y="915798"/>
                  </a:lnTo>
                  <a:lnTo>
                    <a:pt x="315653" y="938297"/>
                  </a:lnTo>
                  <a:lnTo>
                    <a:pt x="360789" y="958578"/>
                  </a:lnTo>
                  <a:lnTo>
                    <a:pt x="408093" y="976525"/>
                  </a:lnTo>
                  <a:lnTo>
                    <a:pt x="457403" y="992026"/>
                  </a:lnTo>
                  <a:lnTo>
                    <a:pt x="508558" y="1004964"/>
                  </a:lnTo>
                  <a:lnTo>
                    <a:pt x="561396" y="1015227"/>
                  </a:lnTo>
                  <a:lnTo>
                    <a:pt x="615754" y="1022699"/>
                  </a:lnTo>
                  <a:lnTo>
                    <a:pt x="671470" y="1027266"/>
                  </a:lnTo>
                  <a:lnTo>
                    <a:pt x="728383" y="1028814"/>
                  </a:lnTo>
                  <a:lnTo>
                    <a:pt x="785321" y="1027266"/>
                  </a:lnTo>
                  <a:lnTo>
                    <a:pt x="841059" y="1022699"/>
                  </a:lnTo>
                  <a:lnTo>
                    <a:pt x="895433" y="1015227"/>
                  </a:lnTo>
                  <a:lnTo>
                    <a:pt x="948283" y="1004964"/>
                  </a:lnTo>
                  <a:lnTo>
                    <a:pt x="999446" y="992026"/>
                  </a:lnTo>
                  <a:lnTo>
                    <a:pt x="1048762" y="976525"/>
                  </a:lnTo>
                  <a:lnTo>
                    <a:pt x="1096067" y="958578"/>
                  </a:lnTo>
                  <a:lnTo>
                    <a:pt x="1141201" y="938297"/>
                  </a:lnTo>
                  <a:lnTo>
                    <a:pt x="1184001" y="915798"/>
                  </a:lnTo>
                  <a:lnTo>
                    <a:pt x="1224307" y="891194"/>
                  </a:lnTo>
                  <a:lnTo>
                    <a:pt x="1261956" y="864601"/>
                  </a:lnTo>
                  <a:lnTo>
                    <a:pt x="1296787" y="836133"/>
                  </a:lnTo>
                  <a:lnTo>
                    <a:pt x="1328638" y="805903"/>
                  </a:lnTo>
                  <a:lnTo>
                    <a:pt x="1357348" y="774027"/>
                  </a:lnTo>
                  <a:lnTo>
                    <a:pt x="1382754" y="740619"/>
                  </a:lnTo>
                  <a:lnTo>
                    <a:pt x="1404695" y="705793"/>
                  </a:lnTo>
                  <a:lnTo>
                    <a:pt x="1423009" y="669664"/>
                  </a:lnTo>
                  <a:lnTo>
                    <a:pt x="1437535" y="632345"/>
                  </a:lnTo>
                  <a:lnTo>
                    <a:pt x="1448111" y="593952"/>
                  </a:lnTo>
                  <a:lnTo>
                    <a:pt x="1454575" y="554599"/>
                  </a:lnTo>
                  <a:lnTo>
                    <a:pt x="1456766" y="514400"/>
                  </a:lnTo>
                  <a:lnTo>
                    <a:pt x="1454575" y="474203"/>
                  </a:lnTo>
                  <a:lnTo>
                    <a:pt x="1448111" y="434851"/>
                  </a:lnTo>
                  <a:lnTo>
                    <a:pt x="1437535" y="396460"/>
                  </a:lnTo>
                  <a:lnTo>
                    <a:pt x="1423009" y="359143"/>
                  </a:lnTo>
                  <a:lnTo>
                    <a:pt x="1404695" y="323015"/>
                  </a:lnTo>
                  <a:lnTo>
                    <a:pt x="1382754" y="288190"/>
                  </a:lnTo>
                  <a:lnTo>
                    <a:pt x="1357348" y="254782"/>
                  </a:lnTo>
                  <a:lnTo>
                    <a:pt x="1328638" y="222907"/>
                  </a:lnTo>
                  <a:lnTo>
                    <a:pt x="1296787" y="192678"/>
                  </a:lnTo>
                  <a:lnTo>
                    <a:pt x="1261956" y="164210"/>
                  </a:lnTo>
                  <a:lnTo>
                    <a:pt x="1224307" y="137618"/>
                  </a:lnTo>
                  <a:lnTo>
                    <a:pt x="1184001" y="113015"/>
                  </a:lnTo>
                  <a:lnTo>
                    <a:pt x="1141201" y="90516"/>
                  </a:lnTo>
                  <a:lnTo>
                    <a:pt x="1096067" y="70235"/>
                  </a:lnTo>
                  <a:lnTo>
                    <a:pt x="1048762" y="52288"/>
                  </a:lnTo>
                  <a:lnTo>
                    <a:pt x="999446" y="36787"/>
                  </a:lnTo>
                  <a:lnTo>
                    <a:pt x="948283" y="23849"/>
                  </a:lnTo>
                  <a:lnTo>
                    <a:pt x="895433" y="13586"/>
                  </a:lnTo>
                  <a:lnTo>
                    <a:pt x="841059" y="6114"/>
                  </a:lnTo>
                  <a:lnTo>
                    <a:pt x="785321" y="1547"/>
                  </a:lnTo>
                  <a:lnTo>
                    <a:pt x="728383" y="0"/>
                  </a:lnTo>
                  <a:close/>
                </a:path>
              </a:pathLst>
            </a:custGeom>
            <a:solidFill>
              <a:srgbClr val="F06551"/>
            </a:solidFill>
          </p:spPr>
          <p:txBody>
            <a:bodyPr wrap="square" lIns="0" tIns="0" rIns="0" bIns="0" rtlCol="0"/>
            <a:lstStyle/>
            <a:p>
              <a:endParaRPr/>
            </a:p>
          </p:txBody>
        </p:sp>
        <p:sp>
          <p:nvSpPr>
            <p:cNvPr id="13" name="object 13"/>
            <p:cNvSpPr/>
            <p:nvPr/>
          </p:nvSpPr>
          <p:spPr>
            <a:xfrm>
              <a:off x="1467027" y="4792713"/>
              <a:ext cx="3383915" cy="1275080"/>
            </a:xfrm>
            <a:custGeom>
              <a:avLst/>
              <a:gdLst/>
              <a:ahLst/>
              <a:cxnLst/>
              <a:rect l="l" t="t" r="r" b="b"/>
              <a:pathLst>
                <a:path w="3383915" h="1275079">
                  <a:moveTo>
                    <a:pt x="433247" y="1195451"/>
                  </a:moveTo>
                  <a:lnTo>
                    <a:pt x="0" y="1195451"/>
                  </a:lnTo>
                  <a:lnTo>
                    <a:pt x="0" y="1275080"/>
                  </a:lnTo>
                  <a:lnTo>
                    <a:pt x="433247" y="1275080"/>
                  </a:lnTo>
                  <a:lnTo>
                    <a:pt x="433247" y="1195451"/>
                  </a:lnTo>
                  <a:close/>
                </a:path>
                <a:path w="3383915" h="1275079">
                  <a:moveTo>
                    <a:pt x="821918" y="324497"/>
                  </a:moveTo>
                  <a:lnTo>
                    <a:pt x="512851" y="20904"/>
                  </a:lnTo>
                  <a:lnTo>
                    <a:pt x="456933" y="77635"/>
                  </a:lnTo>
                  <a:lnTo>
                    <a:pt x="766000" y="381228"/>
                  </a:lnTo>
                  <a:lnTo>
                    <a:pt x="821918" y="324497"/>
                  </a:lnTo>
                  <a:close/>
                </a:path>
                <a:path w="3383915" h="1275079">
                  <a:moveTo>
                    <a:pt x="2905760" y="55740"/>
                  </a:moveTo>
                  <a:lnTo>
                    <a:pt x="2848838" y="0"/>
                  </a:lnTo>
                  <a:lnTo>
                    <a:pt x="2545346" y="309168"/>
                  </a:lnTo>
                  <a:lnTo>
                    <a:pt x="2602065" y="364909"/>
                  </a:lnTo>
                  <a:lnTo>
                    <a:pt x="2905760" y="55740"/>
                  </a:lnTo>
                  <a:close/>
                </a:path>
                <a:path w="3383915" h="1275079">
                  <a:moveTo>
                    <a:pt x="3383584" y="1195451"/>
                  </a:moveTo>
                  <a:lnTo>
                    <a:pt x="2950337" y="1195451"/>
                  </a:lnTo>
                  <a:lnTo>
                    <a:pt x="2950337" y="1275080"/>
                  </a:lnTo>
                  <a:lnTo>
                    <a:pt x="3383584" y="1275080"/>
                  </a:lnTo>
                  <a:lnTo>
                    <a:pt x="3383584" y="1195451"/>
                  </a:lnTo>
                  <a:close/>
                </a:path>
              </a:pathLst>
            </a:custGeom>
            <a:solidFill>
              <a:srgbClr val="030E1A"/>
            </a:solidFill>
          </p:spPr>
          <p:txBody>
            <a:bodyPr wrap="square" lIns="0" tIns="0" rIns="0" bIns="0" rtlCol="0"/>
            <a:lstStyle/>
            <a:p>
              <a:endParaRPr/>
            </a:p>
          </p:txBody>
        </p:sp>
        <p:sp>
          <p:nvSpPr>
            <p:cNvPr id="14" name="object 14"/>
            <p:cNvSpPr/>
            <p:nvPr/>
          </p:nvSpPr>
          <p:spPr>
            <a:xfrm>
              <a:off x="3636848" y="5445074"/>
              <a:ext cx="473709" cy="1703070"/>
            </a:xfrm>
            <a:custGeom>
              <a:avLst/>
              <a:gdLst/>
              <a:ahLst/>
              <a:cxnLst/>
              <a:rect l="l" t="t" r="r" b="b"/>
              <a:pathLst>
                <a:path w="473710" h="1703070">
                  <a:moveTo>
                    <a:pt x="334327" y="583753"/>
                  </a:moveTo>
                  <a:lnTo>
                    <a:pt x="334327" y="1702498"/>
                  </a:lnTo>
                  <a:lnTo>
                    <a:pt x="473646" y="1702498"/>
                  </a:lnTo>
                  <a:lnTo>
                    <a:pt x="473646" y="585482"/>
                  </a:lnTo>
                  <a:lnTo>
                    <a:pt x="334530" y="585482"/>
                  </a:lnTo>
                  <a:lnTo>
                    <a:pt x="334327" y="583753"/>
                  </a:lnTo>
                  <a:close/>
                </a:path>
                <a:path w="473710" h="1703070">
                  <a:moveTo>
                    <a:pt x="403987" y="581304"/>
                  </a:moveTo>
                  <a:lnTo>
                    <a:pt x="334327" y="581304"/>
                  </a:lnTo>
                  <a:lnTo>
                    <a:pt x="334327" y="583753"/>
                  </a:lnTo>
                  <a:lnTo>
                    <a:pt x="334530" y="585482"/>
                  </a:lnTo>
                  <a:lnTo>
                    <a:pt x="403987" y="581304"/>
                  </a:lnTo>
                  <a:close/>
                </a:path>
                <a:path w="473710" h="1703070">
                  <a:moveTo>
                    <a:pt x="473646" y="581304"/>
                  </a:moveTo>
                  <a:lnTo>
                    <a:pt x="403987" y="581304"/>
                  </a:lnTo>
                  <a:lnTo>
                    <a:pt x="334530" y="585482"/>
                  </a:lnTo>
                  <a:lnTo>
                    <a:pt x="473646" y="585482"/>
                  </a:lnTo>
                  <a:lnTo>
                    <a:pt x="473646" y="581304"/>
                  </a:lnTo>
                  <a:close/>
                </a:path>
                <a:path w="473710" h="1703070">
                  <a:moveTo>
                    <a:pt x="218779" y="101930"/>
                  </a:moveTo>
                  <a:lnTo>
                    <a:pt x="11341" y="101930"/>
                  </a:lnTo>
                  <a:lnTo>
                    <a:pt x="190" y="129413"/>
                  </a:lnTo>
                  <a:lnTo>
                    <a:pt x="0" y="129413"/>
                  </a:lnTo>
                  <a:lnTo>
                    <a:pt x="51911" y="155909"/>
                  </a:lnTo>
                  <a:lnTo>
                    <a:pt x="104298" y="189790"/>
                  </a:lnTo>
                  <a:lnTo>
                    <a:pt x="163982" y="238099"/>
                  </a:lnTo>
                  <a:lnTo>
                    <a:pt x="194245" y="267825"/>
                  </a:lnTo>
                  <a:lnTo>
                    <a:pt x="223578" y="301229"/>
                  </a:lnTo>
                  <a:lnTo>
                    <a:pt x="251123" y="338403"/>
                  </a:lnTo>
                  <a:lnTo>
                    <a:pt x="276021" y="379437"/>
                  </a:lnTo>
                  <a:lnTo>
                    <a:pt x="297563" y="424287"/>
                  </a:lnTo>
                  <a:lnTo>
                    <a:pt x="315053" y="473354"/>
                  </a:lnTo>
                  <a:lnTo>
                    <a:pt x="327655" y="526974"/>
                  </a:lnTo>
                  <a:lnTo>
                    <a:pt x="334327" y="583753"/>
                  </a:lnTo>
                  <a:lnTo>
                    <a:pt x="334327" y="581304"/>
                  </a:lnTo>
                  <a:lnTo>
                    <a:pt x="473646" y="581304"/>
                  </a:lnTo>
                  <a:lnTo>
                    <a:pt x="473646" y="579310"/>
                  </a:lnTo>
                  <a:lnTo>
                    <a:pt x="468442" y="526269"/>
                  </a:lnTo>
                  <a:lnTo>
                    <a:pt x="459843" y="477838"/>
                  </a:lnTo>
                  <a:lnTo>
                    <a:pt x="447994" y="431874"/>
                  </a:lnTo>
                  <a:lnTo>
                    <a:pt x="433241" y="388415"/>
                  </a:lnTo>
                  <a:lnTo>
                    <a:pt x="415933" y="347500"/>
                  </a:lnTo>
                  <a:lnTo>
                    <a:pt x="396417" y="309168"/>
                  </a:lnTo>
                  <a:lnTo>
                    <a:pt x="363864" y="256413"/>
                  </a:lnTo>
                  <a:lnTo>
                    <a:pt x="328431" y="209280"/>
                  </a:lnTo>
                  <a:lnTo>
                    <a:pt x="291218" y="167554"/>
                  </a:lnTo>
                  <a:lnTo>
                    <a:pt x="253325" y="131020"/>
                  </a:lnTo>
                  <a:lnTo>
                    <a:pt x="251416" y="129413"/>
                  </a:lnTo>
                  <a:lnTo>
                    <a:pt x="190" y="129413"/>
                  </a:lnTo>
                  <a:lnTo>
                    <a:pt x="8089" y="109809"/>
                  </a:lnTo>
                  <a:lnTo>
                    <a:pt x="228136" y="109809"/>
                  </a:lnTo>
                  <a:lnTo>
                    <a:pt x="218779" y="101930"/>
                  </a:lnTo>
                  <a:close/>
                </a:path>
                <a:path w="473710" h="1703070">
                  <a:moveTo>
                    <a:pt x="11341" y="101930"/>
                  </a:moveTo>
                  <a:lnTo>
                    <a:pt x="8089" y="109809"/>
                  </a:lnTo>
                  <a:lnTo>
                    <a:pt x="190" y="129413"/>
                  </a:lnTo>
                  <a:lnTo>
                    <a:pt x="11341" y="101930"/>
                  </a:lnTo>
                  <a:close/>
                </a:path>
                <a:path w="473710" h="1703070">
                  <a:moveTo>
                    <a:pt x="52336" y="0"/>
                  </a:moveTo>
                  <a:lnTo>
                    <a:pt x="8089" y="109809"/>
                  </a:lnTo>
                  <a:lnTo>
                    <a:pt x="11341" y="101930"/>
                  </a:lnTo>
                  <a:lnTo>
                    <a:pt x="218779" y="101930"/>
                  </a:lnTo>
                  <a:lnTo>
                    <a:pt x="179895" y="72669"/>
                  </a:lnTo>
                  <a:lnTo>
                    <a:pt x="131085" y="40880"/>
                  </a:lnTo>
                  <a:lnTo>
                    <a:pt x="91341" y="18570"/>
                  </a:lnTo>
                  <a:lnTo>
                    <a:pt x="63984" y="5143"/>
                  </a:lnTo>
                  <a:lnTo>
                    <a:pt x="52336" y="0"/>
                  </a:lnTo>
                  <a:close/>
                </a:path>
              </a:pathLst>
            </a:custGeom>
            <a:solidFill>
              <a:srgbClr val="FFFFFF"/>
            </a:solidFill>
          </p:spPr>
          <p:txBody>
            <a:bodyPr wrap="square" lIns="0" tIns="0" rIns="0" bIns="0" rtlCol="0"/>
            <a:lstStyle/>
            <a:p>
              <a:endParaRPr/>
            </a:p>
          </p:txBody>
        </p:sp>
      </p:grpSp>
      <p:sp>
        <p:nvSpPr>
          <p:cNvPr id="15" name="object 15"/>
          <p:cNvSpPr txBox="1"/>
          <p:nvPr/>
        </p:nvSpPr>
        <p:spPr>
          <a:xfrm>
            <a:off x="1028204" y="2762323"/>
            <a:ext cx="4450715" cy="1582484"/>
          </a:xfrm>
          <a:prstGeom prst="rect">
            <a:avLst/>
          </a:prstGeom>
        </p:spPr>
        <p:txBody>
          <a:bodyPr vert="horz" wrap="square" lIns="0" tIns="12700" rIns="0" bIns="0" rtlCol="0">
            <a:spAutoFit/>
          </a:bodyPr>
          <a:lstStyle/>
          <a:p>
            <a:pPr marL="12700">
              <a:lnSpc>
                <a:spcPct val="100000"/>
              </a:lnSpc>
              <a:spcBef>
                <a:spcPts val="100"/>
              </a:spcBef>
            </a:pPr>
            <a:r>
              <a:rPr lang="nl-BE" sz="3400">
                <a:latin typeface="Ariel"/>
                <a:cs typeface="Trebuchet MS"/>
              </a:rPr>
              <a:t>Je belt je huisarts of je verpleegkundige dezelfde dag als</a:t>
            </a:r>
            <a:r>
              <a:rPr sz="3400" spc="-110">
                <a:latin typeface="Ariel"/>
                <a:cs typeface="Trebuchet MS"/>
              </a:rPr>
              <a:t>:</a:t>
            </a:r>
            <a:endParaRPr sz="3400">
              <a:latin typeface="Ariel"/>
              <a:cs typeface="Trebuchet MS"/>
            </a:endParaRPr>
          </a:p>
        </p:txBody>
      </p:sp>
      <p:sp>
        <p:nvSpPr>
          <p:cNvPr id="16" name="Rechthoek: afgeronde hoeken 15">
            <a:extLst>
              <a:ext uri="{FF2B5EF4-FFF2-40B4-BE49-F238E27FC236}">
                <a16:creationId xmlns:a16="http://schemas.microsoft.com/office/drawing/2014/main" id="{B190E6F1-38A2-EB0E-9BBB-0366C97CF966}"/>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object 9">
            <a:extLst>
              <a:ext uri="{FF2B5EF4-FFF2-40B4-BE49-F238E27FC236}">
                <a16:creationId xmlns:a16="http://schemas.microsoft.com/office/drawing/2014/main" id="{C8444847-A9F0-3CDC-2F1C-59DE9D4105EB}"/>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Alarmtekens</a:t>
            </a:r>
            <a:endParaRPr lang="nl-BE" b="1" spc="-20">
              <a:solidFill>
                <a:schemeClr val="bg1"/>
              </a:solidFill>
              <a:latin typeface="Ariel"/>
            </a:endParaRPr>
          </a:p>
        </p:txBody>
      </p:sp>
      <p:pic>
        <p:nvPicPr>
          <p:cNvPr id="18" name="object 14">
            <a:extLst>
              <a:ext uri="{FF2B5EF4-FFF2-40B4-BE49-F238E27FC236}">
                <a16:creationId xmlns:a16="http://schemas.microsoft.com/office/drawing/2014/main" id="{FD6D9F43-7321-C461-9710-405EF6A24C95}"/>
              </a:ext>
            </a:extLst>
          </p:cNvPr>
          <p:cNvPicPr/>
          <p:nvPr/>
        </p:nvPicPr>
        <p:blipFill>
          <a:blip r:embed="rId2" cstate="print"/>
          <a:stretch>
            <a:fillRect/>
          </a:stretch>
        </p:blipFill>
        <p:spPr>
          <a:xfrm>
            <a:off x="16044291" y="685575"/>
            <a:ext cx="1222502" cy="1239596"/>
          </a:xfrm>
          <a:prstGeom prst="rect">
            <a:avLst/>
          </a:prstGeom>
        </p:spPr>
      </p:pic>
      <p:grpSp>
        <p:nvGrpSpPr>
          <p:cNvPr id="19" name="object 31">
            <a:extLst>
              <a:ext uri="{FF2B5EF4-FFF2-40B4-BE49-F238E27FC236}">
                <a16:creationId xmlns:a16="http://schemas.microsoft.com/office/drawing/2014/main" id="{6323CAB8-89E6-FB77-68CC-791F529DB6FE}"/>
              </a:ext>
            </a:extLst>
          </p:cNvPr>
          <p:cNvGrpSpPr/>
          <p:nvPr/>
        </p:nvGrpSpPr>
        <p:grpSpPr>
          <a:xfrm>
            <a:off x="16056102" y="697360"/>
            <a:ext cx="1198880" cy="1216025"/>
            <a:chOff x="16659987" y="575220"/>
            <a:chExt cx="1198880" cy="1216025"/>
          </a:xfrm>
        </p:grpSpPr>
        <p:sp>
          <p:nvSpPr>
            <p:cNvPr id="20" name="object 32">
              <a:extLst>
                <a:ext uri="{FF2B5EF4-FFF2-40B4-BE49-F238E27FC236}">
                  <a16:creationId xmlns:a16="http://schemas.microsoft.com/office/drawing/2014/main" id="{3EF3A5AB-12BB-281D-61DB-A5B591302FF3}"/>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1" name="object 33">
              <a:extLst>
                <a:ext uri="{FF2B5EF4-FFF2-40B4-BE49-F238E27FC236}">
                  <a16:creationId xmlns:a16="http://schemas.microsoft.com/office/drawing/2014/main" id="{A2D2C4F1-0E05-2955-DCA7-2BBC4290BACA}"/>
                </a:ext>
              </a:extLst>
            </p:cNvPr>
            <p:cNvPicPr/>
            <p:nvPr/>
          </p:nvPicPr>
          <p:blipFill>
            <a:blip r:embed="rId3" cstate="print"/>
            <a:stretch>
              <a:fillRect/>
            </a:stretch>
          </p:blipFill>
          <p:spPr>
            <a:xfrm>
              <a:off x="17191989" y="786656"/>
              <a:ext cx="134493" cy="134747"/>
            </a:xfrm>
            <a:prstGeom prst="rect">
              <a:avLst/>
            </a:prstGeom>
          </p:spPr>
        </p:pic>
        <p:sp>
          <p:nvSpPr>
            <p:cNvPr id="22" name="object 34">
              <a:extLst>
                <a:ext uri="{FF2B5EF4-FFF2-40B4-BE49-F238E27FC236}">
                  <a16:creationId xmlns:a16="http://schemas.microsoft.com/office/drawing/2014/main" id="{339BB771-EDEF-DD50-BC50-51188548A913}"/>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3" name="object 32">
            <a:extLst>
              <a:ext uri="{FF2B5EF4-FFF2-40B4-BE49-F238E27FC236}">
                <a16:creationId xmlns:a16="http://schemas.microsoft.com/office/drawing/2014/main" id="{AA658663-899F-06A0-7109-F3D3FC51A1B7}"/>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4" name="Afbeelding 23" descr="Afbeelding met kunst&#10;&#10;Automatisch gegenereerde beschrijving">
            <a:extLst>
              <a:ext uri="{FF2B5EF4-FFF2-40B4-BE49-F238E27FC236}">
                <a16:creationId xmlns:a16="http://schemas.microsoft.com/office/drawing/2014/main" id="{28F63383-BE2D-0067-BFE0-0020F07279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5" name="object 5">
            <a:extLst>
              <a:ext uri="{FF2B5EF4-FFF2-40B4-BE49-F238E27FC236}">
                <a16:creationId xmlns:a16="http://schemas.microsoft.com/office/drawing/2014/main" id="{2F13B830-2C37-88F7-0961-1DA2D01EEA89}"/>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6" name="object 7">
            <a:extLst>
              <a:ext uri="{FF2B5EF4-FFF2-40B4-BE49-F238E27FC236}">
                <a16:creationId xmlns:a16="http://schemas.microsoft.com/office/drawing/2014/main" id="{873B8C88-685B-433B-A611-419071B86A13}"/>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87832" rIns="0" bIns="0" rtlCol="0">
            <a:spAutoFit/>
          </a:bodyPr>
          <a:lstStyle/>
          <a:p>
            <a:pPr marL="3718560">
              <a:lnSpc>
                <a:spcPct val="100000"/>
              </a:lnSpc>
              <a:spcBef>
                <a:spcPts val="100"/>
              </a:spcBef>
            </a:pPr>
            <a:r>
              <a:rPr spc="-10"/>
              <a:t>Alarmtekens</a:t>
            </a:r>
          </a:p>
        </p:txBody>
      </p:sp>
      <p:sp>
        <p:nvSpPr>
          <p:cNvPr id="4" name="object 4"/>
          <p:cNvSpPr/>
          <p:nvPr/>
        </p:nvSpPr>
        <p:spPr>
          <a:xfrm>
            <a:off x="3173552" y="4430001"/>
            <a:ext cx="80010" cy="433705"/>
          </a:xfrm>
          <a:custGeom>
            <a:avLst/>
            <a:gdLst/>
            <a:ahLst/>
            <a:cxnLst/>
            <a:rect l="l" t="t" r="r" b="b"/>
            <a:pathLst>
              <a:path w="80010" h="433704">
                <a:moveTo>
                  <a:pt x="79603" y="0"/>
                </a:moveTo>
                <a:lnTo>
                  <a:pt x="0" y="0"/>
                </a:lnTo>
                <a:lnTo>
                  <a:pt x="0" y="433387"/>
                </a:lnTo>
                <a:lnTo>
                  <a:pt x="79603" y="433387"/>
                </a:lnTo>
                <a:lnTo>
                  <a:pt x="79603" y="0"/>
                </a:lnTo>
                <a:close/>
              </a:path>
            </a:pathLst>
          </a:custGeom>
          <a:solidFill>
            <a:srgbClr val="030E1A"/>
          </a:solidFill>
        </p:spPr>
        <p:txBody>
          <a:bodyPr wrap="square" lIns="0" tIns="0" rIns="0" bIns="0" rtlCol="0"/>
          <a:lstStyle/>
          <a:p>
            <a:endParaRPr/>
          </a:p>
        </p:txBody>
      </p:sp>
      <p:grpSp>
        <p:nvGrpSpPr>
          <p:cNvPr id="5" name="object 5"/>
          <p:cNvGrpSpPr/>
          <p:nvPr/>
        </p:nvGrpSpPr>
        <p:grpSpPr>
          <a:xfrm>
            <a:off x="1467027" y="4792713"/>
            <a:ext cx="3383915" cy="3263265"/>
            <a:chOff x="1467027" y="4792713"/>
            <a:chExt cx="3383915" cy="3263265"/>
          </a:xfrm>
        </p:grpSpPr>
        <p:sp>
          <p:nvSpPr>
            <p:cNvPr id="6" name="object 6"/>
            <p:cNvSpPr/>
            <p:nvPr/>
          </p:nvSpPr>
          <p:spPr>
            <a:xfrm>
              <a:off x="1540065" y="7574394"/>
              <a:ext cx="3237865" cy="441959"/>
            </a:xfrm>
            <a:custGeom>
              <a:avLst/>
              <a:gdLst/>
              <a:ahLst/>
              <a:cxnLst/>
              <a:rect l="l" t="t" r="r" b="b"/>
              <a:pathLst>
                <a:path w="3237865" h="441959">
                  <a:moveTo>
                    <a:pt x="2764053" y="0"/>
                  </a:moveTo>
                  <a:lnTo>
                    <a:pt x="473456" y="0"/>
                  </a:lnTo>
                  <a:lnTo>
                    <a:pt x="423910" y="2556"/>
                  </a:lnTo>
                  <a:lnTo>
                    <a:pt x="375830" y="10055"/>
                  </a:lnTo>
                  <a:lnTo>
                    <a:pt x="329470" y="22243"/>
                  </a:lnTo>
                  <a:lnTo>
                    <a:pt x="285084" y="38866"/>
                  </a:lnTo>
                  <a:lnTo>
                    <a:pt x="242927" y="59670"/>
                  </a:lnTo>
                  <a:lnTo>
                    <a:pt x="203254" y="84401"/>
                  </a:lnTo>
                  <a:lnTo>
                    <a:pt x="166320" y="112804"/>
                  </a:lnTo>
                  <a:lnTo>
                    <a:pt x="132379" y="144625"/>
                  </a:lnTo>
                  <a:lnTo>
                    <a:pt x="101686" y="179611"/>
                  </a:lnTo>
                  <a:lnTo>
                    <a:pt x="74496" y="217506"/>
                  </a:lnTo>
                  <a:lnTo>
                    <a:pt x="51063" y="258058"/>
                  </a:lnTo>
                  <a:lnTo>
                    <a:pt x="31642" y="301012"/>
                  </a:lnTo>
                  <a:lnTo>
                    <a:pt x="16488" y="346113"/>
                  </a:lnTo>
                  <a:lnTo>
                    <a:pt x="5856" y="393109"/>
                  </a:lnTo>
                  <a:lnTo>
                    <a:pt x="0" y="441744"/>
                  </a:lnTo>
                  <a:lnTo>
                    <a:pt x="3237509" y="441744"/>
                  </a:lnTo>
                  <a:lnTo>
                    <a:pt x="3231655" y="393109"/>
                  </a:lnTo>
                  <a:lnTo>
                    <a:pt x="3221029" y="346113"/>
                  </a:lnTo>
                  <a:lnTo>
                    <a:pt x="3205885" y="301012"/>
                  </a:lnTo>
                  <a:lnTo>
                    <a:pt x="3186475" y="258058"/>
                  </a:lnTo>
                  <a:lnTo>
                    <a:pt x="3163055" y="217506"/>
                  </a:lnTo>
                  <a:lnTo>
                    <a:pt x="3135877" y="179611"/>
                  </a:lnTo>
                  <a:lnTo>
                    <a:pt x="3105196" y="144625"/>
                  </a:lnTo>
                  <a:lnTo>
                    <a:pt x="3071264" y="112804"/>
                  </a:lnTo>
                  <a:lnTo>
                    <a:pt x="3034337" y="84401"/>
                  </a:lnTo>
                  <a:lnTo>
                    <a:pt x="2994666" y="59670"/>
                  </a:lnTo>
                  <a:lnTo>
                    <a:pt x="2952507" y="38866"/>
                  </a:lnTo>
                  <a:lnTo>
                    <a:pt x="2908112" y="22243"/>
                  </a:lnTo>
                  <a:lnTo>
                    <a:pt x="2861736" y="10055"/>
                  </a:lnTo>
                  <a:lnTo>
                    <a:pt x="2813631" y="2556"/>
                  </a:lnTo>
                  <a:lnTo>
                    <a:pt x="2764053" y="0"/>
                  </a:lnTo>
                  <a:close/>
                </a:path>
              </a:pathLst>
            </a:custGeom>
            <a:solidFill>
              <a:srgbClr val="1E4583"/>
            </a:solidFill>
          </p:spPr>
          <p:txBody>
            <a:bodyPr wrap="square" lIns="0" tIns="0" rIns="0" bIns="0" rtlCol="0"/>
            <a:lstStyle/>
            <a:p>
              <a:endParaRPr/>
            </a:p>
          </p:txBody>
        </p:sp>
        <p:sp>
          <p:nvSpPr>
            <p:cNvPr id="7" name="object 7"/>
            <p:cNvSpPr/>
            <p:nvPr/>
          </p:nvSpPr>
          <p:spPr>
            <a:xfrm>
              <a:off x="1497279" y="7534567"/>
              <a:ext cx="3323590" cy="521970"/>
            </a:xfrm>
            <a:custGeom>
              <a:avLst/>
              <a:gdLst/>
              <a:ahLst/>
              <a:cxnLst/>
              <a:rect l="l" t="t" r="r" b="b"/>
              <a:pathLst>
                <a:path w="3323590" h="521970">
                  <a:moveTo>
                    <a:pt x="2806839" y="0"/>
                  </a:moveTo>
                  <a:lnTo>
                    <a:pt x="516242" y="0"/>
                  </a:lnTo>
                  <a:lnTo>
                    <a:pt x="465868" y="2443"/>
                  </a:lnTo>
                  <a:lnTo>
                    <a:pt x="416851" y="9621"/>
                  </a:lnTo>
                  <a:lnTo>
                    <a:pt x="369430" y="21301"/>
                  </a:lnTo>
                  <a:lnTo>
                    <a:pt x="323842" y="37253"/>
                  </a:lnTo>
                  <a:lnTo>
                    <a:pt x="280324" y="57246"/>
                  </a:lnTo>
                  <a:lnTo>
                    <a:pt x="239116" y="81047"/>
                  </a:lnTo>
                  <a:lnTo>
                    <a:pt x="200455" y="108427"/>
                  </a:lnTo>
                  <a:lnTo>
                    <a:pt x="164579" y="139153"/>
                  </a:lnTo>
                  <a:lnTo>
                    <a:pt x="131624" y="173011"/>
                  </a:lnTo>
                  <a:lnTo>
                    <a:pt x="101861" y="209777"/>
                  </a:lnTo>
                  <a:lnTo>
                    <a:pt x="75516" y="249226"/>
                  </a:lnTo>
                  <a:lnTo>
                    <a:pt x="52816" y="291131"/>
                  </a:lnTo>
                  <a:lnTo>
                    <a:pt x="33986" y="335266"/>
                  </a:lnTo>
                  <a:lnTo>
                    <a:pt x="19253" y="381405"/>
                  </a:lnTo>
                  <a:lnTo>
                    <a:pt x="8844" y="429322"/>
                  </a:lnTo>
                  <a:lnTo>
                    <a:pt x="2984" y="478790"/>
                  </a:lnTo>
                  <a:lnTo>
                    <a:pt x="0" y="521385"/>
                  </a:lnTo>
                  <a:lnTo>
                    <a:pt x="3323082" y="521385"/>
                  </a:lnTo>
                  <a:lnTo>
                    <a:pt x="3320473" y="484162"/>
                  </a:lnTo>
                  <a:lnTo>
                    <a:pt x="82397" y="484162"/>
                  </a:lnTo>
                  <a:lnTo>
                    <a:pt x="42786" y="481571"/>
                  </a:lnTo>
                  <a:lnTo>
                    <a:pt x="42786" y="441756"/>
                  </a:lnTo>
                  <a:lnTo>
                    <a:pt x="87672" y="441756"/>
                  </a:lnTo>
                  <a:lnTo>
                    <a:pt x="88319" y="436553"/>
                  </a:lnTo>
                  <a:lnTo>
                    <a:pt x="99243" y="390672"/>
                  </a:lnTo>
                  <a:lnTo>
                    <a:pt x="114883" y="346807"/>
                  </a:lnTo>
                  <a:lnTo>
                    <a:pt x="134956" y="305248"/>
                  </a:lnTo>
                  <a:lnTo>
                    <a:pt x="159174" y="266283"/>
                  </a:lnTo>
                  <a:lnTo>
                    <a:pt x="187254" y="230202"/>
                  </a:lnTo>
                  <a:lnTo>
                    <a:pt x="218909" y="197294"/>
                  </a:lnTo>
                  <a:lnTo>
                    <a:pt x="253844" y="167772"/>
                  </a:lnTo>
                  <a:lnTo>
                    <a:pt x="291762" y="142017"/>
                  </a:lnTo>
                  <a:lnTo>
                    <a:pt x="332382" y="120314"/>
                  </a:lnTo>
                  <a:lnTo>
                    <a:pt x="375422" y="102942"/>
                  </a:lnTo>
                  <a:lnTo>
                    <a:pt x="420599" y="90185"/>
                  </a:lnTo>
                  <a:lnTo>
                    <a:pt x="467634" y="82324"/>
                  </a:lnTo>
                  <a:lnTo>
                    <a:pt x="516242" y="79641"/>
                  </a:lnTo>
                  <a:lnTo>
                    <a:pt x="3081526" y="79641"/>
                  </a:lnTo>
                  <a:lnTo>
                    <a:pt x="3042754" y="57246"/>
                  </a:lnTo>
                  <a:lnTo>
                    <a:pt x="2999238" y="37253"/>
                  </a:lnTo>
                  <a:lnTo>
                    <a:pt x="2953650" y="21301"/>
                  </a:lnTo>
                  <a:lnTo>
                    <a:pt x="2906229" y="9621"/>
                  </a:lnTo>
                  <a:lnTo>
                    <a:pt x="2857213" y="2443"/>
                  </a:lnTo>
                  <a:lnTo>
                    <a:pt x="2806839" y="0"/>
                  </a:lnTo>
                  <a:close/>
                </a:path>
                <a:path w="3323590" h="521970">
                  <a:moveTo>
                    <a:pt x="87672" y="441756"/>
                  </a:moveTo>
                  <a:lnTo>
                    <a:pt x="42786" y="441756"/>
                  </a:lnTo>
                  <a:lnTo>
                    <a:pt x="42786" y="481571"/>
                  </a:lnTo>
                  <a:lnTo>
                    <a:pt x="82397" y="484162"/>
                  </a:lnTo>
                  <a:lnTo>
                    <a:pt x="87672" y="441756"/>
                  </a:lnTo>
                  <a:close/>
                </a:path>
                <a:path w="3323590" h="521970">
                  <a:moveTo>
                    <a:pt x="3235353" y="441756"/>
                  </a:moveTo>
                  <a:lnTo>
                    <a:pt x="87672" y="441756"/>
                  </a:lnTo>
                  <a:lnTo>
                    <a:pt x="82397" y="484162"/>
                  </a:lnTo>
                  <a:lnTo>
                    <a:pt x="3240684" y="484162"/>
                  </a:lnTo>
                  <a:lnTo>
                    <a:pt x="3235353" y="441756"/>
                  </a:lnTo>
                  <a:close/>
                </a:path>
                <a:path w="3323590" h="521970">
                  <a:moveTo>
                    <a:pt x="3081526" y="79641"/>
                  </a:moveTo>
                  <a:lnTo>
                    <a:pt x="2806839" y="79641"/>
                  </a:lnTo>
                  <a:lnTo>
                    <a:pt x="2855508" y="82324"/>
                  </a:lnTo>
                  <a:lnTo>
                    <a:pt x="2902565" y="90185"/>
                  </a:lnTo>
                  <a:lnTo>
                    <a:pt x="2947740" y="102942"/>
                  </a:lnTo>
                  <a:lnTo>
                    <a:pt x="2990759" y="120314"/>
                  </a:lnTo>
                  <a:lnTo>
                    <a:pt x="3031353" y="142017"/>
                  </a:lnTo>
                  <a:lnTo>
                    <a:pt x="3069247" y="167772"/>
                  </a:lnTo>
                  <a:lnTo>
                    <a:pt x="3104172" y="197294"/>
                  </a:lnTo>
                  <a:lnTo>
                    <a:pt x="3135817" y="230202"/>
                  </a:lnTo>
                  <a:lnTo>
                    <a:pt x="3163871" y="266283"/>
                  </a:lnTo>
                  <a:lnTo>
                    <a:pt x="3188062" y="305248"/>
                  </a:lnTo>
                  <a:lnTo>
                    <a:pt x="3208112" y="346807"/>
                  </a:lnTo>
                  <a:lnTo>
                    <a:pt x="3223750" y="390672"/>
                  </a:lnTo>
                  <a:lnTo>
                    <a:pt x="3234698" y="436553"/>
                  </a:lnTo>
                  <a:lnTo>
                    <a:pt x="3240684" y="484162"/>
                  </a:lnTo>
                  <a:lnTo>
                    <a:pt x="3280295" y="481571"/>
                  </a:lnTo>
                  <a:lnTo>
                    <a:pt x="3280295" y="441756"/>
                  </a:lnTo>
                  <a:lnTo>
                    <a:pt x="3315710" y="441756"/>
                  </a:lnTo>
                  <a:lnTo>
                    <a:pt x="3314237" y="429322"/>
                  </a:lnTo>
                  <a:lnTo>
                    <a:pt x="3303827" y="381405"/>
                  </a:lnTo>
                  <a:lnTo>
                    <a:pt x="3289094" y="335266"/>
                  </a:lnTo>
                  <a:lnTo>
                    <a:pt x="3270264" y="291131"/>
                  </a:lnTo>
                  <a:lnTo>
                    <a:pt x="3247562" y="249226"/>
                  </a:lnTo>
                  <a:lnTo>
                    <a:pt x="3221215" y="209777"/>
                  </a:lnTo>
                  <a:lnTo>
                    <a:pt x="3191449" y="173011"/>
                  </a:lnTo>
                  <a:lnTo>
                    <a:pt x="3158490" y="139153"/>
                  </a:lnTo>
                  <a:lnTo>
                    <a:pt x="3122618" y="108427"/>
                  </a:lnTo>
                  <a:lnTo>
                    <a:pt x="3083960" y="81047"/>
                  </a:lnTo>
                  <a:lnTo>
                    <a:pt x="3081526" y="79641"/>
                  </a:lnTo>
                  <a:close/>
                </a:path>
                <a:path w="3323590" h="521970">
                  <a:moveTo>
                    <a:pt x="3320097" y="478790"/>
                  </a:moveTo>
                  <a:lnTo>
                    <a:pt x="3240684" y="484162"/>
                  </a:lnTo>
                  <a:lnTo>
                    <a:pt x="3320473" y="484162"/>
                  </a:lnTo>
                  <a:lnTo>
                    <a:pt x="3320097" y="478790"/>
                  </a:lnTo>
                  <a:close/>
                </a:path>
                <a:path w="3323590" h="521970">
                  <a:moveTo>
                    <a:pt x="3315710" y="441756"/>
                  </a:moveTo>
                  <a:lnTo>
                    <a:pt x="3280295" y="441756"/>
                  </a:lnTo>
                  <a:lnTo>
                    <a:pt x="3280295" y="481571"/>
                  </a:lnTo>
                  <a:lnTo>
                    <a:pt x="3320097" y="478790"/>
                  </a:lnTo>
                  <a:lnTo>
                    <a:pt x="3315710" y="441756"/>
                  </a:lnTo>
                  <a:close/>
                </a:path>
              </a:pathLst>
            </a:custGeom>
            <a:solidFill>
              <a:srgbClr val="030E1A"/>
            </a:solidFill>
          </p:spPr>
          <p:txBody>
            <a:bodyPr wrap="square" lIns="0" tIns="0" rIns="0" bIns="0" rtlCol="0"/>
            <a:lstStyle/>
            <a:p>
              <a:endParaRPr/>
            </a:p>
          </p:txBody>
        </p:sp>
        <p:sp>
          <p:nvSpPr>
            <p:cNvPr id="8" name="object 8"/>
            <p:cNvSpPr/>
            <p:nvPr/>
          </p:nvSpPr>
          <p:spPr>
            <a:xfrm>
              <a:off x="2001773" y="5022240"/>
              <a:ext cx="2314575" cy="2552700"/>
            </a:xfrm>
            <a:custGeom>
              <a:avLst/>
              <a:gdLst/>
              <a:ahLst/>
              <a:cxnLst/>
              <a:rect l="l" t="t" r="r" b="b"/>
              <a:pathLst>
                <a:path w="2314575" h="2552700">
                  <a:moveTo>
                    <a:pt x="1157046" y="0"/>
                  </a:moveTo>
                  <a:lnTo>
                    <a:pt x="1109352" y="965"/>
                  </a:lnTo>
                  <a:lnTo>
                    <a:pt x="1062149" y="3836"/>
                  </a:lnTo>
                  <a:lnTo>
                    <a:pt x="1015474" y="8577"/>
                  </a:lnTo>
                  <a:lnTo>
                    <a:pt x="969365" y="15148"/>
                  </a:lnTo>
                  <a:lnTo>
                    <a:pt x="923859" y="23514"/>
                  </a:lnTo>
                  <a:lnTo>
                    <a:pt x="878992" y="33637"/>
                  </a:lnTo>
                  <a:lnTo>
                    <a:pt x="834802" y="45480"/>
                  </a:lnTo>
                  <a:lnTo>
                    <a:pt x="791327" y="59006"/>
                  </a:lnTo>
                  <a:lnTo>
                    <a:pt x="748603" y="74177"/>
                  </a:lnTo>
                  <a:lnTo>
                    <a:pt x="706668" y="90956"/>
                  </a:lnTo>
                  <a:lnTo>
                    <a:pt x="665559" y="109306"/>
                  </a:lnTo>
                  <a:lnTo>
                    <a:pt x="625313" y="129189"/>
                  </a:lnTo>
                  <a:lnTo>
                    <a:pt x="585968" y="150570"/>
                  </a:lnTo>
                  <a:lnTo>
                    <a:pt x="547560" y="173409"/>
                  </a:lnTo>
                  <a:lnTo>
                    <a:pt x="510127" y="197670"/>
                  </a:lnTo>
                  <a:lnTo>
                    <a:pt x="473706" y="223316"/>
                  </a:lnTo>
                  <a:lnTo>
                    <a:pt x="438335" y="250309"/>
                  </a:lnTo>
                  <a:lnTo>
                    <a:pt x="404050" y="278613"/>
                  </a:lnTo>
                  <a:lnTo>
                    <a:pt x="370888" y="308190"/>
                  </a:lnTo>
                  <a:lnTo>
                    <a:pt x="338888" y="339002"/>
                  </a:lnTo>
                  <a:lnTo>
                    <a:pt x="308086" y="371013"/>
                  </a:lnTo>
                  <a:lnTo>
                    <a:pt x="278519" y="404186"/>
                  </a:lnTo>
                  <a:lnTo>
                    <a:pt x="250225" y="438482"/>
                  </a:lnTo>
                  <a:lnTo>
                    <a:pt x="223240" y="473865"/>
                  </a:lnTo>
                  <a:lnTo>
                    <a:pt x="197603" y="510298"/>
                  </a:lnTo>
                  <a:lnTo>
                    <a:pt x="173350" y="547744"/>
                  </a:lnTo>
                  <a:lnTo>
                    <a:pt x="150518" y="586164"/>
                  </a:lnTo>
                  <a:lnTo>
                    <a:pt x="129146" y="625522"/>
                  </a:lnTo>
                  <a:lnTo>
                    <a:pt x="109269" y="665781"/>
                  </a:lnTo>
                  <a:lnTo>
                    <a:pt x="90925" y="706904"/>
                  </a:lnTo>
                  <a:lnTo>
                    <a:pt x="74152" y="748853"/>
                  </a:lnTo>
                  <a:lnTo>
                    <a:pt x="58986" y="791590"/>
                  </a:lnTo>
                  <a:lnTo>
                    <a:pt x="45465" y="835080"/>
                  </a:lnTo>
                  <a:lnTo>
                    <a:pt x="33626" y="879284"/>
                  </a:lnTo>
                  <a:lnTo>
                    <a:pt x="23506" y="924165"/>
                  </a:lnTo>
                  <a:lnTo>
                    <a:pt x="15143" y="969686"/>
                  </a:lnTo>
                  <a:lnTo>
                    <a:pt x="8574" y="1015810"/>
                  </a:lnTo>
                  <a:lnTo>
                    <a:pt x="3835" y="1062500"/>
                  </a:lnTo>
                  <a:lnTo>
                    <a:pt x="965" y="1109718"/>
                  </a:lnTo>
                  <a:lnTo>
                    <a:pt x="0" y="1157427"/>
                  </a:lnTo>
                  <a:lnTo>
                    <a:pt x="0" y="2552153"/>
                  </a:lnTo>
                  <a:lnTo>
                    <a:pt x="2314092" y="2552153"/>
                  </a:lnTo>
                  <a:lnTo>
                    <a:pt x="2314092" y="1157427"/>
                  </a:lnTo>
                  <a:lnTo>
                    <a:pt x="2313127" y="1109718"/>
                  </a:lnTo>
                  <a:lnTo>
                    <a:pt x="2310256" y="1062500"/>
                  </a:lnTo>
                  <a:lnTo>
                    <a:pt x="2305518" y="1015810"/>
                  </a:lnTo>
                  <a:lnTo>
                    <a:pt x="2298948" y="969686"/>
                  </a:lnTo>
                  <a:lnTo>
                    <a:pt x="2290585" y="924165"/>
                  </a:lnTo>
                  <a:lnTo>
                    <a:pt x="2280465" y="879284"/>
                  </a:lnTo>
                  <a:lnTo>
                    <a:pt x="2268627" y="835080"/>
                  </a:lnTo>
                  <a:lnTo>
                    <a:pt x="2255106" y="791590"/>
                  </a:lnTo>
                  <a:lnTo>
                    <a:pt x="2239940" y="748853"/>
                  </a:lnTo>
                  <a:lnTo>
                    <a:pt x="2223166" y="706904"/>
                  </a:lnTo>
                  <a:lnTo>
                    <a:pt x="2204823" y="665781"/>
                  </a:lnTo>
                  <a:lnTo>
                    <a:pt x="2184946" y="625522"/>
                  </a:lnTo>
                  <a:lnTo>
                    <a:pt x="2163573" y="586164"/>
                  </a:lnTo>
                  <a:lnTo>
                    <a:pt x="2140741" y="547744"/>
                  </a:lnTo>
                  <a:lnTo>
                    <a:pt x="2116488" y="510298"/>
                  </a:lnTo>
                  <a:lnTo>
                    <a:pt x="2090851" y="473865"/>
                  </a:lnTo>
                  <a:lnTo>
                    <a:pt x="2063867" y="438482"/>
                  </a:lnTo>
                  <a:lnTo>
                    <a:pt x="2035573" y="404186"/>
                  </a:lnTo>
                  <a:lnTo>
                    <a:pt x="2006006" y="371013"/>
                  </a:lnTo>
                  <a:lnTo>
                    <a:pt x="1975204" y="339002"/>
                  </a:lnTo>
                  <a:lnTo>
                    <a:pt x="1943203" y="308190"/>
                  </a:lnTo>
                  <a:lnTo>
                    <a:pt x="1910042" y="278613"/>
                  </a:lnTo>
                  <a:lnTo>
                    <a:pt x="1875757" y="250309"/>
                  </a:lnTo>
                  <a:lnTo>
                    <a:pt x="1840385" y="223316"/>
                  </a:lnTo>
                  <a:lnTo>
                    <a:pt x="1803964" y="197670"/>
                  </a:lnTo>
                  <a:lnTo>
                    <a:pt x="1766531" y="173409"/>
                  </a:lnTo>
                  <a:lnTo>
                    <a:pt x="1728124" y="150570"/>
                  </a:lnTo>
                  <a:lnTo>
                    <a:pt x="1688778" y="129189"/>
                  </a:lnTo>
                  <a:lnTo>
                    <a:pt x="1648532" y="109306"/>
                  </a:lnTo>
                  <a:lnTo>
                    <a:pt x="1607423" y="90956"/>
                  </a:lnTo>
                  <a:lnTo>
                    <a:pt x="1565488" y="74177"/>
                  </a:lnTo>
                  <a:lnTo>
                    <a:pt x="1522764" y="59006"/>
                  </a:lnTo>
                  <a:lnTo>
                    <a:pt x="1479289" y="45480"/>
                  </a:lnTo>
                  <a:lnTo>
                    <a:pt x="1435100" y="33637"/>
                  </a:lnTo>
                  <a:lnTo>
                    <a:pt x="1390233" y="23514"/>
                  </a:lnTo>
                  <a:lnTo>
                    <a:pt x="1344726" y="15148"/>
                  </a:lnTo>
                  <a:lnTo>
                    <a:pt x="1298617" y="8577"/>
                  </a:lnTo>
                  <a:lnTo>
                    <a:pt x="1251942" y="3836"/>
                  </a:lnTo>
                  <a:lnTo>
                    <a:pt x="1204740" y="965"/>
                  </a:lnTo>
                  <a:lnTo>
                    <a:pt x="1157046" y="0"/>
                  </a:lnTo>
                  <a:close/>
                </a:path>
              </a:pathLst>
            </a:custGeom>
            <a:solidFill>
              <a:srgbClr val="EC3D4E"/>
            </a:solidFill>
          </p:spPr>
          <p:txBody>
            <a:bodyPr wrap="square" lIns="0" tIns="0" rIns="0" bIns="0" rtlCol="0"/>
            <a:lstStyle/>
            <a:p>
              <a:endParaRPr/>
            </a:p>
          </p:txBody>
        </p:sp>
        <p:sp>
          <p:nvSpPr>
            <p:cNvPr id="9" name="object 9"/>
            <p:cNvSpPr/>
            <p:nvPr/>
          </p:nvSpPr>
          <p:spPr>
            <a:xfrm>
              <a:off x="1961972" y="4982425"/>
              <a:ext cx="2393950" cy="2632075"/>
            </a:xfrm>
            <a:custGeom>
              <a:avLst/>
              <a:gdLst/>
              <a:ahLst/>
              <a:cxnLst/>
              <a:rect l="l" t="t" r="r" b="b"/>
              <a:pathLst>
                <a:path w="2393950" h="2632075">
                  <a:moveTo>
                    <a:pt x="1196848" y="0"/>
                  </a:moveTo>
                  <a:lnTo>
                    <a:pt x="1148703" y="950"/>
                  </a:lnTo>
                  <a:lnTo>
                    <a:pt x="1101042" y="3778"/>
                  </a:lnTo>
                  <a:lnTo>
                    <a:pt x="1053900" y="8446"/>
                  </a:lnTo>
                  <a:lnTo>
                    <a:pt x="1007313" y="14921"/>
                  </a:lnTo>
                  <a:lnTo>
                    <a:pt x="961316" y="23166"/>
                  </a:lnTo>
                  <a:lnTo>
                    <a:pt x="915945" y="33144"/>
                  </a:lnTo>
                  <a:lnTo>
                    <a:pt x="871236" y="44821"/>
                  </a:lnTo>
                  <a:lnTo>
                    <a:pt x="827224" y="58161"/>
                  </a:lnTo>
                  <a:lnTo>
                    <a:pt x="783946" y="73128"/>
                  </a:lnTo>
                  <a:lnTo>
                    <a:pt x="741437" y="89685"/>
                  </a:lnTo>
                  <a:lnTo>
                    <a:pt x="699732" y="107799"/>
                  </a:lnTo>
                  <a:lnTo>
                    <a:pt x="658868" y="127432"/>
                  </a:lnTo>
                  <a:lnTo>
                    <a:pt x="618880" y="148549"/>
                  </a:lnTo>
                  <a:lnTo>
                    <a:pt x="579805" y="171114"/>
                  </a:lnTo>
                  <a:lnTo>
                    <a:pt x="541676" y="195092"/>
                  </a:lnTo>
                  <a:lnTo>
                    <a:pt x="504532" y="220447"/>
                  </a:lnTo>
                  <a:lnTo>
                    <a:pt x="468406" y="247143"/>
                  </a:lnTo>
                  <a:lnTo>
                    <a:pt x="433335" y="275144"/>
                  </a:lnTo>
                  <a:lnTo>
                    <a:pt x="399354" y="304414"/>
                  </a:lnTo>
                  <a:lnTo>
                    <a:pt x="366500" y="334919"/>
                  </a:lnTo>
                  <a:lnTo>
                    <a:pt x="334808" y="366622"/>
                  </a:lnTo>
                  <a:lnTo>
                    <a:pt x="304314" y="399486"/>
                  </a:lnTo>
                  <a:lnTo>
                    <a:pt x="275053" y="433478"/>
                  </a:lnTo>
                  <a:lnTo>
                    <a:pt x="247061" y="468561"/>
                  </a:lnTo>
                  <a:lnTo>
                    <a:pt x="220374" y="504698"/>
                  </a:lnTo>
                  <a:lnTo>
                    <a:pt x="195028" y="541855"/>
                  </a:lnTo>
                  <a:lnTo>
                    <a:pt x="171058" y="579996"/>
                  </a:lnTo>
                  <a:lnTo>
                    <a:pt x="148500" y="619085"/>
                  </a:lnTo>
                  <a:lnTo>
                    <a:pt x="127390" y="659086"/>
                  </a:lnTo>
                  <a:lnTo>
                    <a:pt x="107763" y="699963"/>
                  </a:lnTo>
                  <a:lnTo>
                    <a:pt x="89656" y="741681"/>
                  </a:lnTo>
                  <a:lnTo>
                    <a:pt x="73103" y="784204"/>
                  </a:lnTo>
                  <a:lnTo>
                    <a:pt x="58142" y="827497"/>
                  </a:lnTo>
                  <a:lnTo>
                    <a:pt x="44806" y="871523"/>
                  </a:lnTo>
                  <a:lnTo>
                    <a:pt x="33133" y="916246"/>
                  </a:lnTo>
                  <a:lnTo>
                    <a:pt x="23158" y="961632"/>
                  </a:lnTo>
                  <a:lnTo>
                    <a:pt x="14916" y="1007644"/>
                  </a:lnTo>
                  <a:lnTo>
                    <a:pt x="8444" y="1054247"/>
                  </a:lnTo>
                  <a:lnTo>
                    <a:pt x="3776" y="1101405"/>
                  </a:lnTo>
                  <a:lnTo>
                    <a:pt x="950" y="1149081"/>
                  </a:lnTo>
                  <a:lnTo>
                    <a:pt x="0" y="1197241"/>
                  </a:lnTo>
                  <a:lnTo>
                    <a:pt x="0" y="2631782"/>
                  </a:lnTo>
                  <a:lnTo>
                    <a:pt x="2393696" y="2631782"/>
                  </a:lnTo>
                  <a:lnTo>
                    <a:pt x="2393696" y="2591968"/>
                  </a:lnTo>
                  <a:lnTo>
                    <a:pt x="2314092" y="2591968"/>
                  </a:lnTo>
                  <a:lnTo>
                    <a:pt x="2314092" y="2552141"/>
                  </a:lnTo>
                  <a:lnTo>
                    <a:pt x="79603" y="2552141"/>
                  </a:lnTo>
                  <a:lnTo>
                    <a:pt x="79603" y="1197241"/>
                  </a:lnTo>
                  <a:lnTo>
                    <a:pt x="80752" y="1146063"/>
                  </a:lnTo>
                  <a:lnTo>
                    <a:pt x="84166" y="1095483"/>
                  </a:lnTo>
                  <a:lnTo>
                    <a:pt x="89797" y="1045549"/>
                  </a:lnTo>
                  <a:lnTo>
                    <a:pt x="97595" y="996309"/>
                  </a:lnTo>
                  <a:lnTo>
                    <a:pt x="107510" y="947811"/>
                  </a:lnTo>
                  <a:lnTo>
                    <a:pt x="119494" y="900104"/>
                  </a:lnTo>
                  <a:lnTo>
                    <a:pt x="133498" y="853236"/>
                  </a:lnTo>
                  <a:lnTo>
                    <a:pt x="149472" y="807256"/>
                  </a:lnTo>
                  <a:lnTo>
                    <a:pt x="167368" y="762212"/>
                  </a:lnTo>
                  <a:lnTo>
                    <a:pt x="187136" y="718152"/>
                  </a:lnTo>
                  <a:lnTo>
                    <a:pt x="208727" y="675125"/>
                  </a:lnTo>
                  <a:lnTo>
                    <a:pt x="232092" y="633179"/>
                  </a:lnTo>
                  <a:lnTo>
                    <a:pt x="257181" y="592362"/>
                  </a:lnTo>
                  <a:lnTo>
                    <a:pt x="283946" y="552722"/>
                  </a:lnTo>
                  <a:lnTo>
                    <a:pt x="312338" y="514309"/>
                  </a:lnTo>
                  <a:lnTo>
                    <a:pt x="342307" y="477170"/>
                  </a:lnTo>
                  <a:lnTo>
                    <a:pt x="373804" y="441353"/>
                  </a:lnTo>
                  <a:lnTo>
                    <a:pt x="406781" y="406908"/>
                  </a:lnTo>
                  <a:lnTo>
                    <a:pt x="441213" y="373923"/>
                  </a:lnTo>
                  <a:lnTo>
                    <a:pt x="477016" y="342417"/>
                  </a:lnTo>
                  <a:lnTo>
                    <a:pt x="514142" y="312440"/>
                  </a:lnTo>
                  <a:lnTo>
                    <a:pt x="552541" y="284040"/>
                  </a:lnTo>
                  <a:lnTo>
                    <a:pt x="592166" y="257267"/>
                  </a:lnTo>
                  <a:lnTo>
                    <a:pt x="632968" y="232170"/>
                  </a:lnTo>
                  <a:lnTo>
                    <a:pt x="674900" y="208797"/>
                  </a:lnTo>
                  <a:lnTo>
                    <a:pt x="717912" y="187200"/>
                  </a:lnTo>
                  <a:lnTo>
                    <a:pt x="761957" y="167425"/>
                  </a:lnTo>
                  <a:lnTo>
                    <a:pt x="806985" y="149523"/>
                  </a:lnTo>
                  <a:lnTo>
                    <a:pt x="852950" y="133544"/>
                  </a:lnTo>
                  <a:lnTo>
                    <a:pt x="899802" y="119535"/>
                  </a:lnTo>
                  <a:lnTo>
                    <a:pt x="947493" y="107546"/>
                  </a:lnTo>
                  <a:lnTo>
                    <a:pt x="995976" y="97627"/>
                  </a:lnTo>
                  <a:lnTo>
                    <a:pt x="1045200" y="89826"/>
                  </a:lnTo>
                  <a:lnTo>
                    <a:pt x="1095120" y="84194"/>
                  </a:lnTo>
                  <a:lnTo>
                    <a:pt x="1145685" y="80778"/>
                  </a:lnTo>
                  <a:lnTo>
                    <a:pt x="1196848" y="79629"/>
                  </a:lnTo>
                  <a:lnTo>
                    <a:pt x="1626356" y="79629"/>
                  </a:lnTo>
                  <a:lnTo>
                    <a:pt x="1609668" y="73128"/>
                  </a:lnTo>
                  <a:lnTo>
                    <a:pt x="1566394" y="58161"/>
                  </a:lnTo>
                  <a:lnTo>
                    <a:pt x="1522388" y="44821"/>
                  </a:lnTo>
                  <a:lnTo>
                    <a:pt x="1477685" y="33144"/>
                  </a:lnTo>
                  <a:lnTo>
                    <a:pt x="1432322" y="23166"/>
                  </a:lnTo>
                  <a:lnTo>
                    <a:pt x="1386334" y="14921"/>
                  </a:lnTo>
                  <a:lnTo>
                    <a:pt x="1339757" y="8446"/>
                  </a:lnTo>
                  <a:lnTo>
                    <a:pt x="1292626" y="3778"/>
                  </a:lnTo>
                  <a:lnTo>
                    <a:pt x="1244978" y="950"/>
                  </a:lnTo>
                  <a:lnTo>
                    <a:pt x="1196848" y="0"/>
                  </a:lnTo>
                  <a:close/>
                </a:path>
                <a:path w="2393950" h="2632075">
                  <a:moveTo>
                    <a:pt x="1626356" y="79629"/>
                  </a:moveTo>
                  <a:lnTo>
                    <a:pt x="1196848" y="79629"/>
                  </a:lnTo>
                  <a:lnTo>
                    <a:pt x="1248008" y="80778"/>
                  </a:lnTo>
                  <a:lnTo>
                    <a:pt x="1298572" y="84194"/>
                  </a:lnTo>
                  <a:lnTo>
                    <a:pt x="1348490" y="89826"/>
                  </a:lnTo>
                  <a:lnTo>
                    <a:pt x="1397714" y="97627"/>
                  </a:lnTo>
                  <a:lnTo>
                    <a:pt x="1446196" y="107546"/>
                  </a:lnTo>
                  <a:lnTo>
                    <a:pt x="1493887" y="119535"/>
                  </a:lnTo>
                  <a:lnTo>
                    <a:pt x="1540740" y="133544"/>
                  </a:lnTo>
                  <a:lnTo>
                    <a:pt x="1586704" y="149523"/>
                  </a:lnTo>
                  <a:lnTo>
                    <a:pt x="1631734" y="167425"/>
                  </a:lnTo>
                  <a:lnTo>
                    <a:pt x="1675779" y="187200"/>
                  </a:lnTo>
                  <a:lnTo>
                    <a:pt x="1718792" y="208797"/>
                  </a:lnTo>
                  <a:lnTo>
                    <a:pt x="1760724" y="232170"/>
                  </a:lnTo>
                  <a:lnTo>
                    <a:pt x="1801527" y="257267"/>
                  </a:lnTo>
                  <a:lnTo>
                    <a:pt x="1841153" y="284040"/>
                  </a:lnTo>
                  <a:lnTo>
                    <a:pt x="1879553" y="312440"/>
                  </a:lnTo>
                  <a:lnTo>
                    <a:pt x="1916678" y="342417"/>
                  </a:lnTo>
                  <a:lnTo>
                    <a:pt x="1952482" y="373923"/>
                  </a:lnTo>
                  <a:lnTo>
                    <a:pt x="1986915" y="406908"/>
                  </a:lnTo>
                  <a:lnTo>
                    <a:pt x="2019891" y="441353"/>
                  </a:lnTo>
                  <a:lnTo>
                    <a:pt x="2051388" y="477170"/>
                  </a:lnTo>
                  <a:lnTo>
                    <a:pt x="2081357" y="514309"/>
                  </a:lnTo>
                  <a:lnTo>
                    <a:pt x="2109749" y="552722"/>
                  </a:lnTo>
                  <a:lnTo>
                    <a:pt x="2136514" y="592362"/>
                  </a:lnTo>
                  <a:lnTo>
                    <a:pt x="2161604" y="633179"/>
                  </a:lnTo>
                  <a:lnTo>
                    <a:pt x="2184968" y="675125"/>
                  </a:lnTo>
                  <a:lnTo>
                    <a:pt x="2206559" y="718152"/>
                  </a:lnTo>
                  <a:lnTo>
                    <a:pt x="2226327" y="762212"/>
                  </a:lnTo>
                  <a:lnTo>
                    <a:pt x="2244223" y="807256"/>
                  </a:lnTo>
                  <a:lnTo>
                    <a:pt x="2260197" y="853236"/>
                  </a:lnTo>
                  <a:lnTo>
                    <a:pt x="2274201" y="900104"/>
                  </a:lnTo>
                  <a:lnTo>
                    <a:pt x="2286185" y="947811"/>
                  </a:lnTo>
                  <a:lnTo>
                    <a:pt x="2296100" y="996309"/>
                  </a:lnTo>
                  <a:lnTo>
                    <a:pt x="2303898" y="1045549"/>
                  </a:lnTo>
                  <a:lnTo>
                    <a:pt x="2309529" y="1095483"/>
                  </a:lnTo>
                  <a:lnTo>
                    <a:pt x="2312943" y="1146063"/>
                  </a:lnTo>
                  <a:lnTo>
                    <a:pt x="2314092" y="1197241"/>
                  </a:lnTo>
                  <a:lnTo>
                    <a:pt x="2314092" y="2591968"/>
                  </a:lnTo>
                  <a:lnTo>
                    <a:pt x="2353894" y="2591968"/>
                  </a:lnTo>
                  <a:lnTo>
                    <a:pt x="2353894" y="2552141"/>
                  </a:lnTo>
                  <a:lnTo>
                    <a:pt x="2393696" y="2552141"/>
                  </a:lnTo>
                  <a:lnTo>
                    <a:pt x="2393696" y="1197241"/>
                  </a:lnTo>
                  <a:lnTo>
                    <a:pt x="2392745" y="1149081"/>
                  </a:lnTo>
                  <a:lnTo>
                    <a:pt x="2389917" y="1101405"/>
                  </a:lnTo>
                  <a:lnTo>
                    <a:pt x="2385248" y="1054247"/>
                  </a:lnTo>
                  <a:lnTo>
                    <a:pt x="2378774" y="1007644"/>
                  </a:lnTo>
                  <a:lnTo>
                    <a:pt x="2370529" y="961632"/>
                  </a:lnTo>
                  <a:lnTo>
                    <a:pt x="2360551" y="916246"/>
                  </a:lnTo>
                  <a:lnTo>
                    <a:pt x="2348874" y="871523"/>
                  </a:lnTo>
                  <a:lnTo>
                    <a:pt x="2335535" y="827497"/>
                  </a:lnTo>
                  <a:lnTo>
                    <a:pt x="2320569" y="784204"/>
                  </a:lnTo>
                  <a:lnTo>
                    <a:pt x="2304012" y="741681"/>
                  </a:lnTo>
                  <a:lnTo>
                    <a:pt x="2285900" y="699963"/>
                  </a:lnTo>
                  <a:lnTo>
                    <a:pt x="2266268" y="659086"/>
                  </a:lnTo>
                  <a:lnTo>
                    <a:pt x="2245153" y="619085"/>
                  </a:lnTo>
                  <a:lnTo>
                    <a:pt x="2222590" y="579996"/>
                  </a:lnTo>
                  <a:lnTo>
                    <a:pt x="2198616" y="541855"/>
                  </a:lnTo>
                  <a:lnTo>
                    <a:pt x="2173264" y="504698"/>
                  </a:lnTo>
                  <a:lnTo>
                    <a:pt x="2146573" y="468561"/>
                  </a:lnTo>
                  <a:lnTo>
                    <a:pt x="2118576" y="433478"/>
                  </a:lnTo>
                  <a:lnTo>
                    <a:pt x="2089311" y="399486"/>
                  </a:lnTo>
                  <a:lnTo>
                    <a:pt x="2058813" y="366622"/>
                  </a:lnTo>
                  <a:lnTo>
                    <a:pt x="2027117" y="334919"/>
                  </a:lnTo>
                  <a:lnTo>
                    <a:pt x="1994259" y="304414"/>
                  </a:lnTo>
                  <a:lnTo>
                    <a:pt x="1960276" y="275144"/>
                  </a:lnTo>
                  <a:lnTo>
                    <a:pt x="1925203" y="247143"/>
                  </a:lnTo>
                  <a:lnTo>
                    <a:pt x="1889075" y="220447"/>
                  </a:lnTo>
                  <a:lnTo>
                    <a:pt x="1851929" y="195092"/>
                  </a:lnTo>
                  <a:lnTo>
                    <a:pt x="1813800" y="171114"/>
                  </a:lnTo>
                  <a:lnTo>
                    <a:pt x="1774724" y="148549"/>
                  </a:lnTo>
                  <a:lnTo>
                    <a:pt x="1734738" y="127432"/>
                  </a:lnTo>
                  <a:lnTo>
                    <a:pt x="1693875" y="107799"/>
                  </a:lnTo>
                  <a:lnTo>
                    <a:pt x="1652173" y="89685"/>
                  </a:lnTo>
                  <a:lnTo>
                    <a:pt x="1626356" y="79629"/>
                  </a:lnTo>
                  <a:close/>
                </a:path>
                <a:path w="2393950" h="2632075">
                  <a:moveTo>
                    <a:pt x="2393696" y="2552141"/>
                  </a:moveTo>
                  <a:lnTo>
                    <a:pt x="2353894" y="2552141"/>
                  </a:lnTo>
                  <a:lnTo>
                    <a:pt x="2353894" y="2591968"/>
                  </a:lnTo>
                  <a:lnTo>
                    <a:pt x="2393696" y="2591968"/>
                  </a:lnTo>
                  <a:lnTo>
                    <a:pt x="2393696" y="2552141"/>
                  </a:lnTo>
                  <a:close/>
                </a:path>
              </a:pathLst>
            </a:custGeom>
            <a:solidFill>
              <a:srgbClr val="030E1A"/>
            </a:solidFill>
          </p:spPr>
          <p:txBody>
            <a:bodyPr wrap="square" lIns="0" tIns="0" rIns="0" bIns="0" rtlCol="0"/>
            <a:lstStyle/>
            <a:p>
              <a:endParaRPr/>
            </a:p>
          </p:txBody>
        </p:sp>
        <p:sp>
          <p:nvSpPr>
            <p:cNvPr id="10" name="object 10"/>
            <p:cNvSpPr/>
            <p:nvPr/>
          </p:nvSpPr>
          <p:spPr>
            <a:xfrm>
              <a:off x="2041575" y="5062054"/>
              <a:ext cx="2234565" cy="2472690"/>
            </a:xfrm>
            <a:custGeom>
              <a:avLst/>
              <a:gdLst/>
              <a:ahLst/>
              <a:cxnLst/>
              <a:rect l="l" t="t" r="r" b="b"/>
              <a:pathLst>
                <a:path w="2234565" h="2472690">
                  <a:moveTo>
                    <a:pt x="1117244" y="0"/>
                  </a:moveTo>
                  <a:lnTo>
                    <a:pt x="1066081" y="1149"/>
                  </a:lnTo>
                  <a:lnTo>
                    <a:pt x="1015516" y="4565"/>
                  </a:lnTo>
                  <a:lnTo>
                    <a:pt x="965597" y="10197"/>
                  </a:lnTo>
                  <a:lnTo>
                    <a:pt x="916372" y="17998"/>
                  </a:lnTo>
                  <a:lnTo>
                    <a:pt x="867890" y="27917"/>
                  </a:lnTo>
                  <a:lnTo>
                    <a:pt x="820198" y="39906"/>
                  </a:lnTo>
                  <a:lnTo>
                    <a:pt x="773346" y="53915"/>
                  </a:lnTo>
                  <a:lnTo>
                    <a:pt x="727382" y="69894"/>
                  </a:lnTo>
                  <a:lnTo>
                    <a:pt x="682353" y="87796"/>
                  </a:lnTo>
                  <a:lnTo>
                    <a:pt x="638308" y="107571"/>
                  </a:lnTo>
                  <a:lnTo>
                    <a:pt x="595296" y="129168"/>
                  </a:lnTo>
                  <a:lnTo>
                    <a:pt x="553365" y="152541"/>
                  </a:lnTo>
                  <a:lnTo>
                    <a:pt x="512562" y="177638"/>
                  </a:lnTo>
                  <a:lnTo>
                    <a:pt x="472937" y="204411"/>
                  </a:lnTo>
                  <a:lnTo>
                    <a:pt x="434538" y="232811"/>
                  </a:lnTo>
                  <a:lnTo>
                    <a:pt x="397413" y="262788"/>
                  </a:lnTo>
                  <a:lnTo>
                    <a:pt x="361609" y="294294"/>
                  </a:lnTo>
                  <a:lnTo>
                    <a:pt x="327177" y="327279"/>
                  </a:lnTo>
                  <a:lnTo>
                    <a:pt x="294201" y="361724"/>
                  </a:lnTo>
                  <a:lnTo>
                    <a:pt x="262703" y="397541"/>
                  </a:lnTo>
                  <a:lnTo>
                    <a:pt x="232734" y="434680"/>
                  </a:lnTo>
                  <a:lnTo>
                    <a:pt x="204343" y="473093"/>
                  </a:lnTo>
                  <a:lnTo>
                    <a:pt x="177577" y="512733"/>
                  </a:lnTo>
                  <a:lnTo>
                    <a:pt x="152488" y="553550"/>
                  </a:lnTo>
                  <a:lnTo>
                    <a:pt x="129123" y="595496"/>
                  </a:lnTo>
                  <a:lnTo>
                    <a:pt x="107532" y="638523"/>
                  </a:lnTo>
                  <a:lnTo>
                    <a:pt x="87764" y="682583"/>
                  </a:lnTo>
                  <a:lnTo>
                    <a:pt x="69869" y="727627"/>
                  </a:lnTo>
                  <a:lnTo>
                    <a:pt x="53895" y="773607"/>
                  </a:lnTo>
                  <a:lnTo>
                    <a:pt x="39891" y="820475"/>
                  </a:lnTo>
                  <a:lnTo>
                    <a:pt x="27906" y="868182"/>
                  </a:lnTo>
                  <a:lnTo>
                    <a:pt x="17991" y="916680"/>
                  </a:lnTo>
                  <a:lnTo>
                    <a:pt x="10193" y="965920"/>
                  </a:lnTo>
                  <a:lnTo>
                    <a:pt x="4563" y="1015854"/>
                  </a:lnTo>
                  <a:lnTo>
                    <a:pt x="1149" y="1066434"/>
                  </a:lnTo>
                  <a:lnTo>
                    <a:pt x="0" y="1117612"/>
                  </a:lnTo>
                  <a:lnTo>
                    <a:pt x="0" y="2472512"/>
                  </a:lnTo>
                  <a:lnTo>
                    <a:pt x="2234488" y="2472524"/>
                  </a:lnTo>
                  <a:lnTo>
                    <a:pt x="2234488" y="2224874"/>
                  </a:lnTo>
                  <a:lnTo>
                    <a:pt x="494741" y="2224874"/>
                  </a:lnTo>
                  <a:lnTo>
                    <a:pt x="494741" y="857224"/>
                  </a:lnTo>
                  <a:lnTo>
                    <a:pt x="496166" y="812289"/>
                  </a:lnTo>
                  <a:lnTo>
                    <a:pt x="500399" y="767928"/>
                  </a:lnTo>
                  <a:lnTo>
                    <a:pt x="507372" y="724194"/>
                  </a:lnTo>
                  <a:lnTo>
                    <a:pt x="517017" y="681138"/>
                  </a:lnTo>
                  <a:lnTo>
                    <a:pt x="529268" y="638813"/>
                  </a:lnTo>
                  <a:lnTo>
                    <a:pt x="544059" y="597269"/>
                  </a:lnTo>
                  <a:lnTo>
                    <a:pt x="561321" y="556559"/>
                  </a:lnTo>
                  <a:lnTo>
                    <a:pt x="580988" y="516735"/>
                  </a:lnTo>
                  <a:lnTo>
                    <a:pt x="602993" y="477848"/>
                  </a:lnTo>
                  <a:lnTo>
                    <a:pt x="627269" y="439950"/>
                  </a:lnTo>
                  <a:lnTo>
                    <a:pt x="653749" y="403093"/>
                  </a:lnTo>
                  <a:lnTo>
                    <a:pt x="682366" y="367329"/>
                  </a:lnTo>
                  <a:lnTo>
                    <a:pt x="713054" y="332709"/>
                  </a:lnTo>
                  <a:lnTo>
                    <a:pt x="745744" y="299286"/>
                  </a:lnTo>
                  <a:lnTo>
                    <a:pt x="780370" y="267110"/>
                  </a:lnTo>
                  <a:lnTo>
                    <a:pt x="816866" y="236235"/>
                  </a:lnTo>
                  <a:lnTo>
                    <a:pt x="855164" y="206711"/>
                  </a:lnTo>
                  <a:lnTo>
                    <a:pt x="895196" y="178590"/>
                  </a:lnTo>
                  <a:lnTo>
                    <a:pt x="936897" y="151925"/>
                  </a:lnTo>
                  <a:lnTo>
                    <a:pt x="980199" y="126766"/>
                  </a:lnTo>
                  <a:lnTo>
                    <a:pt x="1025035" y="103167"/>
                  </a:lnTo>
                  <a:lnTo>
                    <a:pt x="1071339" y="81178"/>
                  </a:lnTo>
                  <a:lnTo>
                    <a:pt x="1119043" y="60851"/>
                  </a:lnTo>
                  <a:lnTo>
                    <a:pt x="1168080" y="42238"/>
                  </a:lnTo>
                  <a:lnTo>
                    <a:pt x="1218383" y="25392"/>
                  </a:lnTo>
                  <a:lnTo>
                    <a:pt x="1269885" y="10363"/>
                  </a:lnTo>
                  <a:lnTo>
                    <a:pt x="1232239" y="5802"/>
                  </a:lnTo>
                  <a:lnTo>
                    <a:pt x="1194236" y="2566"/>
                  </a:lnTo>
                  <a:lnTo>
                    <a:pt x="1155898" y="638"/>
                  </a:lnTo>
                  <a:lnTo>
                    <a:pt x="1117244" y="0"/>
                  </a:lnTo>
                  <a:close/>
                </a:path>
              </a:pathLst>
            </a:custGeom>
            <a:solidFill>
              <a:srgbClr val="E71F31"/>
            </a:solidFill>
          </p:spPr>
          <p:txBody>
            <a:bodyPr wrap="square" lIns="0" tIns="0" rIns="0" bIns="0" rtlCol="0"/>
            <a:lstStyle/>
            <a:p>
              <a:endParaRPr/>
            </a:p>
          </p:txBody>
        </p:sp>
        <p:sp>
          <p:nvSpPr>
            <p:cNvPr id="11" name="object 11"/>
            <p:cNvSpPr/>
            <p:nvPr/>
          </p:nvSpPr>
          <p:spPr>
            <a:xfrm>
              <a:off x="2001774" y="5022240"/>
              <a:ext cx="2314575" cy="2552700"/>
            </a:xfrm>
            <a:custGeom>
              <a:avLst/>
              <a:gdLst/>
              <a:ahLst/>
              <a:cxnLst/>
              <a:rect l="l" t="t" r="r" b="b"/>
              <a:pathLst>
                <a:path w="2314575" h="2552700">
                  <a:moveTo>
                    <a:pt x="1157046" y="0"/>
                  </a:moveTo>
                  <a:lnTo>
                    <a:pt x="1109352" y="965"/>
                  </a:lnTo>
                  <a:lnTo>
                    <a:pt x="1062149" y="3836"/>
                  </a:lnTo>
                  <a:lnTo>
                    <a:pt x="1015474" y="8577"/>
                  </a:lnTo>
                  <a:lnTo>
                    <a:pt x="969365" y="15148"/>
                  </a:lnTo>
                  <a:lnTo>
                    <a:pt x="923859" y="23514"/>
                  </a:lnTo>
                  <a:lnTo>
                    <a:pt x="878992" y="33637"/>
                  </a:lnTo>
                  <a:lnTo>
                    <a:pt x="834802" y="45480"/>
                  </a:lnTo>
                  <a:lnTo>
                    <a:pt x="791327" y="59006"/>
                  </a:lnTo>
                  <a:lnTo>
                    <a:pt x="748603" y="74177"/>
                  </a:lnTo>
                  <a:lnTo>
                    <a:pt x="706668" y="90956"/>
                  </a:lnTo>
                  <a:lnTo>
                    <a:pt x="665559" y="109306"/>
                  </a:lnTo>
                  <a:lnTo>
                    <a:pt x="625313" y="129189"/>
                  </a:lnTo>
                  <a:lnTo>
                    <a:pt x="585968" y="150570"/>
                  </a:lnTo>
                  <a:lnTo>
                    <a:pt x="547560" y="173409"/>
                  </a:lnTo>
                  <a:lnTo>
                    <a:pt x="510127" y="197670"/>
                  </a:lnTo>
                  <a:lnTo>
                    <a:pt x="473706" y="223316"/>
                  </a:lnTo>
                  <a:lnTo>
                    <a:pt x="438335" y="250309"/>
                  </a:lnTo>
                  <a:lnTo>
                    <a:pt x="404050" y="278613"/>
                  </a:lnTo>
                  <a:lnTo>
                    <a:pt x="370888" y="308190"/>
                  </a:lnTo>
                  <a:lnTo>
                    <a:pt x="338888" y="339002"/>
                  </a:lnTo>
                  <a:lnTo>
                    <a:pt x="308086" y="371013"/>
                  </a:lnTo>
                  <a:lnTo>
                    <a:pt x="278519" y="404186"/>
                  </a:lnTo>
                  <a:lnTo>
                    <a:pt x="250225" y="438482"/>
                  </a:lnTo>
                  <a:lnTo>
                    <a:pt x="223240" y="473865"/>
                  </a:lnTo>
                  <a:lnTo>
                    <a:pt x="197603" y="510298"/>
                  </a:lnTo>
                  <a:lnTo>
                    <a:pt x="173350" y="547744"/>
                  </a:lnTo>
                  <a:lnTo>
                    <a:pt x="150518" y="586164"/>
                  </a:lnTo>
                  <a:lnTo>
                    <a:pt x="129146" y="625522"/>
                  </a:lnTo>
                  <a:lnTo>
                    <a:pt x="109269" y="665781"/>
                  </a:lnTo>
                  <a:lnTo>
                    <a:pt x="90925" y="706904"/>
                  </a:lnTo>
                  <a:lnTo>
                    <a:pt x="74152" y="748853"/>
                  </a:lnTo>
                  <a:lnTo>
                    <a:pt x="58986" y="791590"/>
                  </a:lnTo>
                  <a:lnTo>
                    <a:pt x="45465" y="835080"/>
                  </a:lnTo>
                  <a:lnTo>
                    <a:pt x="33626" y="879284"/>
                  </a:lnTo>
                  <a:lnTo>
                    <a:pt x="23506" y="924165"/>
                  </a:lnTo>
                  <a:lnTo>
                    <a:pt x="15143" y="969686"/>
                  </a:lnTo>
                  <a:lnTo>
                    <a:pt x="8574" y="1015810"/>
                  </a:lnTo>
                  <a:lnTo>
                    <a:pt x="3835" y="1062500"/>
                  </a:lnTo>
                  <a:lnTo>
                    <a:pt x="965" y="1109718"/>
                  </a:lnTo>
                  <a:lnTo>
                    <a:pt x="0" y="1157427"/>
                  </a:lnTo>
                  <a:lnTo>
                    <a:pt x="0" y="2552153"/>
                  </a:lnTo>
                  <a:lnTo>
                    <a:pt x="2314092" y="2552153"/>
                  </a:lnTo>
                  <a:lnTo>
                    <a:pt x="2314092" y="2512326"/>
                  </a:lnTo>
                  <a:lnTo>
                    <a:pt x="39801" y="2512326"/>
                  </a:lnTo>
                  <a:lnTo>
                    <a:pt x="39801" y="1157427"/>
                  </a:lnTo>
                  <a:lnTo>
                    <a:pt x="40950" y="1106249"/>
                  </a:lnTo>
                  <a:lnTo>
                    <a:pt x="44365" y="1055669"/>
                  </a:lnTo>
                  <a:lnTo>
                    <a:pt x="49995" y="1005734"/>
                  </a:lnTo>
                  <a:lnTo>
                    <a:pt x="57793" y="956494"/>
                  </a:lnTo>
                  <a:lnTo>
                    <a:pt x="67708" y="907996"/>
                  </a:lnTo>
                  <a:lnTo>
                    <a:pt x="79692" y="860290"/>
                  </a:lnTo>
                  <a:lnTo>
                    <a:pt x="93696" y="813422"/>
                  </a:lnTo>
                  <a:lnTo>
                    <a:pt x="109671" y="767442"/>
                  </a:lnTo>
                  <a:lnTo>
                    <a:pt x="127566" y="722398"/>
                  </a:lnTo>
                  <a:lnTo>
                    <a:pt x="147334" y="678338"/>
                  </a:lnTo>
                  <a:lnTo>
                    <a:pt x="168925" y="635311"/>
                  </a:lnTo>
                  <a:lnTo>
                    <a:pt x="192290" y="593364"/>
                  </a:lnTo>
                  <a:lnTo>
                    <a:pt x="217379" y="552547"/>
                  </a:lnTo>
                  <a:lnTo>
                    <a:pt x="244144" y="512908"/>
                  </a:lnTo>
                  <a:lnTo>
                    <a:pt x="272536" y="474494"/>
                  </a:lnTo>
                  <a:lnTo>
                    <a:pt x="302505" y="437355"/>
                  </a:lnTo>
                  <a:lnTo>
                    <a:pt x="334002" y="401539"/>
                  </a:lnTo>
                  <a:lnTo>
                    <a:pt x="366979" y="367093"/>
                  </a:lnTo>
                  <a:lnTo>
                    <a:pt x="401411" y="334108"/>
                  </a:lnTo>
                  <a:lnTo>
                    <a:pt x="437214" y="302603"/>
                  </a:lnTo>
                  <a:lnTo>
                    <a:pt x="474340" y="272625"/>
                  </a:lnTo>
                  <a:lnTo>
                    <a:pt x="512739" y="244225"/>
                  </a:lnTo>
                  <a:lnTo>
                    <a:pt x="552364" y="217452"/>
                  </a:lnTo>
                  <a:lnTo>
                    <a:pt x="593167" y="192355"/>
                  </a:lnTo>
                  <a:lnTo>
                    <a:pt x="635098" y="168983"/>
                  </a:lnTo>
                  <a:lnTo>
                    <a:pt x="678110" y="147385"/>
                  </a:lnTo>
                  <a:lnTo>
                    <a:pt x="722155" y="127611"/>
                  </a:lnTo>
                  <a:lnTo>
                    <a:pt x="767184" y="109709"/>
                  </a:lnTo>
                  <a:lnTo>
                    <a:pt x="813148" y="93729"/>
                  </a:lnTo>
                  <a:lnTo>
                    <a:pt x="860000" y="79720"/>
                  </a:lnTo>
                  <a:lnTo>
                    <a:pt x="907692" y="67732"/>
                  </a:lnTo>
                  <a:lnTo>
                    <a:pt x="956174" y="57812"/>
                  </a:lnTo>
                  <a:lnTo>
                    <a:pt x="1005399" y="50012"/>
                  </a:lnTo>
                  <a:lnTo>
                    <a:pt x="1055318" y="44379"/>
                  </a:lnTo>
                  <a:lnTo>
                    <a:pt x="1105883" y="40964"/>
                  </a:lnTo>
                  <a:lnTo>
                    <a:pt x="1157046" y="39814"/>
                  </a:lnTo>
                  <a:lnTo>
                    <a:pt x="1350084" y="39814"/>
                  </a:lnTo>
                  <a:lnTo>
                    <a:pt x="1357893" y="37904"/>
                  </a:lnTo>
                  <a:lnTo>
                    <a:pt x="1382332" y="32395"/>
                  </a:lnTo>
                  <a:lnTo>
                    <a:pt x="1406994" y="27279"/>
                  </a:lnTo>
                  <a:lnTo>
                    <a:pt x="1358364" y="17639"/>
                  </a:lnTo>
                  <a:lnTo>
                    <a:pt x="1308987" y="10023"/>
                  </a:lnTo>
                  <a:lnTo>
                    <a:pt x="1258930" y="4500"/>
                  </a:lnTo>
                  <a:lnTo>
                    <a:pt x="1208261" y="1136"/>
                  </a:lnTo>
                  <a:lnTo>
                    <a:pt x="1157046" y="0"/>
                  </a:lnTo>
                  <a:close/>
                </a:path>
                <a:path w="2314575" h="2552700">
                  <a:moveTo>
                    <a:pt x="2314092" y="2264676"/>
                  </a:moveTo>
                  <a:lnTo>
                    <a:pt x="2274290" y="2264676"/>
                  </a:lnTo>
                  <a:lnTo>
                    <a:pt x="2274290" y="2512326"/>
                  </a:lnTo>
                  <a:lnTo>
                    <a:pt x="2314092" y="2512326"/>
                  </a:lnTo>
                  <a:lnTo>
                    <a:pt x="2314092" y="2264676"/>
                  </a:lnTo>
                  <a:close/>
                </a:path>
                <a:path w="2314575" h="2552700">
                  <a:moveTo>
                    <a:pt x="1350084" y="39814"/>
                  </a:moveTo>
                  <a:lnTo>
                    <a:pt x="1157046" y="39814"/>
                  </a:lnTo>
                  <a:lnTo>
                    <a:pt x="1195700" y="40453"/>
                  </a:lnTo>
                  <a:lnTo>
                    <a:pt x="1234038" y="42381"/>
                  </a:lnTo>
                  <a:lnTo>
                    <a:pt x="1272040" y="45617"/>
                  </a:lnTo>
                  <a:lnTo>
                    <a:pt x="1309687" y="50177"/>
                  </a:lnTo>
                  <a:lnTo>
                    <a:pt x="1333678" y="43826"/>
                  </a:lnTo>
                  <a:lnTo>
                    <a:pt x="1350084" y="39814"/>
                  </a:lnTo>
                  <a:close/>
                </a:path>
              </a:pathLst>
            </a:custGeom>
            <a:solidFill>
              <a:srgbClr val="040709"/>
            </a:solidFill>
          </p:spPr>
          <p:txBody>
            <a:bodyPr wrap="square" lIns="0" tIns="0" rIns="0" bIns="0" rtlCol="0"/>
            <a:lstStyle/>
            <a:p>
              <a:endParaRPr/>
            </a:p>
          </p:txBody>
        </p:sp>
        <p:sp>
          <p:nvSpPr>
            <p:cNvPr id="12" name="object 12"/>
            <p:cNvSpPr/>
            <p:nvPr/>
          </p:nvSpPr>
          <p:spPr>
            <a:xfrm>
              <a:off x="2430437" y="5215750"/>
              <a:ext cx="1457325" cy="1029335"/>
            </a:xfrm>
            <a:custGeom>
              <a:avLst/>
              <a:gdLst/>
              <a:ahLst/>
              <a:cxnLst/>
              <a:rect l="l" t="t" r="r" b="b"/>
              <a:pathLst>
                <a:path w="1457325" h="1029335">
                  <a:moveTo>
                    <a:pt x="728383" y="0"/>
                  </a:moveTo>
                  <a:lnTo>
                    <a:pt x="671470" y="1547"/>
                  </a:lnTo>
                  <a:lnTo>
                    <a:pt x="615754" y="6114"/>
                  </a:lnTo>
                  <a:lnTo>
                    <a:pt x="561396" y="13586"/>
                  </a:lnTo>
                  <a:lnTo>
                    <a:pt x="508558" y="23849"/>
                  </a:lnTo>
                  <a:lnTo>
                    <a:pt x="457403" y="36787"/>
                  </a:lnTo>
                  <a:lnTo>
                    <a:pt x="408093" y="52288"/>
                  </a:lnTo>
                  <a:lnTo>
                    <a:pt x="360789" y="70235"/>
                  </a:lnTo>
                  <a:lnTo>
                    <a:pt x="315653" y="90516"/>
                  </a:lnTo>
                  <a:lnTo>
                    <a:pt x="272849" y="113015"/>
                  </a:lnTo>
                  <a:lnTo>
                    <a:pt x="232538" y="137618"/>
                  </a:lnTo>
                  <a:lnTo>
                    <a:pt x="194881" y="164210"/>
                  </a:lnTo>
                  <a:lnTo>
                    <a:pt x="160042" y="192678"/>
                  </a:lnTo>
                  <a:lnTo>
                    <a:pt x="128182" y="222907"/>
                  </a:lnTo>
                  <a:lnTo>
                    <a:pt x="99463" y="254782"/>
                  </a:lnTo>
                  <a:lnTo>
                    <a:pt x="74047" y="288190"/>
                  </a:lnTo>
                  <a:lnTo>
                    <a:pt x="52097" y="323015"/>
                  </a:lnTo>
                  <a:lnTo>
                    <a:pt x="33774" y="359143"/>
                  </a:lnTo>
                  <a:lnTo>
                    <a:pt x="19241" y="396460"/>
                  </a:lnTo>
                  <a:lnTo>
                    <a:pt x="8659" y="434851"/>
                  </a:lnTo>
                  <a:lnTo>
                    <a:pt x="2191" y="474203"/>
                  </a:lnTo>
                  <a:lnTo>
                    <a:pt x="0" y="514400"/>
                  </a:lnTo>
                  <a:lnTo>
                    <a:pt x="2191" y="554599"/>
                  </a:lnTo>
                  <a:lnTo>
                    <a:pt x="8659" y="593952"/>
                  </a:lnTo>
                  <a:lnTo>
                    <a:pt x="19241" y="632345"/>
                  </a:lnTo>
                  <a:lnTo>
                    <a:pt x="33774" y="669664"/>
                  </a:lnTo>
                  <a:lnTo>
                    <a:pt x="52097" y="705793"/>
                  </a:lnTo>
                  <a:lnTo>
                    <a:pt x="74047" y="740619"/>
                  </a:lnTo>
                  <a:lnTo>
                    <a:pt x="99463" y="774027"/>
                  </a:lnTo>
                  <a:lnTo>
                    <a:pt x="128182" y="805903"/>
                  </a:lnTo>
                  <a:lnTo>
                    <a:pt x="160042" y="836133"/>
                  </a:lnTo>
                  <a:lnTo>
                    <a:pt x="194881" y="864601"/>
                  </a:lnTo>
                  <a:lnTo>
                    <a:pt x="232538" y="891194"/>
                  </a:lnTo>
                  <a:lnTo>
                    <a:pt x="272849" y="915798"/>
                  </a:lnTo>
                  <a:lnTo>
                    <a:pt x="315653" y="938297"/>
                  </a:lnTo>
                  <a:lnTo>
                    <a:pt x="360789" y="958578"/>
                  </a:lnTo>
                  <a:lnTo>
                    <a:pt x="408093" y="976525"/>
                  </a:lnTo>
                  <a:lnTo>
                    <a:pt x="457403" y="992026"/>
                  </a:lnTo>
                  <a:lnTo>
                    <a:pt x="508558" y="1004964"/>
                  </a:lnTo>
                  <a:lnTo>
                    <a:pt x="561396" y="1015227"/>
                  </a:lnTo>
                  <a:lnTo>
                    <a:pt x="615754" y="1022699"/>
                  </a:lnTo>
                  <a:lnTo>
                    <a:pt x="671470" y="1027266"/>
                  </a:lnTo>
                  <a:lnTo>
                    <a:pt x="728383" y="1028814"/>
                  </a:lnTo>
                  <a:lnTo>
                    <a:pt x="785321" y="1027266"/>
                  </a:lnTo>
                  <a:lnTo>
                    <a:pt x="841059" y="1022699"/>
                  </a:lnTo>
                  <a:lnTo>
                    <a:pt x="895433" y="1015227"/>
                  </a:lnTo>
                  <a:lnTo>
                    <a:pt x="948283" y="1004964"/>
                  </a:lnTo>
                  <a:lnTo>
                    <a:pt x="999446" y="992026"/>
                  </a:lnTo>
                  <a:lnTo>
                    <a:pt x="1048762" y="976525"/>
                  </a:lnTo>
                  <a:lnTo>
                    <a:pt x="1096067" y="958578"/>
                  </a:lnTo>
                  <a:lnTo>
                    <a:pt x="1141201" y="938297"/>
                  </a:lnTo>
                  <a:lnTo>
                    <a:pt x="1184001" y="915798"/>
                  </a:lnTo>
                  <a:lnTo>
                    <a:pt x="1224307" y="891194"/>
                  </a:lnTo>
                  <a:lnTo>
                    <a:pt x="1261956" y="864601"/>
                  </a:lnTo>
                  <a:lnTo>
                    <a:pt x="1296787" y="836133"/>
                  </a:lnTo>
                  <a:lnTo>
                    <a:pt x="1328638" y="805903"/>
                  </a:lnTo>
                  <a:lnTo>
                    <a:pt x="1357348" y="774027"/>
                  </a:lnTo>
                  <a:lnTo>
                    <a:pt x="1382754" y="740619"/>
                  </a:lnTo>
                  <a:lnTo>
                    <a:pt x="1404695" y="705793"/>
                  </a:lnTo>
                  <a:lnTo>
                    <a:pt x="1423009" y="669664"/>
                  </a:lnTo>
                  <a:lnTo>
                    <a:pt x="1437535" y="632345"/>
                  </a:lnTo>
                  <a:lnTo>
                    <a:pt x="1448111" y="593952"/>
                  </a:lnTo>
                  <a:lnTo>
                    <a:pt x="1454575" y="554599"/>
                  </a:lnTo>
                  <a:lnTo>
                    <a:pt x="1456766" y="514400"/>
                  </a:lnTo>
                  <a:lnTo>
                    <a:pt x="1454575" y="474203"/>
                  </a:lnTo>
                  <a:lnTo>
                    <a:pt x="1448111" y="434851"/>
                  </a:lnTo>
                  <a:lnTo>
                    <a:pt x="1437535" y="396460"/>
                  </a:lnTo>
                  <a:lnTo>
                    <a:pt x="1423009" y="359143"/>
                  </a:lnTo>
                  <a:lnTo>
                    <a:pt x="1404695" y="323015"/>
                  </a:lnTo>
                  <a:lnTo>
                    <a:pt x="1382754" y="288190"/>
                  </a:lnTo>
                  <a:lnTo>
                    <a:pt x="1357348" y="254782"/>
                  </a:lnTo>
                  <a:lnTo>
                    <a:pt x="1328638" y="222907"/>
                  </a:lnTo>
                  <a:lnTo>
                    <a:pt x="1296787" y="192678"/>
                  </a:lnTo>
                  <a:lnTo>
                    <a:pt x="1261956" y="164210"/>
                  </a:lnTo>
                  <a:lnTo>
                    <a:pt x="1224307" y="137618"/>
                  </a:lnTo>
                  <a:lnTo>
                    <a:pt x="1184001" y="113015"/>
                  </a:lnTo>
                  <a:lnTo>
                    <a:pt x="1141201" y="90516"/>
                  </a:lnTo>
                  <a:lnTo>
                    <a:pt x="1096067" y="70235"/>
                  </a:lnTo>
                  <a:lnTo>
                    <a:pt x="1048762" y="52288"/>
                  </a:lnTo>
                  <a:lnTo>
                    <a:pt x="999446" y="36787"/>
                  </a:lnTo>
                  <a:lnTo>
                    <a:pt x="948283" y="23849"/>
                  </a:lnTo>
                  <a:lnTo>
                    <a:pt x="895433" y="13586"/>
                  </a:lnTo>
                  <a:lnTo>
                    <a:pt x="841059" y="6114"/>
                  </a:lnTo>
                  <a:lnTo>
                    <a:pt x="785321" y="1547"/>
                  </a:lnTo>
                  <a:lnTo>
                    <a:pt x="728383" y="0"/>
                  </a:lnTo>
                  <a:close/>
                </a:path>
              </a:pathLst>
            </a:custGeom>
            <a:solidFill>
              <a:srgbClr val="F06551"/>
            </a:solidFill>
          </p:spPr>
          <p:txBody>
            <a:bodyPr wrap="square" lIns="0" tIns="0" rIns="0" bIns="0" rtlCol="0"/>
            <a:lstStyle/>
            <a:p>
              <a:endParaRPr/>
            </a:p>
          </p:txBody>
        </p:sp>
        <p:sp>
          <p:nvSpPr>
            <p:cNvPr id="13" name="object 13"/>
            <p:cNvSpPr/>
            <p:nvPr/>
          </p:nvSpPr>
          <p:spPr>
            <a:xfrm>
              <a:off x="1467027" y="4792713"/>
              <a:ext cx="3383915" cy="1275080"/>
            </a:xfrm>
            <a:custGeom>
              <a:avLst/>
              <a:gdLst/>
              <a:ahLst/>
              <a:cxnLst/>
              <a:rect l="l" t="t" r="r" b="b"/>
              <a:pathLst>
                <a:path w="3383915" h="1275079">
                  <a:moveTo>
                    <a:pt x="433247" y="1195451"/>
                  </a:moveTo>
                  <a:lnTo>
                    <a:pt x="0" y="1195451"/>
                  </a:lnTo>
                  <a:lnTo>
                    <a:pt x="0" y="1275080"/>
                  </a:lnTo>
                  <a:lnTo>
                    <a:pt x="433247" y="1275080"/>
                  </a:lnTo>
                  <a:lnTo>
                    <a:pt x="433247" y="1195451"/>
                  </a:lnTo>
                  <a:close/>
                </a:path>
                <a:path w="3383915" h="1275079">
                  <a:moveTo>
                    <a:pt x="821918" y="324497"/>
                  </a:moveTo>
                  <a:lnTo>
                    <a:pt x="512851" y="20904"/>
                  </a:lnTo>
                  <a:lnTo>
                    <a:pt x="456933" y="77635"/>
                  </a:lnTo>
                  <a:lnTo>
                    <a:pt x="766000" y="381228"/>
                  </a:lnTo>
                  <a:lnTo>
                    <a:pt x="821918" y="324497"/>
                  </a:lnTo>
                  <a:close/>
                </a:path>
                <a:path w="3383915" h="1275079">
                  <a:moveTo>
                    <a:pt x="2905760" y="55740"/>
                  </a:moveTo>
                  <a:lnTo>
                    <a:pt x="2848838" y="0"/>
                  </a:lnTo>
                  <a:lnTo>
                    <a:pt x="2545346" y="309168"/>
                  </a:lnTo>
                  <a:lnTo>
                    <a:pt x="2602065" y="364909"/>
                  </a:lnTo>
                  <a:lnTo>
                    <a:pt x="2905760" y="55740"/>
                  </a:lnTo>
                  <a:close/>
                </a:path>
                <a:path w="3383915" h="1275079">
                  <a:moveTo>
                    <a:pt x="3383584" y="1195451"/>
                  </a:moveTo>
                  <a:lnTo>
                    <a:pt x="2950337" y="1195451"/>
                  </a:lnTo>
                  <a:lnTo>
                    <a:pt x="2950337" y="1275080"/>
                  </a:lnTo>
                  <a:lnTo>
                    <a:pt x="3383584" y="1275080"/>
                  </a:lnTo>
                  <a:lnTo>
                    <a:pt x="3383584" y="1195451"/>
                  </a:lnTo>
                  <a:close/>
                </a:path>
              </a:pathLst>
            </a:custGeom>
            <a:solidFill>
              <a:srgbClr val="030E1A"/>
            </a:solidFill>
          </p:spPr>
          <p:txBody>
            <a:bodyPr wrap="square" lIns="0" tIns="0" rIns="0" bIns="0" rtlCol="0"/>
            <a:lstStyle/>
            <a:p>
              <a:endParaRPr/>
            </a:p>
          </p:txBody>
        </p:sp>
        <p:sp>
          <p:nvSpPr>
            <p:cNvPr id="14" name="object 14"/>
            <p:cNvSpPr/>
            <p:nvPr/>
          </p:nvSpPr>
          <p:spPr>
            <a:xfrm>
              <a:off x="3636848" y="5445074"/>
              <a:ext cx="473709" cy="1703070"/>
            </a:xfrm>
            <a:custGeom>
              <a:avLst/>
              <a:gdLst/>
              <a:ahLst/>
              <a:cxnLst/>
              <a:rect l="l" t="t" r="r" b="b"/>
              <a:pathLst>
                <a:path w="473710" h="1703070">
                  <a:moveTo>
                    <a:pt x="334327" y="583753"/>
                  </a:moveTo>
                  <a:lnTo>
                    <a:pt x="334327" y="1702498"/>
                  </a:lnTo>
                  <a:lnTo>
                    <a:pt x="473646" y="1702498"/>
                  </a:lnTo>
                  <a:lnTo>
                    <a:pt x="473646" y="585482"/>
                  </a:lnTo>
                  <a:lnTo>
                    <a:pt x="334530" y="585482"/>
                  </a:lnTo>
                  <a:lnTo>
                    <a:pt x="334327" y="583753"/>
                  </a:lnTo>
                  <a:close/>
                </a:path>
                <a:path w="473710" h="1703070">
                  <a:moveTo>
                    <a:pt x="403987" y="581304"/>
                  </a:moveTo>
                  <a:lnTo>
                    <a:pt x="334327" y="581304"/>
                  </a:lnTo>
                  <a:lnTo>
                    <a:pt x="334327" y="583753"/>
                  </a:lnTo>
                  <a:lnTo>
                    <a:pt x="334530" y="585482"/>
                  </a:lnTo>
                  <a:lnTo>
                    <a:pt x="403987" y="581304"/>
                  </a:lnTo>
                  <a:close/>
                </a:path>
                <a:path w="473710" h="1703070">
                  <a:moveTo>
                    <a:pt x="473646" y="581304"/>
                  </a:moveTo>
                  <a:lnTo>
                    <a:pt x="403987" y="581304"/>
                  </a:lnTo>
                  <a:lnTo>
                    <a:pt x="334530" y="585482"/>
                  </a:lnTo>
                  <a:lnTo>
                    <a:pt x="473646" y="585482"/>
                  </a:lnTo>
                  <a:lnTo>
                    <a:pt x="473646" y="581304"/>
                  </a:lnTo>
                  <a:close/>
                </a:path>
                <a:path w="473710" h="1703070">
                  <a:moveTo>
                    <a:pt x="218779" y="101930"/>
                  </a:moveTo>
                  <a:lnTo>
                    <a:pt x="11341" y="101930"/>
                  </a:lnTo>
                  <a:lnTo>
                    <a:pt x="190" y="129413"/>
                  </a:lnTo>
                  <a:lnTo>
                    <a:pt x="0" y="129413"/>
                  </a:lnTo>
                  <a:lnTo>
                    <a:pt x="51911" y="155909"/>
                  </a:lnTo>
                  <a:lnTo>
                    <a:pt x="104298" y="189790"/>
                  </a:lnTo>
                  <a:lnTo>
                    <a:pt x="163982" y="238099"/>
                  </a:lnTo>
                  <a:lnTo>
                    <a:pt x="194245" y="267825"/>
                  </a:lnTo>
                  <a:lnTo>
                    <a:pt x="223578" y="301229"/>
                  </a:lnTo>
                  <a:lnTo>
                    <a:pt x="251123" y="338403"/>
                  </a:lnTo>
                  <a:lnTo>
                    <a:pt x="276021" y="379437"/>
                  </a:lnTo>
                  <a:lnTo>
                    <a:pt x="297563" y="424287"/>
                  </a:lnTo>
                  <a:lnTo>
                    <a:pt x="315053" y="473354"/>
                  </a:lnTo>
                  <a:lnTo>
                    <a:pt x="327655" y="526974"/>
                  </a:lnTo>
                  <a:lnTo>
                    <a:pt x="334327" y="583753"/>
                  </a:lnTo>
                  <a:lnTo>
                    <a:pt x="334327" y="581304"/>
                  </a:lnTo>
                  <a:lnTo>
                    <a:pt x="473646" y="581304"/>
                  </a:lnTo>
                  <a:lnTo>
                    <a:pt x="473646" y="579310"/>
                  </a:lnTo>
                  <a:lnTo>
                    <a:pt x="468442" y="526269"/>
                  </a:lnTo>
                  <a:lnTo>
                    <a:pt x="459843" y="477838"/>
                  </a:lnTo>
                  <a:lnTo>
                    <a:pt x="447994" y="431874"/>
                  </a:lnTo>
                  <a:lnTo>
                    <a:pt x="433241" y="388415"/>
                  </a:lnTo>
                  <a:lnTo>
                    <a:pt x="415933" y="347500"/>
                  </a:lnTo>
                  <a:lnTo>
                    <a:pt x="396417" y="309168"/>
                  </a:lnTo>
                  <a:lnTo>
                    <a:pt x="363864" y="256413"/>
                  </a:lnTo>
                  <a:lnTo>
                    <a:pt x="328431" y="209280"/>
                  </a:lnTo>
                  <a:lnTo>
                    <a:pt x="291218" y="167554"/>
                  </a:lnTo>
                  <a:lnTo>
                    <a:pt x="253325" y="131020"/>
                  </a:lnTo>
                  <a:lnTo>
                    <a:pt x="251416" y="129413"/>
                  </a:lnTo>
                  <a:lnTo>
                    <a:pt x="190" y="129413"/>
                  </a:lnTo>
                  <a:lnTo>
                    <a:pt x="8089" y="109809"/>
                  </a:lnTo>
                  <a:lnTo>
                    <a:pt x="228136" y="109809"/>
                  </a:lnTo>
                  <a:lnTo>
                    <a:pt x="218779" y="101930"/>
                  </a:lnTo>
                  <a:close/>
                </a:path>
                <a:path w="473710" h="1703070">
                  <a:moveTo>
                    <a:pt x="11341" y="101930"/>
                  </a:moveTo>
                  <a:lnTo>
                    <a:pt x="8089" y="109809"/>
                  </a:lnTo>
                  <a:lnTo>
                    <a:pt x="190" y="129413"/>
                  </a:lnTo>
                  <a:lnTo>
                    <a:pt x="11341" y="101930"/>
                  </a:lnTo>
                  <a:close/>
                </a:path>
                <a:path w="473710" h="1703070">
                  <a:moveTo>
                    <a:pt x="52336" y="0"/>
                  </a:moveTo>
                  <a:lnTo>
                    <a:pt x="8089" y="109809"/>
                  </a:lnTo>
                  <a:lnTo>
                    <a:pt x="11341" y="101930"/>
                  </a:lnTo>
                  <a:lnTo>
                    <a:pt x="218779" y="101930"/>
                  </a:lnTo>
                  <a:lnTo>
                    <a:pt x="179895" y="72669"/>
                  </a:lnTo>
                  <a:lnTo>
                    <a:pt x="131085" y="40880"/>
                  </a:lnTo>
                  <a:lnTo>
                    <a:pt x="91341" y="18570"/>
                  </a:lnTo>
                  <a:lnTo>
                    <a:pt x="63984" y="5143"/>
                  </a:lnTo>
                  <a:lnTo>
                    <a:pt x="52336" y="0"/>
                  </a:lnTo>
                  <a:close/>
                </a:path>
              </a:pathLst>
            </a:custGeom>
            <a:solidFill>
              <a:srgbClr val="FFFFFF"/>
            </a:solidFill>
          </p:spPr>
          <p:txBody>
            <a:bodyPr wrap="square" lIns="0" tIns="0" rIns="0" bIns="0" rtlCol="0"/>
            <a:lstStyle/>
            <a:p>
              <a:endParaRPr/>
            </a:p>
          </p:txBody>
        </p:sp>
      </p:grpSp>
      <p:sp>
        <p:nvSpPr>
          <p:cNvPr id="15" name="object 15"/>
          <p:cNvSpPr txBox="1"/>
          <p:nvPr/>
        </p:nvSpPr>
        <p:spPr>
          <a:xfrm>
            <a:off x="937656" y="3053746"/>
            <a:ext cx="4751944" cy="1059264"/>
          </a:xfrm>
          <a:prstGeom prst="rect">
            <a:avLst/>
          </a:prstGeom>
        </p:spPr>
        <p:txBody>
          <a:bodyPr vert="horz" wrap="square" lIns="0" tIns="12700" rIns="0" bIns="0" rtlCol="0">
            <a:spAutoFit/>
          </a:bodyPr>
          <a:lstStyle/>
          <a:p>
            <a:pPr marL="12700">
              <a:lnSpc>
                <a:spcPct val="100000"/>
              </a:lnSpc>
              <a:spcBef>
                <a:spcPts val="100"/>
              </a:spcBef>
            </a:pPr>
            <a:r>
              <a:rPr lang="nl-BE" sz="3400">
                <a:latin typeface="Ariel"/>
                <a:cs typeface="Trebuchet MS"/>
              </a:rPr>
              <a:t>Je belt onmiddellijk het noodnummer 112 als:</a:t>
            </a:r>
            <a:endParaRPr sz="3400">
              <a:latin typeface="Ariel"/>
              <a:cs typeface="Trebuchet MS"/>
            </a:endParaRPr>
          </a:p>
        </p:txBody>
      </p:sp>
      <p:sp>
        <p:nvSpPr>
          <p:cNvPr id="31" name="object 31"/>
          <p:cNvSpPr txBox="1"/>
          <p:nvPr/>
        </p:nvSpPr>
        <p:spPr>
          <a:xfrm>
            <a:off x="1105316" y="9022680"/>
            <a:ext cx="4216482" cy="1264320"/>
          </a:xfrm>
          <a:prstGeom prst="rect">
            <a:avLst/>
          </a:prstGeom>
        </p:spPr>
        <p:txBody>
          <a:bodyPr vert="horz" wrap="square" lIns="0" tIns="12700" rIns="0" bIns="0" rtlCol="0">
            <a:spAutoFit/>
          </a:bodyPr>
          <a:lstStyle/>
          <a:p>
            <a:pPr marL="203200" marR="5080" indent="-191135">
              <a:lnSpc>
                <a:spcPct val="114599"/>
              </a:lnSpc>
              <a:spcBef>
                <a:spcPts val="100"/>
              </a:spcBef>
            </a:pPr>
            <a:r>
              <a:rPr lang="nl-BE" sz="2400" i="1" spc="-75">
                <a:latin typeface="Ariel"/>
                <a:cs typeface="Trebuchet MS"/>
              </a:rPr>
              <a:t>De alarmtekens staan ook vermeld achteraan je dagboek</a:t>
            </a:r>
            <a:endParaRPr lang="nl-BE" sz="2400">
              <a:latin typeface="Ariel"/>
              <a:cs typeface="Trebuchet MS"/>
            </a:endParaRPr>
          </a:p>
          <a:p>
            <a:pPr marL="203200" marR="5080" indent="-191135">
              <a:lnSpc>
                <a:spcPct val="114599"/>
              </a:lnSpc>
              <a:spcBef>
                <a:spcPts val="100"/>
              </a:spcBef>
            </a:pPr>
            <a:endParaRPr sz="2400">
              <a:latin typeface="Ariel"/>
              <a:cs typeface="Trebuchet MS"/>
            </a:endParaRPr>
          </a:p>
        </p:txBody>
      </p:sp>
      <p:sp>
        <p:nvSpPr>
          <p:cNvPr id="16" name="Rechthoek: afgeronde hoeken 15">
            <a:extLst>
              <a:ext uri="{FF2B5EF4-FFF2-40B4-BE49-F238E27FC236}">
                <a16:creationId xmlns:a16="http://schemas.microsoft.com/office/drawing/2014/main" id="{C95730D9-9CBE-E1FD-AD59-1F9EEE4AE5B2}"/>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object 9">
            <a:extLst>
              <a:ext uri="{FF2B5EF4-FFF2-40B4-BE49-F238E27FC236}">
                <a16:creationId xmlns:a16="http://schemas.microsoft.com/office/drawing/2014/main" id="{5B41EDF1-997E-9B6A-10F9-DEF8A69B704D}"/>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Alarmtekens</a:t>
            </a:r>
            <a:endParaRPr lang="nl-BE" b="1" spc="-20">
              <a:solidFill>
                <a:schemeClr val="bg1"/>
              </a:solidFill>
              <a:latin typeface="Ariel"/>
            </a:endParaRPr>
          </a:p>
        </p:txBody>
      </p:sp>
      <p:pic>
        <p:nvPicPr>
          <p:cNvPr id="18" name="object 14">
            <a:extLst>
              <a:ext uri="{FF2B5EF4-FFF2-40B4-BE49-F238E27FC236}">
                <a16:creationId xmlns:a16="http://schemas.microsoft.com/office/drawing/2014/main" id="{0F4EDFAE-17F4-0CC9-DC3C-D670272E49BD}"/>
              </a:ext>
            </a:extLst>
          </p:cNvPr>
          <p:cNvPicPr/>
          <p:nvPr/>
        </p:nvPicPr>
        <p:blipFill>
          <a:blip r:embed="rId2" cstate="print"/>
          <a:stretch>
            <a:fillRect/>
          </a:stretch>
        </p:blipFill>
        <p:spPr>
          <a:xfrm>
            <a:off x="16044291" y="685575"/>
            <a:ext cx="1222502" cy="1239596"/>
          </a:xfrm>
          <a:prstGeom prst="rect">
            <a:avLst/>
          </a:prstGeom>
        </p:spPr>
      </p:pic>
      <p:grpSp>
        <p:nvGrpSpPr>
          <p:cNvPr id="19" name="object 31">
            <a:extLst>
              <a:ext uri="{FF2B5EF4-FFF2-40B4-BE49-F238E27FC236}">
                <a16:creationId xmlns:a16="http://schemas.microsoft.com/office/drawing/2014/main" id="{5522BD17-DC24-5EC1-424C-C9030F358EE1}"/>
              </a:ext>
            </a:extLst>
          </p:cNvPr>
          <p:cNvGrpSpPr/>
          <p:nvPr/>
        </p:nvGrpSpPr>
        <p:grpSpPr>
          <a:xfrm>
            <a:off x="16056102" y="697360"/>
            <a:ext cx="1198880" cy="1216025"/>
            <a:chOff x="16659987" y="575220"/>
            <a:chExt cx="1198880" cy="1216025"/>
          </a:xfrm>
        </p:grpSpPr>
        <p:sp>
          <p:nvSpPr>
            <p:cNvPr id="20" name="object 32">
              <a:extLst>
                <a:ext uri="{FF2B5EF4-FFF2-40B4-BE49-F238E27FC236}">
                  <a16:creationId xmlns:a16="http://schemas.microsoft.com/office/drawing/2014/main" id="{A8C94DA4-9B89-7AAB-5781-1A0AF992D707}"/>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1" name="object 33">
              <a:extLst>
                <a:ext uri="{FF2B5EF4-FFF2-40B4-BE49-F238E27FC236}">
                  <a16:creationId xmlns:a16="http://schemas.microsoft.com/office/drawing/2014/main" id="{4DF56E24-3C83-791A-DDD6-4169C8FD31D6}"/>
                </a:ext>
              </a:extLst>
            </p:cNvPr>
            <p:cNvPicPr/>
            <p:nvPr/>
          </p:nvPicPr>
          <p:blipFill>
            <a:blip r:embed="rId3" cstate="print"/>
            <a:stretch>
              <a:fillRect/>
            </a:stretch>
          </p:blipFill>
          <p:spPr>
            <a:xfrm>
              <a:off x="17191989" y="786656"/>
              <a:ext cx="134493" cy="134747"/>
            </a:xfrm>
            <a:prstGeom prst="rect">
              <a:avLst/>
            </a:prstGeom>
          </p:spPr>
        </p:pic>
        <p:sp>
          <p:nvSpPr>
            <p:cNvPr id="22" name="object 34">
              <a:extLst>
                <a:ext uri="{FF2B5EF4-FFF2-40B4-BE49-F238E27FC236}">
                  <a16:creationId xmlns:a16="http://schemas.microsoft.com/office/drawing/2014/main" id="{EBA20936-4633-FC5C-A7E0-4CE34743EBD3}"/>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3" name="object 32">
            <a:extLst>
              <a:ext uri="{FF2B5EF4-FFF2-40B4-BE49-F238E27FC236}">
                <a16:creationId xmlns:a16="http://schemas.microsoft.com/office/drawing/2014/main" id="{A3F1A042-602B-2CFE-8A7B-7A04373E14D1}"/>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4" name="Afbeelding 23" descr="Afbeelding met kunst&#10;&#10;Automatisch gegenereerde beschrijving">
            <a:extLst>
              <a:ext uri="{FF2B5EF4-FFF2-40B4-BE49-F238E27FC236}">
                <a16:creationId xmlns:a16="http://schemas.microsoft.com/office/drawing/2014/main" id="{E0F99C2B-8A61-03E4-F283-F844B25FE3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5" name="object 5">
            <a:extLst>
              <a:ext uri="{FF2B5EF4-FFF2-40B4-BE49-F238E27FC236}">
                <a16:creationId xmlns:a16="http://schemas.microsoft.com/office/drawing/2014/main" id="{FB943223-F5D2-0362-EB7E-68BD0B2882A1}"/>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6" name="object 7">
            <a:extLst>
              <a:ext uri="{FF2B5EF4-FFF2-40B4-BE49-F238E27FC236}">
                <a16:creationId xmlns:a16="http://schemas.microsoft.com/office/drawing/2014/main" id="{EB830ABB-A457-A515-FAB0-EFB15FBFC963}"/>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27" name="Pijl: omlaag 26">
            <a:extLst>
              <a:ext uri="{FF2B5EF4-FFF2-40B4-BE49-F238E27FC236}">
                <a16:creationId xmlns:a16="http://schemas.microsoft.com/office/drawing/2014/main" id="{DF771029-B0AB-37E7-5751-BE95322CD798}"/>
              </a:ext>
            </a:extLst>
          </p:cNvPr>
          <p:cNvSpPr/>
          <p:nvPr/>
        </p:nvSpPr>
        <p:spPr>
          <a:xfrm>
            <a:off x="2894171" y="8117325"/>
            <a:ext cx="529371" cy="86360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BE"/>
          </a:p>
        </p:txBody>
      </p:sp>
      <p:sp>
        <p:nvSpPr>
          <p:cNvPr id="2" name="object 29">
            <a:extLst>
              <a:ext uri="{FF2B5EF4-FFF2-40B4-BE49-F238E27FC236}">
                <a16:creationId xmlns:a16="http://schemas.microsoft.com/office/drawing/2014/main" id="{E31297AF-6994-D217-21AF-8E9A705F9488}"/>
              </a:ext>
            </a:extLst>
          </p:cNvPr>
          <p:cNvSpPr txBox="1">
            <a:spLocks noGrp="1"/>
          </p:cNvSpPr>
          <p:nvPr>
            <p:ph idx="1"/>
          </p:nvPr>
        </p:nvSpPr>
        <p:spPr>
          <a:xfrm>
            <a:off x="8005359" y="4338638"/>
            <a:ext cx="8815614" cy="2588081"/>
          </a:xfrm>
          <a:prstGeom prst="rect">
            <a:avLst/>
          </a:prstGeom>
        </p:spPr>
        <p:txBody>
          <a:bodyPr vert="horz" wrap="square" lIns="0" tIns="12700" rIns="0" bIns="0" rtlCol="0">
            <a:spAutoFit/>
          </a:bodyPr>
          <a:lstStyle/>
          <a:p>
            <a:pPr algn="l"/>
            <a:endParaRPr lang="nl-BE" sz="1800" b="0" i="0" u="none" strike="noStrike" baseline="0">
              <a:solidFill>
                <a:srgbClr val="000000"/>
              </a:solidFill>
              <a:latin typeface="Ariel"/>
            </a:endParaRPr>
          </a:p>
          <a:p>
            <a:pPr algn="just"/>
            <a:r>
              <a:rPr lang="nl-BE" spc="-10">
                <a:latin typeface="Ariel"/>
              </a:rPr>
              <a:t>Je pijn op de borst hebt die niet stopt</a:t>
            </a:r>
          </a:p>
          <a:p>
            <a:pPr algn="just"/>
            <a:r>
              <a:rPr lang="nl-BE" spc="-10">
                <a:latin typeface="Ariel"/>
              </a:rPr>
              <a:t>Je erg moeilijk kan ademen</a:t>
            </a:r>
          </a:p>
          <a:p>
            <a:pPr algn="just"/>
            <a:r>
              <a:rPr lang="nl-BE" spc="-10">
                <a:latin typeface="Ariel"/>
              </a:rPr>
              <a:t>Je flauw valt</a:t>
            </a:r>
            <a:endParaRPr spc="-10">
              <a:latin typeface="Ariel"/>
            </a:endParaRPr>
          </a:p>
        </p:txBody>
      </p:sp>
    </p:spTree>
    <p:extLst>
      <p:ext uri="{BB962C8B-B14F-4D97-AF65-F5344CB8AC3E}">
        <p14:creationId xmlns:p14="http://schemas.microsoft.com/office/powerpoint/2010/main" val="22532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afgeronde hoeken 10">
            <a:extLst>
              <a:ext uri="{FF2B5EF4-FFF2-40B4-BE49-F238E27FC236}">
                <a16:creationId xmlns:a16="http://schemas.microsoft.com/office/drawing/2014/main" id="{4E36C6BA-6B3D-8327-4991-F13E0A0F2D38}"/>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bject 9"/>
          <p:cNvSpPr txBox="1">
            <a:spLocks noGrp="1"/>
          </p:cNvSpPr>
          <p:nvPr>
            <p:ph type="title"/>
          </p:nvPr>
        </p:nvSpPr>
        <p:spPr>
          <a:xfrm>
            <a:off x="2954896" y="539355"/>
            <a:ext cx="12378207" cy="1028487"/>
          </a:xfrm>
          <a:prstGeom prst="rect">
            <a:avLst/>
          </a:prstGeom>
        </p:spPr>
        <p:txBody>
          <a:bodyPr vert="horz" wrap="square" lIns="0" tIns="12700" rIns="0" bIns="0" rtlCol="0">
            <a:spAutoFit/>
          </a:bodyPr>
          <a:lstStyle/>
          <a:p>
            <a:pPr marL="4829175">
              <a:lnSpc>
                <a:spcPct val="100000"/>
              </a:lnSpc>
              <a:spcBef>
                <a:spcPts val="100"/>
              </a:spcBef>
            </a:pPr>
            <a:r>
              <a:rPr b="1" spc="-10" err="1">
                <a:solidFill>
                  <a:schemeClr val="bg1"/>
                </a:solidFill>
                <a:latin typeface="Ariel"/>
              </a:rPr>
              <a:t>Inhoud</a:t>
            </a:r>
            <a:endParaRPr b="1" spc="-10">
              <a:solidFill>
                <a:schemeClr val="bg1"/>
              </a:solidFill>
              <a:latin typeface="Ariel"/>
            </a:endParaRPr>
          </a:p>
        </p:txBody>
      </p:sp>
      <p:pic>
        <p:nvPicPr>
          <p:cNvPr id="14" name="object 14"/>
          <p:cNvPicPr/>
          <p:nvPr/>
        </p:nvPicPr>
        <p:blipFill>
          <a:blip r:embed="rId2" cstate="print"/>
          <a:stretch>
            <a:fillRect/>
          </a:stretch>
        </p:blipFill>
        <p:spPr>
          <a:xfrm>
            <a:off x="16044291" y="685575"/>
            <a:ext cx="1222502" cy="1239596"/>
          </a:xfrm>
          <a:prstGeom prst="rect">
            <a:avLst/>
          </a:prstGeom>
        </p:spPr>
      </p:pic>
      <p:sp>
        <p:nvSpPr>
          <p:cNvPr id="62" name="object 10">
            <a:extLst>
              <a:ext uri="{FF2B5EF4-FFF2-40B4-BE49-F238E27FC236}">
                <a16:creationId xmlns:a16="http://schemas.microsoft.com/office/drawing/2014/main" id="{B659C6D4-86D6-4C62-FA44-99A2BCFBD44C}"/>
              </a:ext>
            </a:extLst>
          </p:cNvPr>
          <p:cNvSpPr txBox="1"/>
          <p:nvPr/>
        </p:nvSpPr>
        <p:spPr>
          <a:xfrm>
            <a:off x="1304747" y="6452063"/>
            <a:ext cx="2290444" cy="536044"/>
          </a:xfrm>
          <a:prstGeom prst="rect">
            <a:avLst/>
          </a:prstGeom>
        </p:spPr>
        <p:txBody>
          <a:bodyPr vert="horz" wrap="square" lIns="0" tIns="12700" rIns="0" bIns="0" rtlCol="0">
            <a:spAutoFit/>
          </a:bodyPr>
          <a:lstStyle/>
          <a:p>
            <a:pPr marL="12700">
              <a:lnSpc>
                <a:spcPct val="100000"/>
              </a:lnSpc>
              <a:spcBef>
                <a:spcPts val="100"/>
              </a:spcBef>
            </a:pPr>
            <a:r>
              <a:rPr lang="nl-BE" sz="3400" spc="-10">
                <a:latin typeface="Ariel"/>
                <a:cs typeface="Arial"/>
                <a:hlinkClick r:id="rId3" action="ppaction://hlinksldjump"/>
              </a:rPr>
              <a:t>Wat is het?</a:t>
            </a:r>
            <a:endParaRPr sz="3400">
              <a:latin typeface="Ariel"/>
              <a:cs typeface="Arial"/>
            </a:endParaRPr>
          </a:p>
        </p:txBody>
      </p:sp>
      <p:sp>
        <p:nvSpPr>
          <p:cNvPr id="63" name="object 11">
            <a:extLst>
              <a:ext uri="{FF2B5EF4-FFF2-40B4-BE49-F238E27FC236}">
                <a16:creationId xmlns:a16="http://schemas.microsoft.com/office/drawing/2014/main" id="{0AF92B1A-A69B-9FF6-B082-26AFA6842E2F}"/>
              </a:ext>
            </a:extLst>
          </p:cNvPr>
          <p:cNvSpPr txBox="1"/>
          <p:nvPr/>
        </p:nvSpPr>
        <p:spPr>
          <a:xfrm>
            <a:off x="4267388" y="6452063"/>
            <a:ext cx="1699260" cy="543560"/>
          </a:xfrm>
          <a:prstGeom prst="rect">
            <a:avLst/>
          </a:prstGeom>
        </p:spPr>
        <p:txBody>
          <a:bodyPr vert="horz" wrap="square" lIns="0" tIns="12700" rIns="0" bIns="0" rtlCol="0">
            <a:spAutoFit/>
          </a:bodyPr>
          <a:lstStyle/>
          <a:p>
            <a:pPr marL="12700">
              <a:lnSpc>
                <a:spcPct val="100000"/>
              </a:lnSpc>
              <a:spcBef>
                <a:spcPts val="100"/>
              </a:spcBef>
            </a:pPr>
            <a:r>
              <a:rPr sz="3400" spc="-10" err="1">
                <a:latin typeface="Ariel"/>
                <a:cs typeface="Arial"/>
                <a:hlinkClick r:id="rId4" action="ppaction://hlinksldjump"/>
              </a:rPr>
              <a:t>Klachten</a:t>
            </a:r>
            <a:endParaRPr sz="3400">
              <a:latin typeface="Ariel"/>
              <a:cs typeface="Arial"/>
            </a:endParaRPr>
          </a:p>
        </p:txBody>
      </p:sp>
      <p:sp>
        <p:nvSpPr>
          <p:cNvPr id="64" name="object 12">
            <a:extLst>
              <a:ext uri="{FF2B5EF4-FFF2-40B4-BE49-F238E27FC236}">
                <a16:creationId xmlns:a16="http://schemas.microsoft.com/office/drawing/2014/main" id="{8D50EADE-5251-A29A-0112-4F1393EA181D}"/>
              </a:ext>
            </a:extLst>
          </p:cNvPr>
          <p:cNvSpPr txBox="1"/>
          <p:nvPr/>
        </p:nvSpPr>
        <p:spPr>
          <a:xfrm>
            <a:off x="10162425" y="6452063"/>
            <a:ext cx="2440940" cy="543560"/>
          </a:xfrm>
          <a:prstGeom prst="rect">
            <a:avLst/>
          </a:prstGeom>
        </p:spPr>
        <p:txBody>
          <a:bodyPr vert="horz" wrap="square" lIns="0" tIns="12700" rIns="0" bIns="0" rtlCol="0">
            <a:spAutoFit/>
          </a:bodyPr>
          <a:lstStyle/>
          <a:p>
            <a:pPr marL="12700">
              <a:lnSpc>
                <a:spcPct val="100000"/>
              </a:lnSpc>
              <a:spcBef>
                <a:spcPts val="100"/>
              </a:spcBef>
            </a:pPr>
            <a:r>
              <a:rPr sz="3400" spc="-10" err="1">
                <a:latin typeface="Ariel"/>
                <a:cs typeface="Arial"/>
                <a:hlinkClick r:id="rId5" action="ppaction://hlinksldjump"/>
              </a:rPr>
              <a:t>Behandeling</a:t>
            </a:r>
            <a:endParaRPr sz="3400">
              <a:latin typeface="Ariel"/>
              <a:cs typeface="Arial"/>
            </a:endParaRPr>
          </a:p>
        </p:txBody>
      </p:sp>
      <p:sp>
        <p:nvSpPr>
          <p:cNvPr id="65" name="object 13">
            <a:extLst>
              <a:ext uri="{FF2B5EF4-FFF2-40B4-BE49-F238E27FC236}">
                <a16:creationId xmlns:a16="http://schemas.microsoft.com/office/drawing/2014/main" id="{731D337B-D10C-31DA-60C9-A83FA00D5E9F}"/>
              </a:ext>
            </a:extLst>
          </p:cNvPr>
          <p:cNvSpPr txBox="1"/>
          <p:nvPr/>
        </p:nvSpPr>
        <p:spPr>
          <a:xfrm>
            <a:off x="13979962" y="6452063"/>
            <a:ext cx="3122112" cy="1059264"/>
          </a:xfrm>
          <a:prstGeom prst="rect">
            <a:avLst/>
          </a:prstGeom>
        </p:spPr>
        <p:txBody>
          <a:bodyPr vert="horz" wrap="square" lIns="0" tIns="12700" rIns="0" bIns="0" rtlCol="0">
            <a:spAutoFit/>
          </a:bodyPr>
          <a:lstStyle/>
          <a:p>
            <a:pPr marL="12700">
              <a:lnSpc>
                <a:spcPct val="100000"/>
              </a:lnSpc>
              <a:spcBef>
                <a:spcPts val="100"/>
              </a:spcBef>
            </a:pPr>
            <a:r>
              <a:rPr lang="nl-BE" sz="3400" spc="-40">
                <a:latin typeface="Ariel"/>
                <a:cs typeface="Arial"/>
                <a:hlinkClick r:id="rId6" action="ppaction://hlinksldjump"/>
              </a:rPr>
              <a:t>Leven met hartfalen</a:t>
            </a:r>
            <a:endParaRPr sz="3400">
              <a:latin typeface="Ariel"/>
              <a:cs typeface="Arial"/>
            </a:endParaRPr>
          </a:p>
        </p:txBody>
      </p:sp>
      <p:pic>
        <p:nvPicPr>
          <p:cNvPr id="66" name="object 14">
            <a:extLst>
              <a:ext uri="{FF2B5EF4-FFF2-40B4-BE49-F238E27FC236}">
                <a16:creationId xmlns:a16="http://schemas.microsoft.com/office/drawing/2014/main" id="{02AF7963-F6F7-818C-5196-32B6BF3D6FE5}"/>
              </a:ext>
            </a:extLst>
          </p:cNvPr>
          <p:cNvPicPr/>
          <p:nvPr/>
        </p:nvPicPr>
        <p:blipFill>
          <a:blip r:embed="rId7" cstate="print"/>
          <a:stretch>
            <a:fillRect/>
          </a:stretch>
        </p:blipFill>
        <p:spPr>
          <a:xfrm>
            <a:off x="7532598" y="7901152"/>
            <a:ext cx="104775" cy="104775"/>
          </a:xfrm>
          <a:prstGeom prst="rect">
            <a:avLst/>
          </a:prstGeom>
        </p:spPr>
      </p:pic>
      <p:pic>
        <p:nvPicPr>
          <p:cNvPr id="67" name="object 15">
            <a:extLst>
              <a:ext uri="{FF2B5EF4-FFF2-40B4-BE49-F238E27FC236}">
                <a16:creationId xmlns:a16="http://schemas.microsoft.com/office/drawing/2014/main" id="{64573C29-C7B7-4AA9-C1FA-3F48E68A814A}"/>
              </a:ext>
            </a:extLst>
          </p:cNvPr>
          <p:cNvPicPr/>
          <p:nvPr/>
        </p:nvPicPr>
        <p:blipFill>
          <a:blip r:embed="rId8" cstate="print"/>
          <a:stretch>
            <a:fillRect/>
          </a:stretch>
        </p:blipFill>
        <p:spPr>
          <a:xfrm>
            <a:off x="7532598" y="8320252"/>
            <a:ext cx="104775" cy="104775"/>
          </a:xfrm>
          <a:prstGeom prst="rect">
            <a:avLst/>
          </a:prstGeom>
        </p:spPr>
      </p:pic>
      <p:sp>
        <p:nvSpPr>
          <p:cNvPr id="68" name="object 16">
            <a:extLst>
              <a:ext uri="{FF2B5EF4-FFF2-40B4-BE49-F238E27FC236}">
                <a16:creationId xmlns:a16="http://schemas.microsoft.com/office/drawing/2014/main" id="{13FCBDEA-BABB-C204-A86D-DF5A3BACC774}"/>
              </a:ext>
            </a:extLst>
          </p:cNvPr>
          <p:cNvSpPr txBox="1"/>
          <p:nvPr/>
        </p:nvSpPr>
        <p:spPr>
          <a:xfrm>
            <a:off x="7281766" y="6370110"/>
            <a:ext cx="1981200" cy="2176780"/>
          </a:xfrm>
          <a:prstGeom prst="rect">
            <a:avLst/>
          </a:prstGeom>
        </p:spPr>
        <p:txBody>
          <a:bodyPr vert="horz" wrap="square" lIns="0" tIns="12700" rIns="0" bIns="0" rtlCol="0">
            <a:spAutoFit/>
          </a:bodyPr>
          <a:lstStyle/>
          <a:p>
            <a:pPr marL="105410" marR="5080" indent="-93345">
              <a:lnSpc>
                <a:spcPct val="115799"/>
              </a:lnSpc>
              <a:spcBef>
                <a:spcPts val="100"/>
              </a:spcBef>
            </a:pPr>
            <a:r>
              <a:rPr sz="3400" spc="-35" err="1">
                <a:latin typeface="Ariel"/>
                <a:cs typeface="Arial"/>
                <a:hlinkClick r:id="rId9" action="ppaction://hlinksldjump"/>
              </a:rPr>
              <a:t>Dagelijkse</a:t>
            </a:r>
            <a:r>
              <a:rPr sz="3400" spc="-35">
                <a:latin typeface="Ariel"/>
                <a:cs typeface="Arial"/>
                <a:hlinkClick r:id="rId9" action="ppaction://hlinksldjump"/>
              </a:rPr>
              <a:t> </a:t>
            </a:r>
            <a:r>
              <a:rPr sz="3400" spc="-10" err="1">
                <a:latin typeface="Ariel"/>
                <a:cs typeface="Arial"/>
                <a:hlinkClick r:id="rId9" action="ppaction://hlinksldjump"/>
              </a:rPr>
              <a:t>opvolging</a:t>
            </a:r>
            <a:endParaRPr sz="3400">
              <a:latin typeface="Ariel"/>
              <a:cs typeface="Arial"/>
            </a:endParaRPr>
          </a:p>
          <a:p>
            <a:pPr marL="530225" marR="27305">
              <a:lnSpc>
                <a:spcPct val="114599"/>
              </a:lnSpc>
              <a:spcBef>
                <a:spcPts val="885"/>
              </a:spcBef>
            </a:pPr>
            <a:r>
              <a:rPr sz="2400" spc="-10" err="1">
                <a:latin typeface="Ariel"/>
                <a:cs typeface="Arial"/>
                <a:hlinkClick r:id="rId10" action="ppaction://hlinksldjump"/>
              </a:rPr>
              <a:t>Wegen</a:t>
            </a:r>
            <a:r>
              <a:rPr sz="2400" spc="-10">
                <a:latin typeface="Ariel"/>
                <a:cs typeface="Arial"/>
              </a:rPr>
              <a:t> </a:t>
            </a:r>
            <a:r>
              <a:rPr sz="2400" spc="-10" err="1">
                <a:latin typeface="Ariel"/>
                <a:cs typeface="Arial"/>
                <a:hlinkClick r:id="rId11" action="ppaction://hlinksldjump"/>
              </a:rPr>
              <a:t>Bloeddruk</a:t>
            </a:r>
            <a:endParaRPr sz="2400">
              <a:latin typeface="Ariel"/>
              <a:cs typeface="Arial"/>
            </a:endParaRPr>
          </a:p>
        </p:txBody>
      </p:sp>
      <p:pic>
        <p:nvPicPr>
          <p:cNvPr id="69" name="object 17">
            <a:extLst>
              <a:ext uri="{FF2B5EF4-FFF2-40B4-BE49-F238E27FC236}">
                <a16:creationId xmlns:a16="http://schemas.microsoft.com/office/drawing/2014/main" id="{07B34384-2205-7AF3-4ED1-8B9997C92267}"/>
              </a:ext>
            </a:extLst>
          </p:cNvPr>
          <p:cNvPicPr/>
          <p:nvPr/>
        </p:nvPicPr>
        <p:blipFill>
          <a:blip r:embed="rId12" cstate="print"/>
          <a:stretch>
            <a:fillRect/>
          </a:stretch>
        </p:blipFill>
        <p:spPr>
          <a:xfrm>
            <a:off x="4064495" y="7901152"/>
            <a:ext cx="104775" cy="104775"/>
          </a:xfrm>
          <a:prstGeom prst="rect">
            <a:avLst/>
          </a:prstGeom>
        </p:spPr>
      </p:pic>
      <p:pic>
        <p:nvPicPr>
          <p:cNvPr id="70" name="object 18">
            <a:extLst>
              <a:ext uri="{FF2B5EF4-FFF2-40B4-BE49-F238E27FC236}">
                <a16:creationId xmlns:a16="http://schemas.microsoft.com/office/drawing/2014/main" id="{21C1ED7A-3C44-3E36-095A-A6F0EA16C4FC}"/>
              </a:ext>
            </a:extLst>
          </p:cNvPr>
          <p:cNvPicPr/>
          <p:nvPr/>
        </p:nvPicPr>
        <p:blipFill>
          <a:blip r:embed="rId13" cstate="print"/>
          <a:stretch>
            <a:fillRect/>
          </a:stretch>
        </p:blipFill>
        <p:spPr>
          <a:xfrm>
            <a:off x="4064495" y="8739352"/>
            <a:ext cx="104775" cy="104775"/>
          </a:xfrm>
          <a:prstGeom prst="rect">
            <a:avLst/>
          </a:prstGeom>
        </p:spPr>
      </p:pic>
      <p:sp>
        <p:nvSpPr>
          <p:cNvPr id="71" name="object 19">
            <a:extLst>
              <a:ext uri="{FF2B5EF4-FFF2-40B4-BE49-F238E27FC236}">
                <a16:creationId xmlns:a16="http://schemas.microsoft.com/office/drawing/2014/main" id="{263D422F-B2DD-B5B2-CB60-6ECADB5751C4}"/>
              </a:ext>
            </a:extLst>
          </p:cNvPr>
          <p:cNvSpPr txBox="1"/>
          <p:nvPr/>
        </p:nvSpPr>
        <p:spPr>
          <a:xfrm>
            <a:off x="4331741" y="7682712"/>
            <a:ext cx="2080260" cy="1701800"/>
          </a:xfrm>
          <a:prstGeom prst="rect">
            <a:avLst/>
          </a:prstGeom>
        </p:spPr>
        <p:txBody>
          <a:bodyPr vert="horz" wrap="square" lIns="0" tIns="12700" rIns="0" bIns="0" rtlCol="0">
            <a:spAutoFit/>
          </a:bodyPr>
          <a:lstStyle/>
          <a:p>
            <a:pPr marL="12700" marR="5080">
              <a:lnSpc>
                <a:spcPct val="114599"/>
              </a:lnSpc>
              <a:spcBef>
                <a:spcPts val="100"/>
              </a:spcBef>
            </a:pPr>
            <a:r>
              <a:rPr sz="2400" spc="-25" err="1">
                <a:latin typeface="Ariel"/>
                <a:cs typeface="Arial"/>
                <a:hlinkClick r:id="rId14" action="ppaction://hlinksldjump"/>
              </a:rPr>
              <a:t>Welke</a:t>
            </a:r>
            <a:r>
              <a:rPr sz="2400" spc="-125">
                <a:latin typeface="Ariel"/>
                <a:cs typeface="Arial"/>
                <a:hlinkClick r:id="rId14" action="ppaction://hlinksldjump"/>
              </a:rPr>
              <a:t> </a:t>
            </a:r>
            <a:r>
              <a:rPr sz="2400" spc="-10" err="1">
                <a:latin typeface="Ariel"/>
                <a:cs typeface="Arial"/>
                <a:hlinkClick r:id="rId14" action="ppaction://hlinksldjump"/>
              </a:rPr>
              <a:t>klachten</a:t>
            </a:r>
            <a:r>
              <a:rPr sz="2400" spc="-10">
                <a:latin typeface="Ariel"/>
                <a:cs typeface="Arial"/>
                <a:hlinkClick r:id="rId14" action="ppaction://hlinksldjump"/>
              </a:rPr>
              <a:t> </a:t>
            </a:r>
            <a:r>
              <a:rPr sz="2400" err="1">
                <a:latin typeface="Ariel"/>
                <a:cs typeface="Arial"/>
                <a:hlinkClick r:id="rId14" action="ppaction://hlinksldjump"/>
              </a:rPr>
              <a:t>kan</a:t>
            </a:r>
            <a:r>
              <a:rPr sz="2400" spc="-85">
                <a:latin typeface="Ariel"/>
                <a:cs typeface="Arial"/>
                <a:hlinkClick r:id="rId14" action="ppaction://hlinksldjump"/>
              </a:rPr>
              <a:t> </a:t>
            </a:r>
            <a:r>
              <a:rPr sz="2400" err="1">
                <a:latin typeface="Ariel"/>
                <a:cs typeface="Arial"/>
                <a:hlinkClick r:id="rId14" action="ppaction://hlinksldjump"/>
              </a:rPr>
              <a:t>ik</a:t>
            </a:r>
            <a:r>
              <a:rPr sz="2400" spc="-80">
                <a:latin typeface="Ariel"/>
                <a:cs typeface="Arial"/>
                <a:hlinkClick r:id="rId14" action="ppaction://hlinksldjump"/>
              </a:rPr>
              <a:t> </a:t>
            </a:r>
            <a:r>
              <a:rPr sz="2400" spc="-25" err="1">
                <a:latin typeface="Ariel"/>
                <a:cs typeface="Arial"/>
                <a:hlinkClick r:id="rId14" action="ppaction://hlinksldjump"/>
              </a:rPr>
              <a:t>ervaren</a:t>
            </a:r>
            <a:r>
              <a:rPr sz="2400" spc="-25">
                <a:latin typeface="Ariel"/>
                <a:cs typeface="Arial"/>
                <a:hlinkClick r:id="rId14" action="ppaction://hlinksldjump"/>
              </a:rPr>
              <a:t>? </a:t>
            </a:r>
            <a:r>
              <a:rPr sz="2400">
                <a:latin typeface="Ariel"/>
                <a:cs typeface="Arial"/>
                <a:hlinkClick r:id="rId15" action="ppaction://hlinksldjump"/>
              </a:rPr>
              <a:t>Wat</a:t>
            </a:r>
            <a:r>
              <a:rPr sz="2400" spc="-110">
                <a:latin typeface="Ariel"/>
                <a:cs typeface="Arial"/>
                <a:hlinkClick r:id="rId15" action="ppaction://hlinksldjump"/>
              </a:rPr>
              <a:t> </a:t>
            </a:r>
            <a:r>
              <a:rPr sz="2400" err="1">
                <a:latin typeface="Ariel"/>
                <a:cs typeface="Arial"/>
                <a:hlinkClick r:id="rId15" action="ppaction://hlinksldjump"/>
              </a:rPr>
              <a:t>kan</a:t>
            </a:r>
            <a:r>
              <a:rPr sz="2400" spc="-105">
                <a:latin typeface="Ariel"/>
                <a:cs typeface="Arial"/>
                <a:hlinkClick r:id="rId15" action="ppaction://hlinksldjump"/>
              </a:rPr>
              <a:t> </a:t>
            </a:r>
            <a:r>
              <a:rPr sz="2400" spc="30">
                <a:latin typeface="Ariel"/>
                <a:cs typeface="Arial"/>
                <a:hlinkClick r:id="rId15" action="ppaction://hlinksldjump"/>
              </a:rPr>
              <a:t>het </a:t>
            </a:r>
            <a:r>
              <a:rPr sz="2400" err="1">
                <a:latin typeface="Ariel"/>
                <a:cs typeface="Arial"/>
                <a:hlinkClick r:id="rId15" action="ppaction://hlinksldjump"/>
              </a:rPr>
              <a:t>erger</a:t>
            </a:r>
            <a:r>
              <a:rPr sz="2400" spc="45">
                <a:latin typeface="Ariel"/>
                <a:cs typeface="Arial"/>
                <a:hlinkClick r:id="rId15" action="ppaction://hlinksldjump"/>
              </a:rPr>
              <a:t> </a:t>
            </a:r>
            <a:r>
              <a:rPr sz="2400" spc="-10" err="1">
                <a:latin typeface="Ariel"/>
                <a:cs typeface="Arial"/>
                <a:hlinkClick r:id="rId15" action="ppaction://hlinksldjump"/>
              </a:rPr>
              <a:t>maken</a:t>
            </a:r>
            <a:r>
              <a:rPr sz="2400" spc="-10">
                <a:latin typeface="Ariel"/>
                <a:cs typeface="Arial"/>
                <a:hlinkClick r:id="rId15" action="ppaction://hlinksldjump"/>
              </a:rPr>
              <a:t>?</a:t>
            </a:r>
            <a:endParaRPr sz="2400">
              <a:latin typeface="Ariel"/>
              <a:cs typeface="Arial"/>
            </a:endParaRPr>
          </a:p>
        </p:txBody>
      </p:sp>
      <p:pic>
        <p:nvPicPr>
          <p:cNvPr id="72" name="object 20">
            <a:extLst>
              <a:ext uri="{FF2B5EF4-FFF2-40B4-BE49-F238E27FC236}">
                <a16:creationId xmlns:a16="http://schemas.microsoft.com/office/drawing/2014/main" id="{76931FDA-ED3B-CFCB-95C6-1BC1EE7F2FD9}"/>
              </a:ext>
            </a:extLst>
          </p:cNvPr>
          <p:cNvPicPr/>
          <p:nvPr/>
        </p:nvPicPr>
        <p:blipFill>
          <a:blip r:embed="rId16" cstate="print"/>
          <a:stretch>
            <a:fillRect/>
          </a:stretch>
        </p:blipFill>
        <p:spPr>
          <a:xfrm>
            <a:off x="979909" y="7901152"/>
            <a:ext cx="104775" cy="104775"/>
          </a:xfrm>
          <a:prstGeom prst="rect">
            <a:avLst/>
          </a:prstGeom>
        </p:spPr>
      </p:pic>
      <p:pic>
        <p:nvPicPr>
          <p:cNvPr id="73" name="object 21">
            <a:extLst>
              <a:ext uri="{FF2B5EF4-FFF2-40B4-BE49-F238E27FC236}">
                <a16:creationId xmlns:a16="http://schemas.microsoft.com/office/drawing/2014/main" id="{571EEEF7-FAA6-397F-EC8E-1049BECB867E}"/>
              </a:ext>
            </a:extLst>
          </p:cNvPr>
          <p:cNvPicPr/>
          <p:nvPr/>
        </p:nvPicPr>
        <p:blipFill>
          <a:blip r:embed="rId17" cstate="print"/>
          <a:stretch>
            <a:fillRect/>
          </a:stretch>
        </p:blipFill>
        <p:spPr>
          <a:xfrm>
            <a:off x="979909" y="8320252"/>
            <a:ext cx="104775" cy="104775"/>
          </a:xfrm>
          <a:prstGeom prst="rect">
            <a:avLst/>
          </a:prstGeom>
        </p:spPr>
      </p:pic>
      <p:pic>
        <p:nvPicPr>
          <p:cNvPr id="74" name="object 22">
            <a:extLst>
              <a:ext uri="{FF2B5EF4-FFF2-40B4-BE49-F238E27FC236}">
                <a16:creationId xmlns:a16="http://schemas.microsoft.com/office/drawing/2014/main" id="{75DAAA80-B3AC-F77B-96DF-B5ED24E09D67}"/>
              </a:ext>
            </a:extLst>
          </p:cNvPr>
          <p:cNvPicPr/>
          <p:nvPr/>
        </p:nvPicPr>
        <p:blipFill>
          <a:blip r:embed="rId17" cstate="print"/>
          <a:stretch>
            <a:fillRect/>
          </a:stretch>
        </p:blipFill>
        <p:spPr>
          <a:xfrm>
            <a:off x="979909" y="8739352"/>
            <a:ext cx="104775" cy="104775"/>
          </a:xfrm>
          <a:prstGeom prst="rect">
            <a:avLst/>
          </a:prstGeom>
        </p:spPr>
      </p:pic>
      <p:sp>
        <p:nvSpPr>
          <p:cNvPr id="75" name="object 23">
            <a:extLst>
              <a:ext uri="{FF2B5EF4-FFF2-40B4-BE49-F238E27FC236}">
                <a16:creationId xmlns:a16="http://schemas.microsoft.com/office/drawing/2014/main" id="{409D85B5-157F-F270-5B64-55FB769BEA8F}"/>
              </a:ext>
            </a:extLst>
          </p:cNvPr>
          <p:cNvSpPr txBox="1"/>
          <p:nvPr/>
        </p:nvSpPr>
        <p:spPr>
          <a:xfrm>
            <a:off x="1247155" y="7682712"/>
            <a:ext cx="2290445" cy="1282700"/>
          </a:xfrm>
          <a:prstGeom prst="rect">
            <a:avLst/>
          </a:prstGeom>
        </p:spPr>
        <p:txBody>
          <a:bodyPr vert="horz" wrap="square" lIns="0" tIns="12700" rIns="0" bIns="0" rtlCol="0">
            <a:spAutoFit/>
          </a:bodyPr>
          <a:lstStyle/>
          <a:p>
            <a:pPr marL="12700" marR="5080" algn="just">
              <a:lnSpc>
                <a:spcPct val="114599"/>
              </a:lnSpc>
              <a:spcBef>
                <a:spcPts val="100"/>
              </a:spcBef>
            </a:pPr>
            <a:r>
              <a:rPr sz="2400" spc="-70" err="1">
                <a:latin typeface="Ariel"/>
                <a:cs typeface="Arial"/>
                <a:hlinkClick r:id="rId18" action="ppaction://hlinksldjump"/>
              </a:rPr>
              <a:t>Een</a:t>
            </a:r>
            <a:r>
              <a:rPr sz="2400" spc="-85">
                <a:latin typeface="Ariel"/>
                <a:cs typeface="Arial"/>
                <a:hlinkClick r:id="rId18" action="ppaction://hlinksldjump"/>
              </a:rPr>
              <a:t> </a:t>
            </a:r>
            <a:r>
              <a:rPr sz="2400" err="1">
                <a:latin typeface="Ariel"/>
                <a:cs typeface="Arial"/>
                <a:hlinkClick r:id="rId18" action="ppaction://hlinksldjump"/>
              </a:rPr>
              <a:t>gezond</a:t>
            </a:r>
            <a:r>
              <a:rPr sz="2400" spc="-80">
                <a:latin typeface="Ariel"/>
                <a:cs typeface="Arial"/>
                <a:hlinkClick r:id="rId18" action="ppaction://hlinksldjump"/>
              </a:rPr>
              <a:t> </a:t>
            </a:r>
            <a:r>
              <a:rPr sz="2400" spc="40">
                <a:latin typeface="Ariel"/>
                <a:cs typeface="Arial"/>
                <a:hlinkClick r:id="rId18" action="ppaction://hlinksldjump"/>
              </a:rPr>
              <a:t>hart </a:t>
            </a:r>
            <a:r>
              <a:rPr sz="2400">
                <a:latin typeface="Ariel"/>
                <a:cs typeface="Arial"/>
                <a:hlinkClick r:id="rId19" action="ppaction://hlinksldjump"/>
              </a:rPr>
              <a:t>Wat</a:t>
            </a:r>
            <a:r>
              <a:rPr sz="2400" spc="-135">
                <a:latin typeface="Ariel"/>
                <a:cs typeface="Arial"/>
                <a:hlinkClick r:id="rId19" action="ppaction://hlinksldjump"/>
              </a:rPr>
              <a:t> </a:t>
            </a:r>
            <a:r>
              <a:rPr sz="2400">
                <a:latin typeface="Ariel"/>
                <a:cs typeface="Arial"/>
                <a:hlinkClick r:id="rId19" action="ppaction://hlinksldjump"/>
              </a:rPr>
              <a:t>is</a:t>
            </a:r>
            <a:r>
              <a:rPr sz="2400" spc="-130">
                <a:latin typeface="Ariel"/>
                <a:cs typeface="Arial"/>
                <a:hlinkClick r:id="rId19" action="ppaction://hlinksldjump"/>
              </a:rPr>
              <a:t> </a:t>
            </a:r>
            <a:r>
              <a:rPr sz="2400" spc="-10" err="1">
                <a:latin typeface="Ariel"/>
                <a:cs typeface="Arial"/>
                <a:hlinkClick r:id="rId19" action="ppaction://hlinksldjump"/>
              </a:rPr>
              <a:t>hartfalen</a:t>
            </a:r>
            <a:r>
              <a:rPr sz="2400" spc="-10">
                <a:latin typeface="Ariel"/>
                <a:cs typeface="Arial"/>
                <a:hlinkClick r:id="rId19" action="ppaction://hlinksldjump"/>
              </a:rPr>
              <a:t>? </a:t>
            </a:r>
            <a:r>
              <a:rPr sz="2400">
                <a:latin typeface="Ariel"/>
                <a:cs typeface="Arial"/>
                <a:hlinkClick r:id="rId20" action="ppaction://hlinksldjump"/>
              </a:rPr>
              <a:t>Hoe</a:t>
            </a:r>
            <a:r>
              <a:rPr sz="2400" spc="-55">
                <a:latin typeface="Ariel"/>
                <a:cs typeface="Arial"/>
                <a:hlinkClick r:id="rId20" action="ppaction://hlinksldjump"/>
              </a:rPr>
              <a:t> </a:t>
            </a:r>
            <a:r>
              <a:rPr sz="2400" spc="65" err="1">
                <a:latin typeface="Ariel"/>
                <a:cs typeface="Arial"/>
                <a:hlinkClick r:id="rId20" action="ppaction://hlinksldjump"/>
              </a:rPr>
              <a:t>komt</a:t>
            </a:r>
            <a:r>
              <a:rPr sz="2400" spc="-45">
                <a:latin typeface="Ariel"/>
                <a:cs typeface="Arial"/>
                <a:hlinkClick r:id="rId20" action="ppaction://hlinksldjump"/>
              </a:rPr>
              <a:t> </a:t>
            </a:r>
            <a:r>
              <a:rPr sz="2400" spc="-20">
                <a:latin typeface="Ariel"/>
                <a:cs typeface="Arial"/>
                <a:hlinkClick r:id="rId20" action="ppaction://hlinksldjump"/>
              </a:rPr>
              <a:t>het?</a:t>
            </a:r>
            <a:endParaRPr sz="2400">
              <a:latin typeface="Ariel"/>
              <a:cs typeface="Arial"/>
            </a:endParaRPr>
          </a:p>
        </p:txBody>
      </p:sp>
      <p:pic>
        <p:nvPicPr>
          <p:cNvPr id="76" name="object 24">
            <a:extLst>
              <a:ext uri="{FF2B5EF4-FFF2-40B4-BE49-F238E27FC236}">
                <a16:creationId xmlns:a16="http://schemas.microsoft.com/office/drawing/2014/main" id="{E8C7CA9C-A238-E9AE-75F9-5DB13B4FFCD5}"/>
              </a:ext>
            </a:extLst>
          </p:cNvPr>
          <p:cNvPicPr/>
          <p:nvPr/>
        </p:nvPicPr>
        <p:blipFill>
          <a:blip r:embed="rId21" cstate="print"/>
          <a:stretch>
            <a:fillRect/>
          </a:stretch>
        </p:blipFill>
        <p:spPr>
          <a:xfrm>
            <a:off x="10413263" y="7901152"/>
            <a:ext cx="104775" cy="104775"/>
          </a:xfrm>
          <a:prstGeom prst="rect">
            <a:avLst/>
          </a:prstGeom>
        </p:spPr>
      </p:pic>
      <p:pic>
        <p:nvPicPr>
          <p:cNvPr id="77" name="object 25">
            <a:extLst>
              <a:ext uri="{FF2B5EF4-FFF2-40B4-BE49-F238E27FC236}">
                <a16:creationId xmlns:a16="http://schemas.microsoft.com/office/drawing/2014/main" id="{5E432F4B-58B3-6A0F-792F-299045E6C793}"/>
              </a:ext>
            </a:extLst>
          </p:cNvPr>
          <p:cNvPicPr/>
          <p:nvPr/>
        </p:nvPicPr>
        <p:blipFill>
          <a:blip r:embed="rId22" cstate="print"/>
          <a:stretch>
            <a:fillRect/>
          </a:stretch>
        </p:blipFill>
        <p:spPr>
          <a:xfrm>
            <a:off x="10413263" y="8320252"/>
            <a:ext cx="104775" cy="104775"/>
          </a:xfrm>
          <a:prstGeom prst="rect">
            <a:avLst/>
          </a:prstGeom>
        </p:spPr>
      </p:pic>
      <p:sp>
        <p:nvSpPr>
          <p:cNvPr id="78" name="object 26">
            <a:extLst>
              <a:ext uri="{FF2B5EF4-FFF2-40B4-BE49-F238E27FC236}">
                <a16:creationId xmlns:a16="http://schemas.microsoft.com/office/drawing/2014/main" id="{E20ABA83-0E62-21D4-AD21-41FB820AAE8F}"/>
              </a:ext>
            </a:extLst>
          </p:cNvPr>
          <p:cNvSpPr txBox="1"/>
          <p:nvPr/>
        </p:nvSpPr>
        <p:spPr>
          <a:xfrm>
            <a:off x="10680509" y="7682712"/>
            <a:ext cx="2656205" cy="863600"/>
          </a:xfrm>
          <a:prstGeom prst="rect">
            <a:avLst/>
          </a:prstGeom>
        </p:spPr>
        <p:txBody>
          <a:bodyPr vert="horz" wrap="square" lIns="0" tIns="12700" rIns="0" bIns="0" rtlCol="0">
            <a:spAutoFit/>
          </a:bodyPr>
          <a:lstStyle/>
          <a:p>
            <a:pPr marL="12700" marR="5080">
              <a:lnSpc>
                <a:spcPct val="114599"/>
              </a:lnSpc>
              <a:spcBef>
                <a:spcPts val="100"/>
              </a:spcBef>
            </a:pPr>
            <a:r>
              <a:rPr sz="2400" spc="-10" err="1">
                <a:latin typeface="Ariel"/>
                <a:cs typeface="Arial"/>
                <a:hlinkClick r:id="rId23" action="ppaction://hlinksldjump"/>
              </a:rPr>
              <a:t>Medicatie</a:t>
            </a:r>
            <a:r>
              <a:rPr sz="2400" spc="600">
                <a:latin typeface="Ariel"/>
                <a:cs typeface="Arial"/>
                <a:hlinkClick r:id="rId23" action="ppaction://hlinksldjump"/>
              </a:rPr>
              <a:t> </a:t>
            </a:r>
            <a:endParaRPr lang="nl-BE" sz="2400" spc="600">
              <a:latin typeface="Ariel"/>
              <a:cs typeface="Arial"/>
            </a:endParaRPr>
          </a:p>
          <a:p>
            <a:pPr marL="12700" marR="5080">
              <a:lnSpc>
                <a:spcPct val="114599"/>
              </a:lnSpc>
              <a:spcBef>
                <a:spcPts val="100"/>
              </a:spcBef>
            </a:pPr>
            <a:r>
              <a:rPr sz="2400" err="1">
                <a:latin typeface="Ariel"/>
                <a:cs typeface="Arial"/>
                <a:hlinkClick r:id="rId24" action="ppaction://hlinksldjump"/>
              </a:rPr>
              <a:t>Gezonde</a:t>
            </a:r>
            <a:r>
              <a:rPr sz="2400" spc="-145">
                <a:latin typeface="Ariel"/>
                <a:cs typeface="Arial"/>
                <a:hlinkClick r:id="rId24" action="ppaction://hlinksldjump"/>
              </a:rPr>
              <a:t> </a:t>
            </a:r>
            <a:r>
              <a:rPr sz="2400" spc="-10" err="1">
                <a:latin typeface="Ariel"/>
                <a:cs typeface="Arial"/>
                <a:hlinkClick r:id="rId24" action="ppaction://hlinksldjump"/>
              </a:rPr>
              <a:t>levensstijl</a:t>
            </a:r>
            <a:endParaRPr sz="2400">
              <a:latin typeface="Ariel"/>
              <a:cs typeface="Arial"/>
            </a:endParaRPr>
          </a:p>
        </p:txBody>
      </p:sp>
      <p:pic>
        <p:nvPicPr>
          <p:cNvPr id="79" name="object 27">
            <a:extLst>
              <a:ext uri="{FF2B5EF4-FFF2-40B4-BE49-F238E27FC236}">
                <a16:creationId xmlns:a16="http://schemas.microsoft.com/office/drawing/2014/main" id="{ED93DF6F-8DF4-3B85-5877-952117C01563}"/>
              </a:ext>
            </a:extLst>
          </p:cNvPr>
          <p:cNvPicPr/>
          <p:nvPr/>
        </p:nvPicPr>
        <p:blipFill>
          <a:blip r:embed="rId25" cstate="print"/>
          <a:stretch>
            <a:fillRect/>
          </a:stretch>
        </p:blipFill>
        <p:spPr>
          <a:xfrm>
            <a:off x="13692378" y="7901152"/>
            <a:ext cx="104775" cy="104775"/>
          </a:xfrm>
          <a:prstGeom prst="rect">
            <a:avLst/>
          </a:prstGeom>
        </p:spPr>
      </p:pic>
      <p:pic>
        <p:nvPicPr>
          <p:cNvPr id="80" name="object 28">
            <a:extLst>
              <a:ext uri="{FF2B5EF4-FFF2-40B4-BE49-F238E27FC236}">
                <a16:creationId xmlns:a16="http://schemas.microsoft.com/office/drawing/2014/main" id="{464B128D-D868-91DA-2C9B-1B0B7520AB54}"/>
              </a:ext>
            </a:extLst>
          </p:cNvPr>
          <p:cNvPicPr/>
          <p:nvPr/>
        </p:nvPicPr>
        <p:blipFill>
          <a:blip r:embed="rId25" cstate="print"/>
          <a:stretch>
            <a:fillRect/>
          </a:stretch>
        </p:blipFill>
        <p:spPr>
          <a:xfrm>
            <a:off x="13692378" y="8739352"/>
            <a:ext cx="104775" cy="104775"/>
          </a:xfrm>
          <a:prstGeom prst="rect">
            <a:avLst/>
          </a:prstGeom>
        </p:spPr>
      </p:pic>
      <p:pic>
        <p:nvPicPr>
          <p:cNvPr id="81" name="object 29">
            <a:extLst>
              <a:ext uri="{FF2B5EF4-FFF2-40B4-BE49-F238E27FC236}">
                <a16:creationId xmlns:a16="http://schemas.microsoft.com/office/drawing/2014/main" id="{4509E5C0-7435-41BA-8060-2ED109DCB029}"/>
              </a:ext>
            </a:extLst>
          </p:cNvPr>
          <p:cNvPicPr/>
          <p:nvPr/>
        </p:nvPicPr>
        <p:blipFill>
          <a:blip r:embed="rId26" cstate="print"/>
          <a:stretch>
            <a:fillRect/>
          </a:stretch>
        </p:blipFill>
        <p:spPr>
          <a:xfrm>
            <a:off x="13692378" y="9577551"/>
            <a:ext cx="104775" cy="104775"/>
          </a:xfrm>
          <a:prstGeom prst="rect">
            <a:avLst/>
          </a:prstGeom>
        </p:spPr>
      </p:pic>
      <p:sp>
        <p:nvSpPr>
          <p:cNvPr id="82" name="object 30">
            <a:extLst>
              <a:ext uri="{FF2B5EF4-FFF2-40B4-BE49-F238E27FC236}">
                <a16:creationId xmlns:a16="http://schemas.microsoft.com/office/drawing/2014/main" id="{C4159DA0-D51C-B133-365E-8BB24058B56E}"/>
              </a:ext>
            </a:extLst>
          </p:cNvPr>
          <p:cNvSpPr txBox="1"/>
          <p:nvPr/>
        </p:nvSpPr>
        <p:spPr>
          <a:xfrm>
            <a:off x="13959586" y="7682712"/>
            <a:ext cx="2084705" cy="2120900"/>
          </a:xfrm>
          <a:prstGeom prst="rect">
            <a:avLst/>
          </a:prstGeom>
        </p:spPr>
        <p:txBody>
          <a:bodyPr vert="horz" wrap="square" lIns="0" tIns="12700" rIns="0" bIns="0" rtlCol="0">
            <a:spAutoFit/>
          </a:bodyPr>
          <a:lstStyle/>
          <a:p>
            <a:pPr marL="12700" marR="5080">
              <a:lnSpc>
                <a:spcPct val="114599"/>
              </a:lnSpc>
              <a:spcBef>
                <a:spcPts val="100"/>
              </a:spcBef>
            </a:pPr>
            <a:r>
              <a:rPr sz="2400" err="1">
                <a:latin typeface="Ariel"/>
                <a:cs typeface="Arial"/>
                <a:hlinkClick r:id="rId27" action="ppaction://hlinksldjump"/>
              </a:rPr>
              <a:t>Omgaan</a:t>
            </a:r>
            <a:r>
              <a:rPr sz="2400" spc="-140">
                <a:latin typeface="Ariel"/>
                <a:cs typeface="Arial"/>
                <a:hlinkClick r:id="rId27" action="ppaction://hlinksldjump"/>
              </a:rPr>
              <a:t> </a:t>
            </a:r>
            <a:r>
              <a:rPr sz="2400" spc="40">
                <a:latin typeface="Ariel"/>
                <a:cs typeface="Arial"/>
                <a:hlinkClick r:id="rId27" action="ppaction://hlinksldjump"/>
              </a:rPr>
              <a:t>met </a:t>
            </a:r>
            <a:r>
              <a:rPr sz="2400" spc="-10" err="1">
                <a:latin typeface="Ariel"/>
                <a:cs typeface="Arial"/>
                <a:hlinkClick r:id="rId27" action="ppaction://hlinksldjump"/>
              </a:rPr>
              <a:t>gevoelens</a:t>
            </a:r>
            <a:r>
              <a:rPr sz="2400" spc="-10">
                <a:latin typeface="Ariel"/>
                <a:cs typeface="Arial"/>
                <a:hlinkClick r:id="rId27" action="ppaction://hlinksldjump"/>
              </a:rPr>
              <a:t> </a:t>
            </a:r>
            <a:r>
              <a:rPr sz="2400" err="1">
                <a:latin typeface="Ariel"/>
                <a:cs typeface="Arial"/>
                <a:hlinkClick r:id="rId27" action="ppaction://hlinksldjump"/>
              </a:rPr>
              <a:t>Omgaan</a:t>
            </a:r>
            <a:r>
              <a:rPr sz="2400" spc="-140">
                <a:latin typeface="Ariel"/>
                <a:cs typeface="Arial"/>
                <a:hlinkClick r:id="rId27" action="ppaction://hlinksldjump"/>
              </a:rPr>
              <a:t> </a:t>
            </a:r>
            <a:r>
              <a:rPr sz="2400" spc="40">
                <a:latin typeface="Ariel"/>
                <a:cs typeface="Arial"/>
                <a:hlinkClick r:id="rId27" action="ppaction://hlinksldjump"/>
              </a:rPr>
              <a:t>met </a:t>
            </a:r>
            <a:r>
              <a:rPr sz="2400" spc="-10" err="1">
                <a:latin typeface="Ariel"/>
                <a:cs typeface="Arial"/>
                <a:hlinkClick r:id="rId27" action="ppaction://hlinksldjump"/>
              </a:rPr>
              <a:t>beperkingen</a:t>
            </a:r>
            <a:r>
              <a:rPr sz="2400" spc="-10">
                <a:latin typeface="Ariel"/>
                <a:cs typeface="Arial"/>
                <a:hlinkClick r:id="rId27" action="ppaction://hlinksldjump"/>
              </a:rPr>
              <a:t> </a:t>
            </a:r>
            <a:r>
              <a:rPr sz="2400" spc="-10" err="1">
                <a:latin typeface="Ariel"/>
                <a:cs typeface="Arial"/>
                <a:hlinkClick r:id="rId27" action="ppaction://hlinksldjump"/>
              </a:rPr>
              <a:t>Ondersteuning</a:t>
            </a:r>
            <a:endParaRPr sz="2400">
              <a:latin typeface="Ariel"/>
              <a:cs typeface="Arial"/>
            </a:endParaRPr>
          </a:p>
        </p:txBody>
      </p:sp>
      <p:grpSp>
        <p:nvGrpSpPr>
          <p:cNvPr id="12" name="object 3">
            <a:extLst>
              <a:ext uri="{FF2B5EF4-FFF2-40B4-BE49-F238E27FC236}">
                <a16:creationId xmlns:a16="http://schemas.microsoft.com/office/drawing/2014/main" id="{AD76A735-127E-3004-AEF5-3B64F3923558}"/>
              </a:ext>
            </a:extLst>
          </p:cNvPr>
          <p:cNvGrpSpPr/>
          <p:nvPr/>
        </p:nvGrpSpPr>
        <p:grpSpPr>
          <a:xfrm>
            <a:off x="1001280" y="3244322"/>
            <a:ext cx="16230600" cy="2968625"/>
            <a:chOff x="1028715" y="3491318"/>
            <a:chExt cx="16230600" cy="2968625"/>
          </a:xfrm>
        </p:grpSpPr>
        <p:sp>
          <p:nvSpPr>
            <p:cNvPr id="13" name="object 4">
              <a:extLst>
                <a:ext uri="{FF2B5EF4-FFF2-40B4-BE49-F238E27FC236}">
                  <a16:creationId xmlns:a16="http://schemas.microsoft.com/office/drawing/2014/main" id="{C6A8252B-1DA6-F8C4-F2BE-8FD7E2D14B16}"/>
                </a:ext>
              </a:extLst>
            </p:cNvPr>
            <p:cNvSpPr/>
            <p:nvPr/>
          </p:nvSpPr>
          <p:spPr>
            <a:xfrm>
              <a:off x="1028715" y="3528859"/>
              <a:ext cx="3839210" cy="2893695"/>
            </a:xfrm>
            <a:custGeom>
              <a:avLst/>
              <a:gdLst/>
              <a:ahLst/>
              <a:cxnLst/>
              <a:rect l="l" t="t" r="r" b="b"/>
              <a:pathLst>
                <a:path w="3839210" h="2893695">
                  <a:moveTo>
                    <a:pt x="2247440" y="0"/>
                  </a:moveTo>
                  <a:lnTo>
                    <a:pt x="0" y="0"/>
                  </a:lnTo>
                  <a:lnTo>
                    <a:pt x="1591409" y="1447101"/>
                  </a:lnTo>
                  <a:lnTo>
                    <a:pt x="0" y="2893479"/>
                  </a:lnTo>
                  <a:lnTo>
                    <a:pt x="2247440" y="2893479"/>
                  </a:lnTo>
                  <a:lnTo>
                    <a:pt x="3838851" y="1447101"/>
                  </a:lnTo>
                  <a:lnTo>
                    <a:pt x="2247440" y="0"/>
                  </a:lnTo>
                  <a:close/>
                </a:path>
              </a:pathLst>
            </a:custGeom>
            <a:solidFill>
              <a:schemeClr val="accent2">
                <a:lumMod val="40000"/>
                <a:lumOff val="60000"/>
              </a:schemeClr>
            </a:solidFill>
          </p:spPr>
          <p:txBody>
            <a:bodyPr wrap="square" lIns="0" tIns="0" rIns="0" bIns="0" rtlCol="0"/>
            <a:lstStyle/>
            <a:p>
              <a:endParaRPr>
                <a:latin typeface="Ariel"/>
              </a:endParaRPr>
            </a:p>
          </p:txBody>
        </p:sp>
        <p:sp>
          <p:nvSpPr>
            <p:cNvPr id="15" name="object 5">
              <a:extLst>
                <a:ext uri="{FF2B5EF4-FFF2-40B4-BE49-F238E27FC236}">
                  <a16:creationId xmlns:a16="http://schemas.microsoft.com/office/drawing/2014/main" id="{E52A0A99-6843-99AC-6104-FCA83D2A7CB8}"/>
                </a:ext>
              </a:extLst>
            </p:cNvPr>
            <p:cNvSpPr/>
            <p:nvPr/>
          </p:nvSpPr>
          <p:spPr>
            <a:xfrm>
              <a:off x="4009326" y="3491318"/>
              <a:ext cx="3938904" cy="2968625"/>
            </a:xfrm>
            <a:custGeom>
              <a:avLst/>
              <a:gdLst/>
              <a:ahLst/>
              <a:cxnLst/>
              <a:rect l="l" t="t" r="r" b="b"/>
              <a:pathLst>
                <a:path w="3938904" h="2968625">
                  <a:moveTo>
                    <a:pt x="2305812" y="0"/>
                  </a:moveTo>
                  <a:lnTo>
                    <a:pt x="0" y="0"/>
                  </a:lnTo>
                  <a:lnTo>
                    <a:pt x="1632750" y="1484680"/>
                  </a:lnTo>
                  <a:lnTo>
                    <a:pt x="0" y="2968625"/>
                  </a:lnTo>
                  <a:lnTo>
                    <a:pt x="2305812" y="2968625"/>
                  </a:lnTo>
                  <a:lnTo>
                    <a:pt x="3938562" y="1484680"/>
                  </a:lnTo>
                  <a:lnTo>
                    <a:pt x="2305812" y="0"/>
                  </a:lnTo>
                  <a:close/>
                </a:path>
              </a:pathLst>
            </a:custGeom>
            <a:solidFill>
              <a:schemeClr val="accent2">
                <a:lumMod val="60000"/>
                <a:lumOff val="40000"/>
              </a:schemeClr>
            </a:solidFill>
          </p:spPr>
          <p:txBody>
            <a:bodyPr wrap="square" lIns="0" tIns="0" rIns="0" bIns="0" rtlCol="0"/>
            <a:lstStyle/>
            <a:p>
              <a:endParaRPr>
                <a:latin typeface="Ariel"/>
              </a:endParaRPr>
            </a:p>
          </p:txBody>
        </p:sp>
        <p:sp>
          <p:nvSpPr>
            <p:cNvPr id="16" name="object 6">
              <a:extLst>
                <a:ext uri="{FF2B5EF4-FFF2-40B4-BE49-F238E27FC236}">
                  <a16:creationId xmlns:a16="http://schemas.microsoft.com/office/drawing/2014/main" id="{FB4418D8-901C-889F-1F0E-239E8CDCF679}"/>
                </a:ext>
              </a:extLst>
            </p:cNvPr>
            <p:cNvSpPr/>
            <p:nvPr/>
          </p:nvSpPr>
          <p:spPr>
            <a:xfrm>
              <a:off x="7172210" y="3510089"/>
              <a:ext cx="3888740" cy="2931160"/>
            </a:xfrm>
            <a:custGeom>
              <a:avLst/>
              <a:gdLst/>
              <a:ahLst/>
              <a:cxnLst/>
              <a:rect l="l" t="t" r="r" b="b"/>
              <a:pathLst>
                <a:path w="3888740" h="2931160">
                  <a:moveTo>
                    <a:pt x="2276627" y="0"/>
                  </a:moveTo>
                  <a:lnTo>
                    <a:pt x="0" y="0"/>
                  </a:lnTo>
                  <a:lnTo>
                    <a:pt x="1612087" y="1465884"/>
                  </a:lnTo>
                  <a:lnTo>
                    <a:pt x="0" y="2931058"/>
                  </a:lnTo>
                  <a:lnTo>
                    <a:pt x="2276627" y="2931058"/>
                  </a:lnTo>
                  <a:lnTo>
                    <a:pt x="3888701" y="1465884"/>
                  </a:lnTo>
                  <a:lnTo>
                    <a:pt x="2276627" y="0"/>
                  </a:lnTo>
                  <a:close/>
                </a:path>
              </a:pathLst>
            </a:custGeom>
            <a:solidFill>
              <a:srgbClr val="FF9900"/>
            </a:solidFill>
          </p:spPr>
          <p:txBody>
            <a:bodyPr wrap="square" lIns="0" tIns="0" rIns="0" bIns="0" rtlCol="0"/>
            <a:lstStyle/>
            <a:p>
              <a:endParaRPr>
                <a:latin typeface="Ariel"/>
              </a:endParaRPr>
            </a:p>
          </p:txBody>
        </p:sp>
        <p:sp>
          <p:nvSpPr>
            <p:cNvPr id="17" name="object 7">
              <a:extLst>
                <a:ext uri="{FF2B5EF4-FFF2-40B4-BE49-F238E27FC236}">
                  <a16:creationId xmlns:a16="http://schemas.microsoft.com/office/drawing/2014/main" id="{60AE7ED6-31E5-6622-9A9D-2A597F0E0DE4}"/>
                </a:ext>
              </a:extLst>
            </p:cNvPr>
            <p:cNvSpPr/>
            <p:nvPr/>
          </p:nvSpPr>
          <p:spPr>
            <a:xfrm>
              <a:off x="10299991" y="3528859"/>
              <a:ext cx="3888740" cy="2931160"/>
            </a:xfrm>
            <a:custGeom>
              <a:avLst/>
              <a:gdLst/>
              <a:ahLst/>
              <a:cxnLst/>
              <a:rect l="l" t="t" r="r" b="b"/>
              <a:pathLst>
                <a:path w="3888740" h="2931160">
                  <a:moveTo>
                    <a:pt x="2276640" y="0"/>
                  </a:moveTo>
                  <a:lnTo>
                    <a:pt x="0" y="0"/>
                  </a:lnTo>
                  <a:lnTo>
                    <a:pt x="1612087" y="1465897"/>
                  </a:lnTo>
                  <a:lnTo>
                    <a:pt x="0" y="2931058"/>
                  </a:lnTo>
                  <a:lnTo>
                    <a:pt x="2276640" y="2931058"/>
                  </a:lnTo>
                  <a:lnTo>
                    <a:pt x="3888701" y="1465897"/>
                  </a:lnTo>
                  <a:lnTo>
                    <a:pt x="2276640" y="0"/>
                  </a:lnTo>
                  <a:close/>
                </a:path>
              </a:pathLst>
            </a:custGeom>
            <a:solidFill>
              <a:schemeClr val="accent2">
                <a:lumMod val="75000"/>
              </a:schemeClr>
            </a:solidFill>
          </p:spPr>
          <p:txBody>
            <a:bodyPr wrap="square" lIns="0" tIns="0" rIns="0" bIns="0" rtlCol="0"/>
            <a:lstStyle/>
            <a:p>
              <a:endParaRPr>
                <a:latin typeface="Ariel"/>
              </a:endParaRPr>
            </a:p>
          </p:txBody>
        </p:sp>
        <p:sp>
          <p:nvSpPr>
            <p:cNvPr id="18" name="object 8">
              <a:extLst>
                <a:ext uri="{FF2B5EF4-FFF2-40B4-BE49-F238E27FC236}">
                  <a16:creationId xmlns:a16="http://schemas.microsoft.com/office/drawing/2014/main" id="{EBDF5C3D-C9B7-E29F-D39F-1428056FB8DD}"/>
                </a:ext>
              </a:extLst>
            </p:cNvPr>
            <p:cNvSpPr/>
            <p:nvPr/>
          </p:nvSpPr>
          <p:spPr>
            <a:xfrm>
              <a:off x="13370560" y="3491318"/>
              <a:ext cx="3888740" cy="2931160"/>
            </a:xfrm>
            <a:custGeom>
              <a:avLst/>
              <a:gdLst/>
              <a:ahLst/>
              <a:cxnLst/>
              <a:rect l="l" t="t" r="r" b="b"/>
              <a:pathLst>
                <a:path w="3888740" h="2931160">
                  <a:moveTo>
                    <a:pt x="2276602" y="0"/>
                  </a:moveTo>
                  <a:lnTo>
                    <a:pt x="0" y="0"/>
                  </a:lnTo>
                  <a:lnTo>
                    <a:pt x="1612138" y="1465884"/>
                  </a:lnTo>
                  <a:lnTo>
                    <a:pt x="0" y="2931058"/>
                  </a:lnTo>
                  <a:lnTo>
                    <a:pt x="2276602" y="2931058"/>
                  </a:lnTo>
                  <a:lnTo>
                    <a:pt x="3888740" y="1465884"/>
                  </a:lnTo>
                  <a:lnTo>
                    <a:pt x="2276602" y="0"/>
                  </a:lnTo>
                  <a:close/>
                </a:path>
              </a:pathLst>
            </a:custGeom>
            <a:solidFill>
              <a:schemeClr val="accent2">
                <a:lumMod val="50000"/>
              </a:schemeClr>
            </a:solidFill>
          </p:spPr>
          <p:txBody>
            <a:bodyPr wrap="square" lIns="0" tIns="0" rIns="0" bIns="0" rtlCol="0"/>
            <a:lstStyle/>
            <a:p>
              <a:endParaRPr>
                <a:latin typeface="Ariel"/>
              </a:endParaRPr>
            </a:p>
          </p:txBody>
        </p:sp>
      </p:grpSp>
      <p:grpSp>
        <p:nvGrpSpPr>
          <p:cNvPr id="21" name="object 31">
            <a:extLst>
              <a:ext uri="{FF2B5EF4-FFF2-40B4-BE49-F238E27FC236}">
                <a16:creationId xmlns:a16="http://schemas.microsoft.com/office/drawing/2014/main" id="{2C8106C3-C61A-7540-7D29-14118B12AEEA}"/>
              </a:ext>
            </a:extLst>
          </p:cNvPr>
          <p:cNvGrpSpPr/>
          <p:nvPr/>
        </p:nvGrpSpPr>
        <p:grpSpPr>
          <a:xfrm>
            <a:off x="16056102" y="697360"/>
            <a:ext cx="1198880" cy="1216025"/>
            <a:chOff x="16659987" y="575220"/>
            <a:chExt cx="1198880" cy="1216025"/>
          </a:xfrm>
        </p:grpSpPr>
        <p:sp>
          <p:nvSpPr>
            <p:cNvPr id="22" name="object 32">
              <a:extLst>
                <a:ext uri="{FF2B5EF4-FFF2-40B4-BE49-F238E27FC236}">
                  <a16:creationId xmlns:a16="http://schemas.microsoft.com/office/drawing/2014/main" id="{103A0927-E836-BFA1-1299-934D2B767437}"/>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3" name="object 33">
              <a:extLst>
                <a:ext uri="{FF2B5EF4-FFF2-40B4-BE49-F238E27FC236}">
                  <a16:creationId xmlns:a16="http://schemas.microsoft.com/office/drawing/2014/main" id="{6ED03C91-40AB-677B-3C53-AB97A1DEDA01}"/>
                </a:ext>
              </a:extLst>
            </p:cNvPr>
            <p:cNvPicPr/>
            <p:nvPr/>
          </p:nvPicPr>
          <p:blipFill>
            <a:blip r:embed="rId28" cstate="print"/>
            <a:stretch>
              <a:fillRect/>
            </a:stretch>
          </p:blipFill>
          <p:spPr>
            <a:xfrm>
              <a:off x="17191989" y="786656"/>
              <a:ext cx="134493" cy="134747"/>
            </a:xfrm>
            <a:prstGeom prst="rect">
              <a:avLst/>
            </a:prstGeom>
          </p:spPr>
        </p:pic>
        <p:sp>
          <p:nvSpPr>
            <p:cNvPr id="24" name="object 34">
              <a:extLst>
                <a:ext uri="{FF2B5EF4-FFF2-40B4-BE49-F238E27FC236}">
                  <a16:creationId xmlns:a16="http://schemas.microsoft.com/office/drawing/2014/main" id="{50588F82-4D1A-2616-F97A-BE550753EAAD}"/>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5" name="object 32">
            <a:extLst>
              <a:ext uri="{FF2B5EF4-FFF2-40B4-BE49-F238E27FC236}">
                <a16:creationId xmlns:a16="http://schemas.microsoft.com/office/drawing/2014/main" id="{9C22DA40-49C2-FD44-B090-91402FAD3773}"/>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0" name="Afbeelding 19" descr="Afbeelding met kunst&#10;&#10;Automatisch gegenereerde beschrijving">
            <a:extLst>
              <a:ext uri="{FF2B5EF4-FFF2-40B4-BE49-F238E27FC236}">
                <a16:creationId xmlns:a16="http://schemas.microsoft.com/office/drawing/2014/main" id="{5F1277E4-494A-C7D2-7FA6-3D09FFD57E38}"/>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4755515">
              <a:lnSpc>
                <a:spcPct val="100000"/>
              </a:lnSpc>
              <a:spcBef>
                <a:spcPts val="100"/>
              </a:spcBef>
            </a:pPr>
            <a:r>
              <a:rPr spc="-10"/>
              <a:t>Vragen</a:t>
            </a:r>
          </a:p>
        </p:txBody>
      </p:sp>
      <p:pic>
        <p:nvPicPr>
          <p:cNvPr id="4" name="object 4"/>
          <p:cNvPicPr/>
          <p:nvPr/>
        </p:nvPicPr>
        <p:blipFill>
          <a:blip r:embed="rId2" cstate="print"/>
          <a:stretch>
            <a:fillRect/>
          </a:stretch>
        </p:blipFill>
        <p:spPr>
          <a:xfrm>
            <a:off x="10175761" y="3894301"/>
            <a:ext cx="6870940" cy="4657299"/>
          </a:xfrm>
          <a:prstGeom prst="rect">
            <a:avLst/>
          </a:prstGeom>
        </p:spPr>
      </p:pic>
      <p:sp>
        <p:nvSpPr>
          <p:cNvPr id="5" name="object 5"/>
          <p:cNvSpPr txBox="1"/>
          <p:nvPr/>
        </p:nvSpPr>
        <p:spPr>
          <a:xfrm>
            <a:off x="2455138" y="5797378"/>
            <a:ext cx="4587240" cy="635000"/>
          </a:xfrm>
          <a:prstGeom prst="rect">
            <a:avLst/>
          </a:prstGeom>
        </p:spPr>
        <p:txBody>
          <a:bodyPr vert="horz" wrap="square" lIns="0" tIns="12700" rIns="0" bIns="0" rtlCol="0">
            <a:spAutoFit/>
          </a:bodyPr>
          <a:lstStyle/>
          <a:p>
            <a:pPr marL="12700">
              <a:lnSpc>
                <a:spcPct val="100000"/>
              </a:lnSpc>
              <a:spcBef>
                <a:spcPts val="100"/>
              </a:spcBef>
            </a:pPr>
            <a:r>
              <a:rPr lang="nl-BE" sz="4000">
                <a:latin typeface="Ariel"/>
                <a:cs typeface="Tahoma"/>
              </a:rPr>
              <a:t>Heb je nog vragen?</a:t>
            </a:r>
            <a:endParaRPr sz="4000">
              <a:latin typeface="Ariel"/>
              <a:cs typeface="Tahoma"/>
            </a:endParaRPr>
          </a:p>
        </p:txBody>
      </p:sp>
      <p:sp>
        <p:nvSpPr>
          <p:cNvPr id="6" name="Rechthoek: afgeronde hoeken 5">
            <a:extLst>
              <a:ext uri="{FF2B5EF4-FFF2-40B4-BE49-F238E27FC236}">
                <a16:creationId xmlns:a16="http://schemas.microsoft.com/office/drawing/2014/main" id="{2F87AA67-8469-D7CD-C8FB-B8E89FB0F15C}"/>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bject 9">
            <a:extLst>
              <a:ext uri="{FF2B5EF4-FFF2-40B4-BE49-F238E27FC236}">
                <a16:creationId xmlns:a16="http://schemas.microsoft.com/office/drawing/2014/main" id="{74A74051-D267-A7D9-B9A6-86BA27EBA1D9}"/>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4829175">
              <a:lnSpc>
                <a:spcPct val="100000"/>
              </a:lnSpc>
              <a:spcBef>
                <a:spcPts val="100"/>
              </a:spcBef>
            </a:pPr>
            <a:r>
              <a:rPr lang="nl-BE" b="1" spc="-10">
                <a:solidFill>
                  <a:schemeClr val="bg1"/>
                </a:solidFill>
                <a:latin typeface="Ariel"/>
              </a:rPr>
              <a:t>Vragen</a:t>
            </a:r>
          </a:p>
        </p:txBody>
      </p:sp>
      <p:pic>
        <p:nvPicPr>
          <p:cNvPr id="8" name="object 14">
            <a:extLst>
              <a:ext uri="{FF2B5EF4-FFF2-40B4-BE49-F238E27FC236}">
                <a16:creationId xmlns:a16="http://schemas.microsoft.com/office/drawing/2014/main" id="{F22B71CE-045E-09F3-0611-35E0B8295BB2}"/>
              </a:ext>
            </a:extLst>
          </p:cNvPr>
          <p:cNvPicPr/>
          <p:nvPr/>
        </p:nvPicPr>
        <p:blipFill>
          <a:blip r:embed="rId3" cstate="print"/>
          <a:stretch>
            <a:fillRect/>
          </a:stretch>
        </p:blipFill>
        <p:spPr>
          <a:xfrm>
            <a:off x="16044291" y="685575"/>
            <a:ext cx="1222502" cy="1239596"/>
          </a:xfrm>
          <a:prstGeom prst="rect">
            <a:avLst/>
          </a:prstGeom>
        </p:spPr>
      </p:pic>
      <p:grpSp>
        <p:nvGrpSpPr>
          <p:cNvPr id="9" name="object 31">
            <a:extLst>
              <a:ext uri="{FF2B5EF4-FFF2-40B4-BE49-F238E27FC236}">
                <a16:creationId xmlns:a16="http://schemas.microsoft.com/office/drawing/2014/main" id="{DA763CFA-FE7D-4BAE-95AE-90EBD8C394B8}"/>
              </a:ext>
            </a:extLst>
          </p:cNvPr>
          <p:cNvGrpSpPr/>
          <p:nvPr/>
        </p:nvGrpSpPr>
        <p:grpSpPr>
          <a:xfrm>
            <a:off x="16056102" y="697360"/>
            <a:ext cx="1198880" cy="1216025"/>
            <a:chOff x="16659987" y="575220"/>
            <a:chExt cx="1198880" cy="1216025"/>
          </a:xfrm>
        </p:grpSpPr>
        <p:sp>
          <p:nvSpPr>
            <p:cNvPr id="10" name="object 32">
              <a:extLst>
                <a:ext uri="{FF2B5EF4-FFF2-40B4-BE49-F238E27FC236}">
                  <a16:creationId xmlns:a16="http://schemas.microsoft.com/office/drawing/2014/main" id="{2CD028EF-FF11-8A1A-52A8-AEB462300FE7}"/>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1" name="object 33">
              <a:extLst>
                <a:ext uri="{FF2B5EF4-FFF2-40B4-BE49-F238E27FC236}">
                  <a16:creationId xmlns:a16="http://schemas.microsoft.com/office/drawing/2014/main" id="{9DEB5BBC-886A-3587-82BD-68BC142F7EFE}"/>
                </a:ext>
              </a:extLst>
            </p:cNvPr>
            <p:cNvPicPr/>
            <p:nvPr/>
          </p:nvPicPr>
          <p:blipFill>
            <a:blip r:embed="rId4" cstate="print"/>
            <a:stretch>
              <a:fillRect/>
            </a:stretch>
          </p:blipFill>
          <p:spPr>
            <a:xfrm>
              <a:off x="17191989" y="786656"/>
              <a:ext cx="134493" cy="134747"/>
            </a:xfrm>
            <a:prstGeom prst="rect">
              <a:avLst/>
            </a:prstGeom>
          </p:spPr>
        </p:pic>
        <p:sp>
          <p:nvSpPr>
            <p:cNvPr id="12" name="object 34">
              <a:extLst>
                <a:ext uri="{FF2B5EF4-FFF2-40B4-BE49-F238E27FC236}">
                  <a16:creationId xmlns:a16="http://schemas.microsoft.com/office/drawing/2014/main" id="{BB9D2AFE-8ABE-BBF3-FA8C-0FFF4C00AB87}"/>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13" name="object 32">
            <a:extLst>
              <a:ext uri="{FF2B5EF4-FFF2-40B4-BE49-F238E27FC236}">
                <a16:creationId xmlns:a16="http://schemas.microsoft.com/office/drawing/2014/main" id="{FB71807E-9EF4-2814-42F6-635492549896}"/>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4" name="Afbeelding 13" descr="Afbeelding met kunst&#10;&#10;Automatisch gegenereerde beschrijving">
            <a:extLst>
              <a:ext uri="{FF2B5EF4-FFF2-40B4-BE49-F238E27FC236}">
                <a16:creationId xmlns:a16="http://schemas.microsoft.com/office/drawing/2014/main" id="{F15E3E24-6544-4C1C-830E-AA005D9D4D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15" name="object 5">
            <a:extLst>
              <a:ext uri="{FF2B5EF4-FFF2-40B4-BE49-F238E27FC236}">
                <a16:creationId xmlns:a16="http://schemas.microsoft.com/office/drawing/2014/main" id="{9E5F4873-A476-194A-177C-8F94C033D898}"/>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16" name="object 7">
            <a:extLst>
              <a:ext uri="{FF2B5EF4-FFF2-40B4-BE49-F238E27FC236}">
                <a16:creationId xmlns:a16="http://schemas.microsoft.com/office/drawing/2014/main" id="{85E59481-5830-6B7D-FF31-C9ED3A51B877}"/>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prstGeom prst="rect">
            <a:avLst/>
          </a:prstGeom>
        </p:spPr>
        <p:txBody>
          <a:bodyPr vert="horz" wrap="square" lIns="0" tIns="12700" rIns="0" bIns="0" rtlCol="0">
            <a:spAutoFit/>
          </a:bodyPr>
          <a:lstStyle/>
          <a:p>
            <a:pPr marL="4311650">
              <a:lnSpc>
                <a:spcPct val="100000"/>
              </a:lnSpc>
              <a:spcBef>
                <a:spcPts val="100"/>
              </a:spcBef>
            </a:pPr>
            <a:r>
              <a:rPr spc="-10"/>
              <a:t>Overzicht</a:t>
            </a:r>
          </a:p>
        </p:txBody>
      </p:sp>
      <p:pic>
        <p:nvPicPr>
          <p:cNvPr id="10" name="object 10"/>
          <p:cNvPicPr/>
          <p:nvPr/>
        </p:nvPicPr>
        <p:blipFill>
          <a:blip r:embed="rId2" cstate="print"/>
          <a:stretch>
            <a:fillRect/>
          </a:stretch>
        </p:blipFill>
        <p:spPr>
          <a:xfrm>
            <a:off x="16648048" y="551090"/>
            <a:ext cx="1222502" cy="1239596"/>
          </a:xfrm>
          <a:prstGeom prst="rect">
            <a:avLst/>
          </a:prstGeom>
        </p:spPr>
      </p:pic>
      <p:pic>
        <p:nvPicPr>
          <p:cNvPr id="11" name="object 11"/>
          <p:cNvPicPr/>
          <p:nvPr/>
        </p:nvPicPr>
        <p:blipFill>
          <a:blip r:embed="rId3" cstate="print"/>
          <a:stretch>
            <a:fillRect/>
          </a:stretch>
        </p:blipFill>
        <p:spPr>
          <a:xfrm>
            <a:off x="10413263" y="7901140"/>
            <a:ext cx="104775" cy="104775"/>
          </a:xfrm>
          <a:prstGeom prst="rect">
            <a:avLst/>
          </a:prstGeom>
        </p:spPr>
      </p:pic>
      <p:pic>
        <p:nvPicPr>
          <p:cNvPr id="12" name="object 12"/>
          <p:cNvPicPr/>
          <p:nvPr/>
        </p:nvPicPr>
        <p:blipFill>
          <a:blip r:embed="rId3" cstate="print"/>
          <a:stretch>
            <a:fillRect/>
          </a:stretch>
        </p:blipFill>
        <p:spPr>
          <a:xfrm>
            <a:off x="10413263" y="8320240"/>
            <a:ext cx="104775" cy="104775"/>
          </a:xfrm>
          <a:prstGeom prst="rect">
            <a:avLst/>
          </a:prstGeom>
        </p:spPr>
      </p:pic>
      <p:sp>
        <p:nvSpPr>
          <p:cNvPr id="13" name="object 13"/>
          <p:cNvSpPr txBox="1"/>
          <p:nvPr/>
        </p:nvSpPr>
        <p:spPr>
          <a:xfrm>
            <a:off x="10162438" y="6659302"/>
            <a:ext cx="3174365" cy="1873526"/>
          </a:xfrm>
          <a:prstGeom prst="rect">
            <a:avLst/>
          </a:prstGeom>
        </p:spPr>
        <p:txBody>
          <a:bodyPr vert="horz" wrap="square" lIns="0" tIns="12700" rIns="0" bIns="0" rtlCol="0">
            <a:spAutoFit/>
          </a:bodyPr>
          <a:lstStyle/>
          <a:p>
            <a:pPr marL="12700">
              <a:lnSpc>
                <a:spcPct val="100000"/>
              </a:lnSpc>
              <a:spcBef>
                <a:spcPts val="100"/>
              </a:spcBef>
            </a:pPr>
            <a:r>
              <a:rPr sz="3400" spc="35" err="1">
                <a:latin typeface="Ariel"/>
                <a:cs typeface="Tahoma"/>
              </a:rPr>
              <a:t>Behandeling</a:t>
            </a:r>
            <a:endParaRPr sz="3400">
              <a:latin typeface="Ariel"/>
              <a:cs typeface="Tahoma"/>
            </a:endParaRPr>
          </a:p>
          <a:p>
            <a:pPr marL="530225" marR="5080">
              <a:lnSpc>
                <a:spcPct val="114599"/>
              </a:lnSpc>
              <a:spcBef>
                <a:spcPts val="3975"/>
              </a:spcBef>
            </a:pPr>
            <a:r>
              <a:rPr sz="2400" spc="-10" err="1">
                <a:latin typeface="Ariel"/>
                <a:cs typeface="Tahoma"/>
                <a:hlinkClick r:id="rId4" action="ppaction://hlinksldjump"/>
              </a:rPr>
              <a:t>Medicatie</a:t>
            </a:r>
            <a:r>
              <a:rPr sz="2400" spc="-10">
                <a:latin typeface="Ariel"/>
                <a:cs typeface="Tahoma"/>
                <a:hlinkClick r:id="rId4" action="ppaction://hlinksldjump"/>
              </a:rPr>
              <a:t> </a:t>
            </a:r>
            <a:r>
              <a:rPr lang="nl-BE" sz="2400" spc="-10">
                <a:latin typeface="Ariel"/>
                <a:cs typeface="Tahoma"/>
                <a:hlinkClick r:id="rId4" action="ppaction://hlinksldjump"/>
              </a:rPr>
              <a:t>      </a:t>
            </a:r>
            <a:r>
              <a:rPr lang="nl-BE" sz="2400" spc="-110">
                <a:latin typeface="Ariel"/>
                <a:cs typeface="Tahoma"/>
                <a:hlinkClick r:id="rId4" action="ppaction://hlinksldjump"/>
              </a:rPr>
              <a:t>Gezonde </a:t>
            </a:r>
            <a:r>
              <a:rPr sz="2400" spc="-10" err="1">
                <a:latin typeface="Ariel"/>
                <a:cs typeface="Tahoma"/>
                <a:hlinkClick r:id="rId4" action="ppaction://hlinksldjump"/>
              </a:rPr>
              <a:t>levensstijl</a:t>
            </a:r>
            <a:endParaRPr sz="2400">
              <a:latin typeface="Ariel"/>
              <a:cs typeface="Tahoma"/>
            </a:endParaRPr>
          </a:p>
        </p:txBody>
      </p:sp>
      <p:sp>
        <p:nvSpPr>
          <p:cNvPr id="14" name="Rechthoek: afgeronde hoeken 13">
            <a:extLst>
              <a:ext uri="{FF2B5EF4-FFF2-40B4-BE49-F238E27FC236}">
                <a16:creationId xmlns:a16="http://schemas.microsoft.com/office/drawing/2014/main" id="{39422023-1FB4-22C2-CDEC-7A875275810C}"/>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bject 9">
            <a:extLst>
              <a:ext uri="{FF2B5EF4-FFF2-40B4-BE49-F238E27FC236}">
                <a16:creationId xmlns:a16="http://schemas.microsoft.com/office/drawing/2014/main" id="{41D48B5C-D6FA-6284-49FD-63B03636C50C}"/>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4829175">
              <a:lnSpc>
                <a:spcPct val="100000"/>
              </a:lnSpc>
              <a:spcBef>
                <a:spcPts val="100"/>
              </a:spcBef>
            </a:pPr>
            <a:r>
              <a:rPr lang="nl-BE" b="1" spc="-10">
                <a:solidFill>
                  <a:schemeClr val="bg1"/>
                </a:solidFill>
                <a:latin typeface="Ariel"/>
              </a:rPr>
              <a:t>Overzicht</a:t>
            </a:r>
          </a:p>
        </p:txBody>
      </p:sp>
      <p:pic>
        <p:nvPicPr>
          <p:cNvPr id="16" name="object 14">
            <a:extLst>
              <a:ext uri="{FF2B5EF4-FFF2-40B4-BE49-F238E27FC236}">
                <a16:creationId xmlns:a16="http://schemas.microsoft.com/office/drawing/2014/main" id="{E67A4BDB-BB71-D57A-CBB2-5271AE1CF141}"/>
              </a:ext>
            </a:extLst>
          </p:cNvPr>
          <p:cNvPicPr/>
          <p:nvPr/>
        </p:nvPicPr>
        <p:blipFill>
          <a:blip r:embed="rId5" cstate="print"/>
          <a:stretch>
            <a:fillRect/>
          </a:stretch>
        </p:blipFill>
        <p:spPr>
          <a:xfrm>
            <a:off x="16044291" y="685575"/>
            <a:ext cx="1222502" cy="1239596"/>
          </a:xfrm>
          <a:prstGeom prst="rect">
            <a:avLst/>
          </a:prstGeom>
        </p:spPr>
      </p:pic>
      <p:grpSp>
        <p:nvGrpSpPr>
          <p:cNvPr id="17" name="object 31">
            <a:extLst>
              <a:ext uri="{FF2B5EF4-FFF2-40B4-BE49-F238E27FC236}">
                <a16:creationId xmlns:a16="http://schemas.microsoft.com/office/drawing/2014/main" id="{329D01C4-7186-DC62-A239-F71E4FF0B0F0}"/>
              </a:ext>
            </a:extLst>
          </p:cNvPr>
          <p:cNvGrpSpPr/>
          <p:nvPr/>
        </p:nvGrpSpPr>
        <p:grpSpPr>
          <a:xfrm>
            <a:off x="16056102" y="697360"/>
            <a:ext cx="1198880" cy="1216025"/>
            <a:chOff x="16659987" y="575220"/>
            <a:chExt cx="1198880" cy="1216025"/>
          </a:xfrm>
        </p:grpSpPr>
        <p:sp>
          <p:nvSpPr>
            <p:cNvPr id="18" name="object 32">
              <a:extLst>
                <a:ext uri="{FF2B5EF4-FFF2-40B4-BE49-F238E27FC236}">
                  <a16:creationId xmlns:a16="http://schemas.microsoft.com/office/drawing/2014/main" id="{7105F491-421B-2C4F-FF20-ACA529C7116D}"/>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9" name="object 33">
              <a:extLst>
                <a:ext uri="{FF2B5EF4-FFF2-40B4-BE49-F238E27FC236}">
                  <a16:creationId xmlns:a16="http://schemas.microsoft.com/office/drawing/2014/main" id="{64E6DBD7-26FC-8369-A142-5DBA79E9B9CE}"/>
                </a:ext>
              </a:extLst>
            </p:cNvPr>
            <p:cNvPicPr/>
            <p:nvPr/>
          </p:nvPicPr>
          <p:blipFill>
            <a:blip r:embed="rId6" cstate="print"/>
            <a:stretch>
              <a:fillRect/>
            </a:stretch>
          </p:blipFill>
          <p:spPr>
            <a:xfrm>
              <a:off x="17191989" y="786656"/>
              <a:ext cx="134493" cy="134747"/>
            </a:xfrm>
            <a:prstGeom prst="rect">
              <a:avLst/>
            </a:prstGeom>
          </p:spPr>
        </p:pic>
        <p:sp>
          <p:nvSpPr>
            <p:cNvPr id="20" name="object 34">
              <a:extLst>
                <a:ext uri="{FF2B5EF4-FFF2-40B4-BE49-F238E27FC236}">
                  <a16:creationId xmlns:a16="http://schemas.microsoft.com/office/drawing/2014/main" id="{FE087547-B67B-6118-BE58-F9A3775A618B}"/>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1" name="object 32">
            <a:extLst>
              <a:ext uri="{FF2B5EF4-FFF2-40B4-BE49-F238E27FC236}">
                <a16:creationId xmlns:a16="http://schemas.microsoft.com/office/drawing/2014/main" id="{7B39BDD8-1D81-EB2C-F5D2-7A316A43CF10}"/>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2" name="Afbeelding 21" descr="Afbeelding met kunst&#10;&#10;Automatisch gegenereerde beschrijving">
            <a:extLst>
              <a:ext uri="{FF2B5EF4-FFF2-40B4-BE49-F238E27FC236}">
                <a16:creationId xmlns:a16="http://schemas.microsoft.com/office/drawing/2014/main" id="{F7CAF380-9B22-5DC6-F166-8633C0B7E2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3" name="object 5">
            <a:extLst>
              <a:ext uri="{FF2B5EF4-FFF2-40B4-BE49-F238E27FC236}">
                <a16:creationId xmlns:a16="http://schemas.microsoft.com/office/drawing/2014/main" id="{8F82831B-5A2D-E4CF-91D5-A6D378EDB29C}"/>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4" name="object 7">
            <a:extLst>
              <a:ext uri="{FF2B5EF4-FFF2-40B4-BE49-F238E27FC236}">
                <a16:creationId xmlns:a16="http://schemas.microsoft.com/office/drawing/2014/main" id="{CC879937-A250-57AE-3A73-AC752359CF1C}"/>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grpSp>
        <p:nvGrpSpPr>
          <p:cNvPr id="2" name="object 3">
            <a:extLst>
              <a:ext uri="{FF2B5EF4-FFF2-40B4-BE49-F238E27FC236}">
                <a16:creationId xmlns:a16="http://schemas.microsoft.com/office/drawing/2014/main" id="{37EC95B7-B3F8-03EB-C536-460FFD85E2DE}"/>
              </a:ext>
            </a:extLst>
          </p:cNvPr>
          <p:cNvGrpSpPr/>
          <p:nvPr/>
        </p:nvGrpSpPr>
        <p:grpSpPr>
          <a:xfrm>
            <a:off x="1001280" y="3244322"/>
            <a:ext cx="16230600" cy="2968625"/>
            <a:chOff x="1028715" y="3491318"/>
            <a:chExt cx="16230600" cy="2968625"/>
          </a:xfrm>
        </p:grpSpPr>
        <p:sp>
          <p:nvSpPr>
            <p:cNvPr id="25" name="object 4">
              <a:extLst>
                <a:ext uri="{FF2B5EF4-FFF2-40B4-BE49-F238E27FC236}">
                  <a16:creationId xmlns:a16="http://schemas.microsoft.com/office/drawing/2014/main" id="{576D82B6-8713-FBD8-02E3-6FD51D8B0B49}"/>
                </a:ext>
              </a:extLst>
            </p:cNvPr>
            <p:cNvSpPr/>
            <p:nvPr/>
          </p:nvSpPr>
          <p:spPr>
            <a:xfrm>
              <a:off x="1028715" y="3528859"/>
              <a:ext cx="3839210" cy="2893695"/>
            </a:xfrm>
            <a:custGeom>
              <a:avLst/>
              <a:gdLst/>
              <a:ahLst/>
              <a:cxnLst/>
              <a:rect l="l" t="t" r="r" b="b"/>
              <a:pathLst>
                <a:path w="3839210" h="2893695">
                  <a:moveTo>
                    <a:pt x="2247440" y="0"/>
                  </a:moveTo>
                  <a:lnTo>
                    <a:pt x="0" y="0"/>
                  </a:lnTo>
                  <a:lnTo>
                    <a:pt x="1591409" y="1447101"/>
                  </a:lnTo>
                  <a:lnTo>
                    <a:pt x="0" y="2893479"/>
                  </a:lnTo>
                  <a:lnTo>
                    <a:pt x="2247440" y="2893479"/>
                  </a:lnTo>
                  <a:lnTo>
                    <a:pt x="3838851" y="1447101"/>
                  </a:lnTo>
                  <a:lnTo>
                    <a:pt x="2247440" y="0"/>
                  </a:lnTo>
                  <a:close/>
                </a:path>
              </a:pathLst>
            </a:custGeom>
            <a:solidFill>
              <a:schemeClr val="accent2">
                <a:lumMod val="40000"/>
                <a:lumOff val="60000"/>
              </a:schemeClr>
            </a:solidFill>
          </p:spPr>
          <p:txBody>
            <a:bodyPr wrap="square" lIns="0" tIns="0" rIns="0" bIns="0" rtlCol="0"/>
            <a:lstStyle/>
            <a:p>
              <a:endParaRPr>
                <a:latin typeface="Ariel"/>
              </a:endParaRPr>
            </a:p>
          </p:txBody>
        </p:sp>
        <p:sp>
          <p:nvSpPr>
            <p:cNvPr id="26" name="object 5">
              <a:extLst>
                <a:ext uri="{FF2B5EF4-FFF2-40B4-BE49-F238E27FC236}">
                  <a16:creationId xmlns:a16="http://schemas.microsoft.com/office/drawing/2014/main" id="{0FE68146-A602-34B5-78EC-C60995AA35A3}"/>
                </a:ext>
              </a:extLst>
            </p:cNvPr>
            <p:cNvSpPr/>
            <p:nvPr/>
          </p:nvSpPr>
          <p:spPr>
            <a:xfrm>
              <a:off x="4009326" y="3491318"/>
              <a:ext cx="3938904" cy="2968625"/>
            </a:xfrm>
            <a:custGeom>
              <a:avLst/>
              <a:gdLst/>
              <a:ahLst/>
              <a:cxnLst/>
              <a:rect l="l" t="t" r="r" b="b"/>
              <a:pathLst>
                <a:path w="3938904" h="2968625">
                  <a:moveTo>
                    <a:pt x="2305812" y="0"/>
                  </a:moveTo>
                  <a:lnTo>
                    <a:pt x="0" y="0"/>
                  </a:lnTo>
                  <a:lnTo>
                    <a:pt x="1632750" y="1484680"/>
                  </a:lnTo>
                  <a:lnTo>
                    <a:pt x="0" y="2968625"/>
                  </a:lnTo>
                  <a:lnTo>
                    <a:pt x="2305812" y="2968625"/>
                  </a:lnTo>
                  <a:lnTo>
                    <a:pt x="3938562" y="1484680"/>
                  </a:lnTo>
                  <a:lnTo>
                    <a:pt x="2305812" y="0"/>
                  </a:lnTo>
                  <a:close/>
                </a:path>
              </a:pathLst>
            </a:custGeom>
            <a:solidFill>
              <a:schemeClr val="accent2">
                <a:lumMod val="60000"/>
                <a:lumOff val="40000"/>
              </a:schemeClr>
            </a:solidFill>
          </p:spPr>
          <p:txBody>
            <a:bodyPr wrap="square" lIns="0" tIns="0" rIns="0" bIns="0" rtlCol="0"/>
            <a:lstStyle/>
            <a:p>
              <a:endParaRPr>
                <a:latin typeface="Ariel"/>
              </a:endParaRPr>
            </a:p>
          </p:txBody>
        </p:sp>
        <p:sp>
          <p:nvSpPr>
            <p:cNvPr id="27" name="object 6">
              <a:extLst>
                <a:ext uri="{FF2B5EF4-FFF2-40B4-BE49-F238E27FC236}">
                  <a16:creationId xmlns:a16="http://schemas.microsoft.com/office/drawing/2014/main" id="{5606BE9E-14AA-DD9F-0CF4-FB7BC05451E3}"/>
                </a:ext>
              </a:extLst>
            </p:cNvPr>
            <p:cNvSpPr/>
            <p:nvPr/>
          </p:nvSpPr>
          <p:spPr>
            <a:xfrm>
              <a:off x="7172210" y="3510089"/>
              <a:ext cx="3888740" cy="2931160"/>
            </a:xfrm>
            <a:custGeom>
              <a:avLst/>
              <a:gdLst/>
              <a:ahLst/>
              <a:cxnLst/>
              <a:rect l="l" t="t" r="r" b="b"/>
              <a:pathLst>
                <a:path w="3888740" h="2931160">
                  <a:moveTo>
                    <a:pt x="2276627" y="0"/>
                  </a:moveTo>
                  <a:lnTo>
                    <a:pt x="0" y="0"/>
                  </a:lnTo>
                  <a:lnTo>
                    <a:pt x="1612087" y="1465884"/>
                  </a:lnTo>
                  <a:lnTo>
                    <a:pt x="0" y="2931058"/>
                  </a:lnTo>
                  <a:lnTo>
                    <a:pt x="2276627" y="2931058"/>
                  </a:lnTo>
                  <a:lnTo>
                    <a:pt x="3888701" y="1465884"/>
                  </a:lnTo>
                  <a:lnTo>
                    <a:pt x="2276627" y="0"/>
                  </a:lnTo>
                  <a:close/>
                </a:path>
              </a:pathLst>
            </a:custGeom>
            <a:solidFill>
              <a:srgbClr val="FF9900"/>
            </a:solidFill>
          </p:spPr>
          <p:txBody>
            <a:bodyPr wrap="square" lIns="0" tIns="0" rIns="0" bIns="0" rtlCol="0"/>
            <a:lstStyle/>
            <a:p>
              <a:endParaRPr>
                <a:latin typeface="Ariel"/>
              </a:endParaRPr>
            </a:p>
          </p:txBody>
        </p:sp>
        <p:sp>
          <p:nvSpPr>
            <p:cNvPr id="28" name="object 7">
              <a:extLst>
                <a:ext uri="{FF2B5EF4-FFF2-40B4-BE49-F238E27FC236}">
                  <a16:creationId xmlns:a16="http://schemas.microsoft.com/office/drawing/2014/main" id="{8DEE7C9B-F7F8-B9E8-CF6A-4B2123DBE0AC}"/>
                </a:ext>
              </a:extLst>
            </p:cNvPr>
            <p:cNvSpPr/>
            <p:nvPr/>
          </p:nvSpPr>
          <p:spPr>
            <a:xfrm>
              <a:off x="10299991" y="3528859"/>
              <a:ext cx="3888740" cy="2931160"/>
            </a:xfrm>
            <a:custGeom>
              <a:avLst/>
              <a:gdLst/>
              <a:ahLst/>
              <a:cxnLst/>
              <a:rect l="l" t="t" r="r" b="b"/>
              <a:pathLst>
                <a:path w="3888740" h="2931160">
                  <a:moveTo>
                    <a:pt x="2276640" y="0"/>
                  </a:moveTo>
                  <a:lnTo>
                    <a:pt x="0" y="0"/>
                  </a:lnTo>
                  <a:lnTo>
                    <a:pt x="1612087" y="1465897"/>
                  </a:lnTo>
                  <a:lnTo>
                    <a:pt x="0" y="2931058"/>
                  </a:lnTo>
                  <a:lnTo>
                    <a:pt x="2276640" y="2931058"/>
                  </a:lnTo>
                  <a:lnTo>
                    <a:pt x="3888701" y="1465897"/>
                  </a:lnTo>
                  <a:lnTo>
                    <a:pt x="2276640" y="0"/>
                  </a:lnTo>
                  <a:close/>
                </a:path>
              </a:pathLst>
            </a:custGeom>
            <a:solidFill>
              <a:schemeClr val="accent2">
                <a:lumMod val="75000"/>
              </a:schemeClr>
            </a:solidFill>
          </p:spPr>
          <p:txBody>
            <a:bodyPr wrap="square" lIns="0" tIns="0" rIns="0" bIns="0" rtlCol="0"/>
            <a:lstStyle/>
            <a:p>
              <a:endParaRPr>
                <a:latin typeface="Ariel"/>
              </a:endParaRPr>
            </a:p>
          </p:txBody>
        </p:sp>
        <p:sp>
          <p:nvSpPr>
            <p:cNvPr id="29" name="object 8">
              <a:extLst>
                <a:ext uri="{FF2B5EF4-FFF2-40B4-BE49-F238E27FC236}">
                  <a16:creationId xmlns:a16="http://schemas.microsoft.com/office/drawing/2014/main" id="{89CFC938-8C28-C459-2DCE-52309807E289}"/>
                </a:ext>
              </a:extLst>
            </p:cNvPr>
            <p:cNvSpPr/>
            <p:nvPr/>
          </p:nvSpPr>
          <p:spPr>
            <a:xfrm>
              <a:off x="13370560" y="3491318"/>
              <a:ext cx="3888740" cy="2931160"/>
            </a:xfrm>
            <a:custGeom>
              <a:avLst/>
              <a:gdLst/>
              <a:ahLst/>
              <a:cxnLst/>
              <a:rect l="l" t="t" r="r" b="b"/>
              <a:pathLst>
                <a:path w="3888740" h="2931160">
                  <a:moveTo>
                    <a:pt x="2276602" y="0"/>
                  </a:moveTo>
                  <a:lnTo>
                    <a:pt x="0" y="0"/>
                  </a:lnTo>
                  <a:lnTo>
                    <a:pt x="1612138" y="1465884"/>
                  </a:lnTo>
                  <a:lnTo>
                    <a:pt x="0" y="2931058"/>
                  </a:lnTo>
                  <a:lnTo>
                    <a:pt x="2276602" y="2931058"/>
                  </a:lnTo>
                  <a:lnTo>
                    <a:pt x="3888740" y="1465884"/>
                  </a:lnTo>
                  <a:lnTo>
                    <a:pt x="2276602" y="0"/>
                  </a:lnTo>
                  <a:close/>
                </a:path>
              </a:pathLst>
            </a:custGeom>
            <a:solidFill>
              <a:schemeClr val="accent2">
                <a:lumMod val="50000"/>
              </a:schemeClr>
            </a:solidFill>
          </p:spPr>
          <p:txBody>
            <a:bodyPr wrap="square" lIns="0" tIns="0" rIns="0" bIns="0" rtlCol="0"/>
            <a:lstStyle/>
            <a:p>
              <a:endParaRPr>
                <a:latin typeface="Arie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F94BF98-E933-26F6-2800-94275237DE7B}"/>
              </a:ext>
            </a:extLst>
          </p:cNvPr>
          <p:cNvSpPr/>
          <p:nvPr/>
        </p:nvSpPr>
        <p:spPr>
          <a:xfrm>
            <a:off x="2596695" y="6543716"/>
            <a:ext cx="13603425" cy="344451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object 7"/>
          <p:cNvPicPr/>
          <p:nvPr/>
        </p:nvPicPr>
        <p:blipFill>
          <a:blip r:embed="rId2" cstate="print"/>
          <a:stretch>
            <a:fillRect/>
          </a:stretch>
        </p:blipFill>
        <p:spPr>
          <a:xfrm>
            <a:off x="5611647" y="2841929"/>
            <a:ext cx="2514599" cy="2514599"/>
          </a:xfrm>
          <a:prstGeom prst="rect">
            <a:avLst/>
          </a:prstGeom>
        </p:spPr>
      </p:pic>
      <p:pic>
        <p:nvPicPr>
          <p:cNvPr id="8" name="object 8"/>
          <p:cNvPicPr/>
          <p:nvPr/>
        </p:nvPicPr>
        <p:blipFill>
          <a:blip r:embed="rId3" cstate="print"/>
          <a:stretch>
            <a:fillRect/>
          </a:stretch>
        </p:blipFill>
        <p:spPr>
          <a:xfrm>
            <a:off x="10767098" y="2841929"/>
            <a:ext cx="2514599" cy="2514599"/>
          </a:xfrm>
          <a:prstGeom prst="rect">
            <a:avLst/>
          </a:prstGeom>
        </p:spPr>
      </p:pic>
      <p:sp>
        <p:nvSpPr>
          <p:cNvPr id="9" name="object 9"/>
          <p:cNvSpPr txBox="1"/>
          <p:nvPr/>
        </p:nvSpPr>
        <p:spPr>
          <a:xfrm>
            <a:off x="6118262" y="5557513"/>
            <a:ext cx="1503045" cy="417195"/>
          </a:xfrm>
          <a:prstGeom prst="rect">
            <a:avLst/>
          </a:prstGeom>
        </p:spPr>
        <p:txBody>
          <a:bodyPr vert="horz" wrap="square" lIns="0" tIns="14604" rIns="0" bIns="0" rtlCol="0">
            <a:spAutoFit/>
          </a:bodyPr>
          <a:lstStyle/>
          <a:p>
            <a:pPr marL="12700">
              <a:lnSpc>
                <a:spcPct val="100000"/>
              </a:lnSpc>
              <a:spcBef>
                <a:spcPts val="114"/>
              </a:spcBef>
            </a:pPr>
            <a:r>
              <a:rPr sz="2550" spc="40" err="1">
                <a:solidFill>
                  <a:srgbClr val="FF7016"/>
                </a:solidFill>
                <a:latin typeface="Ariel"/>
                <a:cs typeface="Trebuchet MS"/>
              </a:rPr>
              <a:t>Medicatie</a:t>
            </a:r>
            <a:endParaRPr sz="2550">
              <a:solidFill>
                <a:srgbClr val="FF7016"/>
              </a:solidFill>
              <a:latin typeface="Ariel"/>
              <a:cs typeface="Trebuchet MS"/>
            </a:endParaRPr>
          </a:p>
        </p:txBody>
      </p:sp>
      <p:sp>
        <p:nvSpPr>
          <p:cNvPr id="10" name="object 10"/>
          <p:cNvSpPr txBox="1"/>
          <p:nvPr/>
        </p:nvSpPr>
        <p:spPr>
          <a:xfrm>
            <a:off x="11268341" y="5494537"/>
            <a:ext cx="1511935" cy="934719"/>
          </a:xfrm>
          <a:prstGeom prst="rect">
            <a:avLst/>
          </a:prstGeom>
        </p:spPr>
        <p:txBody>
          <a:bodyPr vert="horz" wrap="square" lIns="0" tIns="12065" rIns="0" bIns="0" rtlCol="0">
            <a:spAutoFit/>
          </a:bodyPr>
          <a:lstStyle/>
          <a:p>
            <a:pPr marL="12700" marR="5080" indent="66040">
              <a:lnSpc>
                <a:spcPct val="116900"/>
              </a:lnSpc>
              <a:spcBef>
                <a:spcPts val="95"/>
              </a:spcBef>
            </a:pPr>
            <a:r>
              <a:rPr sz="2550" spc="85" err="1">
                <a:solidFill>
                  <a:srgbClr val="FF7016"/>
                </a:solidFill>
                <a:latin typeface="Ariel"/>
                <a:cs typeface="Trebuchet MS"/>
              </a:rPr>
              <a:t>Gezonde</a:t>
            </a:r>
            <a:r>
              <a:rPr sz="2550" spc="85">
                <a:solidFill>
                  <a:srgbClr val="FF7016"/>
                </a:solidFill>
                <a:latin typeface="Ariel"/>
                <a:cs typeface="Trebuchet MS"/>
              </a:rPr>
              <a:t> </a:t>
            </a:r>
            <a:r>
              <a:rPr sz="2550" spc="-10" err="1">
                <a:solidFill>
                  <a:srgbClr val="FF7016"/>
                </a:solidFill>
                <a:latin typeface="Ariel"/>
                <a:cs typeface="Trebuchet MS"/>
              </a:rPr>
              <a:t>levensstijl</a:t>
            </a:r>
            <a:endParaRPr sz="2550">
              <a:solidFill>
                <a:srgbClr val="FF7016"/>
              </a:solidFill>
              <a:latin typeface="Ariel"/>
              <a:cs typeface="Trebuchet MS"/>
            </a:endParaRPr>
          </a:p>
        </p:txBody>
      </p:sp>
      <p:sp>
        <p:nvSpPr>
          <p:cNvPr id="14" name="object 14"/>
          <p:cNvSpPr txBox="1">
            <a:spLocks noGrp="1"/>
          </p:cNvSpPr>
          <p:nvPr>
            <p:ph type="title"/>
          </p:nvPr>
        </p:nvSpPr>
        <p:spPr>
          <a:xfrm>
            <a:off x="4288497" y="683723"/>
            <a:ext cx="9711055" cy="1092200"/>
          </a:xfrm>
          <a:prstGeom prst="rect">
            <a:avLst/>
          </a:prstGeom>
        </p:spPr>
        <p:txBody>
          <a:bodyPr vert="horz" wrap="square" lIns="0" tIns="12700" rIns="0" bIns="0" rtlCol="0">
            <a:spAutoFit/>
          </a:bodyPr>
          <a:lstStyle/>
          <a:p>
            <a:pPr marL="12700">
              <a:lnSpc>
                <a:spcPct val="100000"/>
              </a:lnSpc>
              <a:spcBef>
                <a:spcPts val="100"/>
              </a:spcBef>
              <a:tabLst>
                <a:tab pos="1839595" algn="l"/>
                <a:tab pos="3470275" algn="l"/>
                <a:tab pos="4507230" algn="l"/>
                <a:tab pos="6237605" algn="l"/>
                <a:tab pos="7225665" algn="l"/>
              </a:tabLst>
            </a:pPr>
            <a:r>
              <a:rPr spc="-25"/>
              <a:t>Wat</a:t>
            </a:r>
            <a:r>
              <a:t>	</a:t>
            </a:r>
            <a:r>
              <a:rPr spc="-20"/>
              <a:t>valt</a:t>
            </a:r>
            <a:r>
              <a:t>	</a:t>
            </a:r>
            <a:r>
              <a:rPr spc="-25"/>
              <a:t>er</a:t>
            </a:r>
            <a:r>
              <a:t>	</a:t>
            </a:r>
            <a:r>
              <a:rPr spc="-25"/>
              <a:t>aan</a:t>
            </a:r>
            <a:r>
              <a:t>	</a:t>
            </a:r>
            <a:r>
              <a:rPr spc="-25"/>
              <a:t>te</a:t>
            </a:r>
            <a:r>
              <a:t>	</a:t>
            </a:r>
            <a:r>
              <a:rPr spc="-10"/>
              <a:t>doen?</a:t>
            </a:r>
          </a:p>
        </p:txBody>
      </p:sp>
      <p:sp>
        <p:nvSpPr>
          <p:cNvPr id="15" name="object 15"/>
          <p:cNvSpPr txBox="1"/>
          <p:nvPr/>
        </p:nvSpPr>
        <p:spPr>
          <a:xfrm>
            <a:off x="3275724" y="6944347"/>
            <a:ext cx="11747500" cy="2738570"/>
          </a:xfrm>
          <a:prstGeom prst="rect">
            <a:avLst/>
          </a:prstGeom>
        </p:spPr>
        <p:txBody>
          <a:bodyPr vert="horz" wrap="square" lIns="0" tIns="12700" rIns="0" bIns="0" rtlCol="0">
            <a:spAutoFit/>
          </a:bodyPr>
          <a:lstStyle/>
          <a:p>
            <a:pPr marL="71755" marR="99060">
              <a:lnSpc>
                <a:spcPct val="115399"/>
              </a:lnSpc>
              <a:spcBef>
                <a:spcPts val="100"/>
              </a:spcBef>
              <a:tabLst>
                <a:tab pos="372110" algn="l"/>
              </a:tabLst>
            </a:pPr>
            <a:r>
              <a:rPr sz="2600" b="1" err="1">
                <a:latin typeface="Ariel"/>
                <a:cs typeface="Arial" panose="020B0604020202020204" pitchFamily="34" charset="0"/>
              </a:rPr>
              <a:t>Medicatie</a:t>
            </a:r>
            <a:r>
              <a:rPr sz="2600" b="1">
                <a:latin typeface="Ariel"/>
                <a:cs typeface="Arial" panose="020B0604020202020204" pitchFamily="34" charset="0"/>
              </a:rPr>
              <a:t>:</a:t>
            </a:r>
            <a:r>
              <a:rPr sz="2600" b="1" spc="-65">
                <a:latin typeface="Ariel"/>
                <a:cs typeface="Arial" panose="020B0604020202020204" pitchFamily="34" charset="0"/>
              </a:rPr>
              <a:t> </a:t>
            </a:r>
            <a:r>
              <a:rPr lang="nl-BE" sz="2600" spc="-65">
                <a:latin typeface="Ariel"/>
                <a:cs typeface="Arial" panose="020B0604020202020204" pitchFamily="34" charset="0"/>
              </a:rPr>
              <a:t>Het i</a:t>
            </a:r>
            <a:r>
              <a:rPr sz="2600" spc="50" err="1">
                <a:latin typeface="Ariel"/>
                <a:cs typeface="Arial" panose="020B0604020202020204" pitchFamily="34" charset="0"/>
              </a:rPr>
              <a:t>nnemen</a:t>
            </a:r>
            <a:r>
              <a:rPr sz="2600" spc="-65">
                <a:latin typeface="Ariel"/>
                <a:cs typeface="Arial" panose="020B0604020202020204" pitchFamily="34" charset="0"/>
              </a:rPr>
              <a:t> </a:t>
            </a:r>
            <a:r>
              <a:rPr sz="2600">
                <a:latin typeface="Ariel"/>
                <a:cs typeface="Arial" panose="020B0604020202020204" pitchFamily="34" charset="0"/>
              </a:rPr>
              <a:t>van</a:t>
            </a:r>
            <a:r>
              <a:rPr sz="2600" spc="-60">
                <a:latin typeface="Ariel"/>
                <a:cs typeface="Arial" panose="020B0604020202020204" pitchFamily="34" charset="0"/>
              </a:rPr>
              <a:t> </a:t>
            </a:r>
            <a:r>
              <a:rPr sz="2600" spc="75">
                <a:latin typeface="Ariel"/>
                <a:cs typeface="Arial" panose="020B0604020202020204" pitchFamily="34" charset="0"/>
              </a:rPr>
              <a:t>de</a:t>
            </a:r>
            <a:r>
              <a:rPr sz="2600" spc="-65">
                <a:latin typeface="Ariel"/>
                <a:cs typeface="Arial" panose="020B0604020202020204" pitchFamily="34" charset="0"/>
              </a:rPr>
              <a:t> </a:t>
            </a:r>
            <a:r>
              <a:rPr lang="nl-BE" sz="2600" spc="-65">
                <a:latin typeface="Ariel"/>
                <a:cs typeface="Arial" panose="020B0604020202020204" pitchFamily="34" charset="0"/>
              </a:rPr>
              <a:t>juiste</a:t>
            </a:r>
            <a:r>
              <a:rPr sz="2600" spc="-60">
                <a:latin typeface="Ariel"/>
                <a:cs typeface="Arial" panose="020B0604020202020204" pitchFamily="34" charset="0"/>
              </a:rPr>
              <a:t> </a:t>
            </a:r>
            <a:r>
              <a:rPr sz="2600" err="1">
                <a:latin typeface="Ariel"/>
                <a:cs typeface="Arial" panose="020B0604020202020204" pitchFamily="34" charset="0"/>
              </a:rPr>
              <a:t>medicatie</a:t>
            </a:r>
            <a:r>
              <a:rPr sz="2600">
                <a:latin typeface="Ariel"/>
                <a:cs typeface="Arial" panose="020B0604020202020204" pitchFamily="34" charset="0"/>
              </a:rPr>
              <a:t>,</a:t>
            </a:r>
            <a:r>
              <a:rPr sz="2600" spc="-60">
                <a:latin typeface="Ariel"/>
                <a:cs typeface="Arial" panose="020B0604020202020204" pitchFamily="34" charset="0"/>
              </a:rPr>
              <a:t> </a:t>
            </a:r>
            <a:r>
              <a:rPr lang="nl-BE" sz="2600" spc="-60">
                <a:latin typeface="Ariel"/>
                <a:cs typeface="Arial" panose="020B0604020202020204" pitchFamily="34" charset="0"/>
              </a:rPr>
              <a:t>op de juiste </a:t>
            </a:r>
            <a:r>
              <a:rPr sz="2600" spc="-10" err="1">
                <a:latin typeface="Ariel"/>
                <a:cs typeface="Arial" panose="020B0604020202020204" pitchFamily="34" charset="0"/>
              </a:rPr>
              <a:t>manier</a:t>
            </a:r>
            <a:endParaRPr lang="nl-BE" sz="2600">
              <a:latin typeface="Ariel"/>
              <a:cs typeface="Arial" panose="020B0604020202020204" pitchFamily="34" charset="0"/>
            </a:endParaRPr>
          </a:p>
          <a:p>
            <a:pPr marL="71755" marR="99060">
              <a:lnSpc>
                <a:spcPct val="115399"/>
              </a:lnSpc>
              <a:spcBef>
                <a:spcPts val="100"/>
              </a:spcBef>
              <a:tabLst>
                <a:tab pos="372110" algn="l"/>
              </a:tabLst>
            </a:pPr>
            <a:r>
              <a:rPr sz="2600" b="1" spc="75" err="1">
                <a:latin typeface="Ariel"/>
                <a:cs typeface="Arial" panose="020B0604020202020204" pitchFamily="34" charset="0"/>
              </a:rPr>
              <a:t>Gezonde</a:t>
            </a:r>
            <a:r>
              <a:rPr sz="2600" b="1" spc="-75">
                <a:latin typeface="Ariel"/>
                <a:cs typeface="Arial" panose="020B0604020202020204" pitchFamily="34" charset="0"/>
              </a:rPr>
              <a:t> </a:t>
            </a:r>
            <a:r>
              <a:rPr sz="2600" b="1" spc="-40" err="1">
                <a:latin typeface="Ariel"/>
                <a:cs typeface="Arial" panose="020B0604020202020204" pitchFamily="34" charset="0"/>
              </a:rPr>
              <a:t>levensstijl</a:t>
            </a:r>
            <a:r>
              <a:rPr sz="2600" b="1" spc="-40">
                <a:latin typeface="Ariel"/>
                <a:cs typeface="Arial" panose="020B0604020202020204" pitchFamily="34" charset="0"/>
              </a:rPr>
              <a:t>:</a:t>
            </a:r>
            <a:r>
              <a:rPr lang="nl-BE" sz="2600" b="1" spc="-40">
                <a:latin typeface="Ariel"/>
                <a:cs typeface="Arial" panose="020B0604020202020204" pitchFamily="34" charset="0"/>
              </a:rPr>
              <a:t> </a:t>
            </a:r>
            <a:r>
              <a:rPr lang="nl-BE" sz="2600" spc="-40">
                <a:latin typeface="Ariel"/>
                <a:cs typeface="Arial" panose="020B0604020202020204" pitchFamily="34" charset="0"/>
              </a:rPr>
              <a:t>Dit is onder andere alles wat met je </a:t>
            </a:r>
            <a:r>
              <a:rPr sz="2600" spc="-10" err="1">
                <a:latin typeface="Ariel"/>
                <a:cs typeface="Arial" panose="020B0604020202020204" pitchFamily="34" charset="0"/>
              </a:rPr>
              <a:t>dagelijkse</a:t>
            </a:r>
            <a:r>
              <a:rPr sz="2600" spc="-114">
                <a:latin typeface="Ariel"/>
                <a:cs typeface="Arial" panose="020B0604020202020204" pitchFamily="34" charset="0"/>
              </a:rPr>
              <a:t> </a:t>
            </a:r>
            <a:r>
              <a:rPr sz="2600" spc="-35" err="1">
                <a:latin typeface="Ariel"/>
                <a:cs typeface="Arial" panose="020B0604020202020204" pitchFamily="34" charset="0"/>
              </a:rPr>
              <a:t>leven</a:t>
            </a:r>
            <a:r>
              <a:rPr lang="nl-BE" sz="2600" spc="-35">
                <a:latin typeface="Ariel"/>
                <a:cs typeface="Arial" panose="020B0604020202020204" pitchFamily="34" charset="0"/>
              </a:rPr>
              <a:t> te maken heeft</a:t>
            </a:r>
            <a:r>
              <a:rPr sz="2600" spc="-35">
                <a:latin typeface="Ariel"/>
                <a:cs typeface="Arial" panose="020B0604020202020204" pitchFamily="34" charset="0"/>
              </a:rPr>
              <a:t>,</a:t>
            </a:r>
            <a:r>
              <a:rPr sz="2600" spc="-114">
                <a:latin typeface="Ariel"/>
                <a:cs typeface="Arial" panose="020B0604020202020204" pitchFamily="34" charset="0"/>
              </a:rPr>
              <a:t> </a:t>
            </a:r>
            <a:r>
              <a:rPr sz="2600" err="1">
                <a:latin typeface="Ariel"/>
                <a:cs typeface="Arial" panose="020B0604020202020204" pitchFamily="34" charset="0"/>
              </a:rPr>
              <a:t>zoals</a:t>
            </a:r>
            <a:r>
              <a:rPr sz="2600" spc="-110">
                <a:latin typeface="Ariel"/>
                <a:cs typeface="Arial" panose="020B0604020202020204" pitchFamily="34" charset="0"/>
              </a:rPr>
              <a:t> </a:t>
            </a:r>
            <a:r>
              <a:rPr sz="2600" spc="-20" err="1">
                <a:latin typeface="Ariel"/>
                <a:cs typeface="Arial" panose="020B0604020202020204" pitchFamily="34" charset="0"/>
              </a:rPr>
              <a:t>voeding</a:t>
            </a:r>
            <a:r>
              <a:rPr sz="2600" spc="-20">
                <a:latin typeface="Ariel"/>
                <a:cs typeface="Arial" panose="020B0604020202020204" pitchFamily="34" charset="0"/>
              </a:rPr>
              <a:t>,</a:t>
            </a:r>
            <a:r>
              <a:rPr sz="2600" spc="-114">
                <a:latin typeface="Ariel"/>
                <a:cs typeface="Arial" panose="020B0604020202020204" pitchFamily="34" charset="0"/>
              </a:rPr>
              <a:t> </a:t>
            </a:r>
            <a:r>
              <a:rPr sz="2600" spc="-25" err="1">
                <a:latin typeface="Ariel"/>
                <a:cs typeface="Arial" panose="020B0604020202020204" pitchFamily="34" charset="0"/>
              </a:rPr>
              <a:t>beweging</a:t>
            </a:r>
            <a:r>
              <a:rPr sz="2600" spc="-25">
                <a:latin typeface="Ariel"/>
                <a:cs typeface="Arial" panose="020B0604020202020204" pitchFamily="34" charset="0"/>
              </a:rPr>
              <a:t>,</a:t>
            </a:r>
            <a:r>
              <a:rPr sz="2600" spc="-114">
                <a:latin typeface="Ariel"/>
                <a:cs typeface="Arial" panose="020B0604020202020204" pitchFamily="34" charset="0"/>
              </a:rPr>
              <a:t> </a:t>
            </a:r>
            <a:r>
              <a:rPr sz="2600" spc="-25">
                <a:latin typeface="Ariel"/>
                <a:cs typeface="Arial" panose="020B0604020202020204" pitchFamily="34" charset="0"/>
              </a:rPr>
              <a:t>...</a:t>
            </a:r>
            <a:endParaRPr sz="2600">
              <a:latin typeface="Ariel"/>
              <a:cs typeface="Arial" panose="020B0604020202020204" pitchFamily="34" charset="0"/>
            </a:endParaRPr>
          </a:p>
          <a:p>
            <a:pPr>
              <a:lnSpc>
                <a:spcPct val="100000"/>
              </a:lnSpc>
              <a:spcBef>
                <a:spcPts val="459"/>
              </a:spcBef>
            </a:pPr>
            <a:endParaRPr sz="2600">
              <a:latin typeface="Ariel"/>
              <a:cs typeface="Arial" panose="020B0604020202020204" pitchFamily="34" charset="0"/>
            </a:endParaRPr>
          </a:p>
          <a:p>
            <a:pPr marR="5080" algn="l" defTabSz="182563">
              <a:lnSpc>
                <a:spcPct val="115399"/>
              </a:lnSpc>
            </a:pPr>
            <a:r>
              <a:rPr sz="2600">
                <a:latin typeface="Ariel"/>
                <a:cs typeface="Arial" panose="020B0604020202020204" pitchFamily="34" charset="0"/>
              </a:rPr>
              <a:t>Het</a:t>
            </a:r>
            <a:r>
              <a:rPr sz="2600" spc="-30">
                <a:latin typeface="Ariel"/>
                <a:cs typeface="Arial" panose="020B0604020202020204" pitchFamily="34" charset="0"/>
              </a:rPr>
              <a:t> </a:t>
            </a:r>
            <a:r>
              <a:rPr sz="2600">
                <a:latin typeface="Ariel"/>
                <a:cs typeface="Arial" panose="020B0604020202020204" pitchFamily="34" charset="0"/>
              </a:rPr>
              <a:t>is</a:t>
            </a:r>
            <a:r>
              <a:rPr sz="2600" spc="-30">
                <a:latin typeface="Ariel"/>
                <a:cs typeface="Arial" panose="020B0604020202020204" pitchFamily="34" charset="0"/>
              </a:rPr>
              <a:t> </a:t>
            </a:r>
            <a:r>
              <a:rPr sz="2600" spc="-10" err="1">
                <a:latin typeface="Ariel"/>
                <a:cs typeface="Arial" panose="020B0604020202020204" pitchFamily="34" charset="0"/>
              </a:rPr>
              <a:t>belangrijk</a:t>
            </a:r>
            <a:r>
              <a:rPr lang="nl-BE" sz="2600" spc="-10">
                <a:latin typeface="Ariel"/>
                <a:cs typeface="Arial" panose="020B0604020202020204" pitchFamily="34" charset="0"/>
              </a:rPr>
              <a:t> dat</a:t>
            </a:r>
            <a:r>
              <a:rPr sz="2600" spc="-25">
                <a:latin typeface="Ariel"/>
                <a:cs typeface="Arial" panose="020B0604020202020204" pitchFamily="34" charset="0"/>
              </a:rPr>
              <a:t> </a:t>
            </a:r>
            <a:r>
              <a:rPr lang="nl-BE" sz="2600" spc="-25">
                <a:latin typeface="Ariel"/>
                <a:cs typeface="Arial" panose="020B0604020202020204" pitchFamily="34" charset="0"/>
              </a:rPr>
              <a:t>je klachten</a:t>
            </a:r>
            <a:r>
              <a:rPr sz="2600" spc="-30">
                <a:latin typeface="Ariel"/>
                <a:cs typeface="Arial" panose="020B0604020202020204" pitchFamily="34" charset="0"/>
              </a:rPr>
              <a:t> </a:t>
            </a:r>
            <a:r>
              <a:rPr sz="2600" spc="70" err="1">
                <a:latin typeface="Ariel"/>
                <a:cs typeface="Arial" panose="020B0604020202020204" pitchFamily="34" charset="0"/>
              </a:rPr>
              <a:t>onder</a:t>
            </a:r>
            <a:r>
              <a:rPr sz="2600" spc="-25">
                <a:latin typeface="Ariel"/>
                <a:cs typeface="Arial" panose="020B0604020202020204" pitchFamily="34" charset="0"/>
              </a:rPr>
              <a:t> </a:t>
            </a:r>
            <a:r>
              <a:rPr sz="2600" err="1">
                <a:latin typeface="Ariel"/>
                <a:cs typeface="Arial" panose="020B0604020202020204" pitchFamily="34" charset="0"/>
              </a:rPr>
              <a:t>controle</a:t>
            </a:r>
            <a:r>
              <a:rPr sz="2600" spc="-30">
                <a:latin typeface="Ariel"/>
                <a:cs typeface="Arial" panose="020B0604020202020204" pitchFamily="34" charset="0"/>
              </a:rPr>
              <a:t> </a:t>
            </a:r>
            <a:r>
              <a:rPr sz="2600" spc="-10" err="1">
                <a:latin typeface="Ariel"/>
                <a:cs typeface="Arial" panose="020B0604020202020204" pitchFamily="34" charset="0"/>
              </a:rPr>
              <a:t>zijn</a:t>
            </a:r>
            <a:r>
              <a:rPr lang="nl-BE" sz="2600" spc="-10">
                <a:latin typeface="Ariel"/>
                <a:cs typeface="Arial" panose="020B0604020202020204" pitchFamily="34" charset="0"/>
              </a:rPr>
              <a:t>. Zo kan je </a:t>
            </a:r>
            <a:r>
              <a:rPr lang="nl-BE" sz="2600" spc="-10" err="1">
                <a:latin typeface="Ariel"/>
                <a:cs typeface="Arial" panose="020B0604020202020204" pitchFamily="34" charset="0"/>
              </a:rPr>
              <a:t>zi</a:t>
            </a:r>
            <a:r>
              <a:rPr sz="2600" spc="-10" err="1">
                <a:latin typeface="Ariel"/>
                <a:cs typeface="Arial" panose="020B0604020202020204" pitchFamily="34" charset="0"/>
              </a:rPr>
              <a:t>ekenhuisopnames</a:t>
            </a:r>
            <a:r>
              <a:rPr lang="nl-BE" sz="2600" spc="-10">
                <a:latin typeface="Ariel"/>
                <a:cs typeface="Arial" panose="020B0604020202020204" pitchFamily="34" charset="0"/>
              </a:rPr>
              <a:t> </a:t>
            </a:r>
            <a:r>
              <a:rPr lang="nl-BE" sz="2600">
                <a:latin typeface="Ariel"/>
                <a:cs typeface="Arial" panose="020B0604020202020204" pitchFamily="34" charset="0"/>
              </a:rPr>
              <a:t>vermijden</a:t>
            </a:r>
            <a:r>
              <a:rPr sz="2600" spc="-10">
                <a:latin typeface="Ariel"/>
                <a:cs typeface="Arial" panose="020B0604020202020204" pitchFamily="34" charset="0"/>
              </a:rPr>
              <a:t>.</a:t>
            </a:r>
            <a:endParaRPr sz="2600">
              <a:latin typeface="Ariel"/>
              <a:cs typeface="Arial" panose="020B0604020202020204" pitchFamily="34" charset="0"/>
            </a:endParaRPr>
          </a:p>
        </p:txBody>
      </p:sp>
      <p:grpSp>
        <p:nvGrpSpPr>
          <p:cNvPr id="17" name="object 17"/>
          <p:cNvGrpSpPr/>
          <p:nvPr/>
        </p:nvGrpSpPr>
        <p:grpSpPr>
          <a:xfrm>
            <a:off x="16665320" y="610107"/>
            <a:ext cx="1188085" cy="1204595"/>
            <a:chOff x="16665320" y="610107"/>
            <a:chExt cx="1188085" cy="1204595"/>
          </a:xfrm>
        </p:grpSpPr>
        <p:sp>
          <p:nvSpPr>
            <p:cNvPr id="18" name="object 18"/>
            <p:cNvSpPr/>
            <p:nvPr/>
          </p:nvSpPr>
          <p:spPr>
            <a:xfrm>
              <a:off x="16665320" y="610107"/>
              <a:ext cx="1188085" cy="1204595"/>
            </a:xfrm>
            <a:custGeom>
              <a:avLst/>
              <a:gdLst/>
              <a:ahLst/>
              <a:cxnLst/>
              <a:rect l="l" t="t" r="r" b="b"/>
              <a:pathLst>
                <a:path w="1188084" h="1204595">
                  <a:moveTo>
                    <a:pt x="593979" y="0"/>
                  </a:moveTo>
                  <a:lnTo>
                    <a:pt x="550312" y="1628"/>
                  </a:lnTo>
                  <a:lnTo>
                    <a:pt x="506841" y="6513"/>
                  </a:lnTo>
                  <a:lnTo>
                    <a:pt x="463839" y="14631"/>
                  </a:lnTo>
                  <a:lnTo>
                    <a:pt x="421513" y="25933"/>
                  </a:lnTo>
                  <a:lnTo>
                    <a:pt x="380222" y="40353"/>
                  </a:lnTo>
                  <a:lnTo>
                    <a:pt x="340058" y="57819"/>
                  </a:lnTo>
                  <a:lnTo>
                    <a:pt x="301180" y="78236"/>
                  </a:lnTo>
                  <a:lnTo>
                    <a:pt x="264033" y="101498"/>
                  </a:lnTo>
                  <a:lnTo>
                    <a:pt x="228582" y="127465"/>
                  </a:lnTo>
                  <a:lnTo>
                    <a:pt x="195103" y="156008"/>
                  </a:lnTo>
                  <a:lnTo>
                    <a:pt x="163824" y="186977"/>
                  </a:lnTo>
                  <a:lnTo>
                    <a:pt x="134874" y="220192"/>
                  </a:lnTo>
                  <a:lnTo>
                    <a:pt x="108442" y="255468"/>
                  </a:lnTo>
                  <a:lnTo>
                    <a:pt x="84550" y="292631"/>
                  </a:lnTo>
                  <a:lnTo>
                    <a:pt x="63464" y="331476"/>
                  </a:lnTo>
                  <a:lnTo>
                    <a:pt x="45212" y="371779"/>
                  </a:lnTo>
                  <a:lnTo>
                    <a:pt x="30031" y="413336"/>
                  </a:lnTo>
                  <a:lnTo>
                    <a:pt x="17827" y="455918"/>
                  </a:lnTo>
                  <a:lnTo>
                    <a:pt x="8761" y="499299"/>
                  </a:lnTo>
                  <a:lnTo>
                    <a:pt x="2921" y="543229"/>
                  </a:lnTo>
                  <a:lnTo>
                    <a:pt x="188" y="587474"/>
                  </a:lnTo>
                  <a:lnTo>
                    <a:pt x="0" y="602259"/>
                  </a:lnTo>
                  <a:lnTo>
                    <a:pt x="188" y="617042"/>
                  </a:lnTo>
                  <a:lnTo>
                    <a:pt x="2921" y="661289"/>
                  </a:lnTo>
                  <a:lnTo>
                    <a:pt x="8761" y="705212"/>
                  </a:lnTo>
                  <a:lnTo>
                    <a:pt x="17827" y="748587"/>
                  </a:lnTo>
                  <a:lnTo>
                    <a:pt x="30031" y="791174"/>
                  </a:lnTo>
                  <a:lnTo>
                    <a:pt x="45212" y="832726"/>
                  </a:lnTo>
                  <a:lnTo>
                    <a:pt x="63464" y="873029"/>
                  </a:lnTo>
                  <a:lnTo>
                    <a:pt x="84550" y="911875"/>
                  </a:lnTo>
                  <a:lnTo>
                    <a:pt x="108442" y="949043"/>
                  </a:lnTo>
                  <a:lnTo>
                    <a:pt x="134874" y="984326"/>
                  </a:lnTo>
                  <a:lnTo>
                    <a:pt x="163824" y="1017533"/>
                  </a:lnTo>
                  <a:lnTo>
                    <a:pt x="195103" y="1048497"/>
                  </a:lnTo>
                  <a:lnTo>
                    <a:pt x="228582" y="1077047"/>
                  </a:lnTo>
                  <a:lnTo>
                    <a:pt x="264033" y="1103007"/>
                  </a:lnTo>
                  <a:lnTo>
                    <a:pt x="301180" y="1126269"/>
                  </a:lnTo>
                  <a:lnTo>
                    <a:pt x="340058" y="1146687"/>
                  </a:lnTo>
                  <a:lnTo>
                    <a:pt x="380222" y="1164160"/>
                  </a:lnTo>
                  <a:lnTo>
                    <a:pt x="421513" y="1178572"/>
                  </a:lnTo>
                  <a:lnTo>
                    <a:pt x="463839" y="1189875"/>
                  </a:lnTo>
                  <a:lnTo>
                    <a:pt x="506841" y="1197992"/>
                  </a:lnTo>
                  <a:lnTo>
                    <a:pt x="550312" y="1202879"/>
                  </a:lnTo>
                  <a:lnTo>
                    <a:pt x="593979" y="1204518"/>
                  </a:lnTo>
                  <a:lnTo>
                    <a:pt x="608550" y="1204335"/>
                  </a:lnTo>
                  <a:lnTo>
                    <a:pt x="652145" y="1201610"/>
                  </a:lnTo>
                  <a:lnTo>
                    <a:pt x="695489" y="1195643"/>
                  </a:lnTo>
                  <a:lnTo>
                    <a:pt x="738314" y="1186464"/>
                  </a:lnTo>
                  <a:lnTo>
                    <a:pt x="780303" y="1174113"/>
                  </a:lnTo>
                  <a:lnTo>
                    <a:pt x="821309" y="1158671"/>
                  </a:lnTo>
                  <a:lnTo>
                    <a:pt x="861010" y="1140207"/>
                  </a:lnTo>
                  <a:lnTo>
                    <a:pt x="899350" y="1118827"/>
                  </a:lnTo>
                  <a:lnTo>
                    <a:pt x="935980" y="1094649"/>
                  </a:lnTo>
                  <a:lnTo>
                    <a:pt x="970788" y="1067803"/>
                  </a:lnTo>
                  <a:lnTo>
                    <a:pt x="1003542" y="1038440"/>
                  </a:lnTo>
                  <a:lnTo>
                    <a:pt x="1034049" y="1006706"/>
                  </a:lnTo>
                  <a:lnTo>
                    <a:pt x="1062180" y="972779"/>
                  </a:lnTo>
                  <a:lnTo>
                    <a:pt x="1087755" y="936853"/>
                  </a:lnTo>
                  <a:lnTo>
                    <a:pt x="1110722" y="899109"/>
                  </a:lnTo>
                  <a:lnTo>
                    <a:pt x="1130903" y="859750"/>
                  </a:lnTo>
                  <a:lnTo>
                    <a:pt x="1148123" y="818998"/>
                  </a:lnTo>
                  <a:lnTo>
                    <a:pt x="1162304" y="777074"/>
                  </a:lnTo>
                  <a:lnTo>
                    <a:pt x="1173501" y="734210"/>
                  </a:lnTo>
                  <a:lnTo>
                    <a:pt x="1181496" y="690622"/>
                  </a:lnTo>
                  <a:lnTo>
                    <a:pt x="1186297" y="646556"/>
                  </a:lnTo>
                  <a:lnTo>
                    <a:pt x="1187958" y="602259"/>
                  </a:lnTo>
                  <a:lnTo>
                    <a:pt x="1187769" y="587474"/>
                  </a:lnTo>
                  <a:lnTo>
                    <a:pt x="1185037" y="543229"/>
                  </a:lnTo>
                  <a:lnTo>
                    <a:pt x="1179197" y="499299"/>
                  </a:lnTo>
                  <a:lnTo>
                    <a:pt x="1170130" y="455918"/>
                  </a:lnTo>
                  <a:lnTo>
                    <a:pt x="1157926" y="413336"/>
                  </a:lnTo>
                  <a:lnTo>
                    <a:pt x="1142746" y="371779"/>
                  </a:lnTo>
                  <a:lnTo>
                    <a:pt x="1124493" y="331476"/>
                  </a:lnTo>
                  <a:lnTo>
                    <a:pt x="1103407" y="292631"/>
                  </a:lnTo>
                  <a:lnTo>
                    <a:pt x="1079515" y="255468"/>
                  </a:lnTo>
                  <a:lnTo>
                    <a:pt x="1053084" y="220192"/>
                  </a:lnTo>
                  <a:lnTo>
                    <a:pt x="1024133" y="186977"/>
                  </a:lnTo>
                  <a:lnTo>
                    <a:pt x="992854" y="156008"/>
                  </a:lnTo>
                  <a:lnTo>
                    <a:pt x="959375" y="127465"/>
                  </a:lnTo>
                  <a:lnTo>
                    <a:pt x="923925" y="101498"/>
                  </a:lnTo>
                  <a:lnTo>
                    <a:pt x="886777" y="78236"/>
                  </a:lnTo>
                  <a:lnTo>
                    <a:pt x="847899" y="57819"/>
                  </a:lnTo>
                  <a:lnTo>
                    <a:pt x="807735" y="40353"/>
                  </a:lnTo>
                  <a:lnTo>
                    <a:pt x="766445" y="25933"/>
                  </a:lnTo>
                  <a:lnTo>
                    <a:pt x="724118" y="14631"/>
                  </a:lnTo>
                  <a:lnTo>
                    <a:pt x="681116" y="6513"/>
                  </a:lnTo>
                  <a:lnTo>
                    <a:pt x="637645" y="1628"/>
                  </a:lnTo>
                  <a:lnTo>
                    <a:pt x="593979" y="0"/>
                  </a:lnTo>
                  <a:close/>
                </a:path>
              </a:pathLst>
            </a:custGeom>
            <a:solidFill>
              <a:srgbClr val="CEEFFF"/>
            </a:solidFill>
          </p:spPr>
          <p:txBody>
            <a:bodyPr wrap="square" lIns="0" tIns="0" rIns="0" bIns="0" rtlCol="0"/>
            <a:lstStyle/>
            <a:p>
              <a:endParaRPr/>
            </a:p>
          </p:txBody>
        </p:sp>
        <p:sp>
          <p:nvSpPr>
            <p:cNvPr id="19" name="object 19"/>
            <p:cNvSpPr/>
            <p:nvPr/>
          </p:nvSpPr>
          <p:spPr>
            <a:xfrm>
              <a:off x="16921226" y="884884"/>
              <a:ext cx="675640" cy="670560"/>
            </a:xfrm>
            <a:custGeom>
              <a:avLst/>
              <a:gdLst/>
              <a:ahLst/>
              <a:cxnLst/>
              <a:rect l="l" t="t" r="r" b="b"/>
              <a:pathLst>
                <a:path w="675640" h="670560">
                  <a:moveTo>
                    <a:pt x="344043" y="613410"/>
                  </a:moveTo>
                  <a:lnTo>
                    <a:pt x="331343" y="613410"/>
                  </a:lnTo>
                  <a:lnTo>
                    <a:pt x="331767" y="627380"/>
                  </a:lnTo>
                  <a:lnTo>
                    <a:pt x="331942" y="640080"/>
                  </a:lnTo>
                  <a:lnTo>
                    <a:pt x="332232" y="670560"/>
                  </a:lnTo>
                  <a:lnTo>
                    <a:pt x="343408" y="670560"/>
                  </a:lnTo>
                  <a:lnTo>
                    <a:pt x="343630" y="642620"/>
                  </a:lnTo>
                  <a:lnTo>
                    <a:pt x="343800" y="627380"/>
                  </a:lnTo>
                  <a:lnTo>
                    <a:pt x="344043" y="613410"/>
                  </a:lnTo>
                  <a:close/>
                </a:path>
                <a:path w="675640" h="670560">
                  <a:moveTo>
                    <a:pt x="248412" y="171450"/>
                  </a:moveTo>
                  <a:lnTo>
                    <a:pt x="242552" y="171450"/>
                  </a:lnTo>
                  <a:lnTo>
                    <a:pt x="236013" y="175260"/>
                  </a:lnTo>
                  <a:lnTo>
                    <a:pt x="228498" y="180340"/>
                  </a:lnTo>
                  <a:lnTo>
                    <a:pt x="219710" y="185420"/>
                  </a:lnTo>
                  <a:lnTo>
                    <a:pt x="184151" y="208280"/>
                  </a:lnTo>
                  <a:lnTo>
                    <a:pt x="168338" y="247650"/>
                  </a:lnTo>
                  <a:lnTo>
                    <a:pt x="171759" y="262890"/>
                  </a:lnTo>
                  <a:lnTo>
                    <a:pt x="201453" y="293370"/>
                  </a:lnTo>
                  <a:lnTo>
                    <a:pt x="266192" y="313690"/>
                  </a:lnTo>
                  <a:lnTo>
                    <a:pt x="302895" y="322580"/>
                  </a:lnTo>
                  <a:lnTo>
                    <a:pt x="297372" y="327660"/>
                  </a:lnTo>
                  <a:lnTo>
                    <a:pt x="271658" y="358140"/>
                  </a:lnTo>
                  <a:lnTo>
                    <a:pt x="261796" y="394970"/>
                  </a:lnTo>
                  <a:lnTo>
                    <a:pt x="262890" y="414020"/>
                  </a:lnTo>
                  <a:lnTo>
                    <a:pt x="269755" y="430530"/>
                  </a:lnTo>
                  <a:lnTo>
                    <a:pt x="281146" y="443230"/>
                  </a:lnTo>
                  <a:lnTo>
                    <a:pt x="295251" y="454660"/>
                  </a:lnTo>
                  <a:lnTo>
                    <a:pt x="310261" y="463550"/>
                  </a:lnTo>
                  <a:lnTo>
                    <a:pt x="299335" y="471170"/>
                  </a:lnTo>
                  <a:lnTo>
                    <a:pt x="289052" y="480060"/>
                  </a:lnTo>
                  <a:lnTo>
                    <a:pt x="280007" y="490220"/>
                  </a:lnTo>
                  <a:lnTo>
                    <a:pt x="272796" y="501650"/>
                  </a:lnTo>
                  <a:lnTo>
                    <a:pt x="265761" y="533400"/>
                  </a:lnTo>
                  <a:lnTo>
                    <a:pt x="275859" y="557530"/>
                  </a:lnTo>
                  <a:lnTo>
                    <a:pt x="297888" y="579120"/>
                  </a:lnTo>
                  <a:lnTo>
                    <a:pt x="326644" y="599440"/>
                  </a:lnTo>
                  <a:lnTo>
                    <a:pt x="316148" y="613410"/>
                  </a:lnTo>
                  <a:lnTo>
                    <a:pt x="306879" y="631190"/>
                  </a:lnTo>
                  <a:lnTo>
                    <a:pt x="302158" y="647700"/>
                  </a:lnTo>
                  <a:lnTo>
                    <a:pt x="305308" y="662940"/>
                  </a:lnTo>
                  <a:lnTo>
                    <a:pt x="307875" y="651510"/>
                  </a:lnTo>
                  <a:lnTo>
                    <a:pt x="310610" y="640080"/>
                  </a:lnTo>
                  <a:lnTo>
                    <a:pt x="317202" y="628650"/>
                  </a:lnTo>
                  <a:lnTo>
                    <a:pt x="331343" y="613410"/>
                  </a:lnTo>
                  <a:lnTo>
                    <a:pt x="358807" y="613410"/>
                  </a:lnTo>
                  <a:lnTo>
                    <a:pt x="357161" y="610870"/>
                  </a:lnTo>
                  <a:lnTo>
                    <a:pt x="348742" y="599440"/>
                  </a:lnTo>
                  <a:lnTo>
                    <a:pt x="373630" y="581660"/>
                  </a:lnTo>
                  <a:lnTo>
                    <a:pt x="331216" y="581660"/>
                  </a:lnTo>
                  <a:lnTo>
                    <a:pt x="301301" y="554990"/>
                  </a:lnTo>
                  <a:lnTo>
                    <a:pt x="287734" y="529590"/>
                  </a:lnTo>
                  <a:lnTo>
                    <a:pt x="289085" y="521970"/>
                  </a:lnTo>
                  <a:lnTo>
                    <a:pt x="318512" y="488950"/>
                  </a:lnTo>
                  <a:lnTo>
                    <a:pt x="329184" y="482600"/>
                  </a:lnTo>
                  <a:lnTo>
                    <a:pt x="388208" y="482600"/>
                  </a:lnTo>
                  <a:lnTo>
                    <a:pt x="378765" y="473710"/>
                  </a:lnTo>
                  <a:lnTo>
                    <a:pt x="365506" y="463550"/>
                  </a:lnTo>
                  <a:lnTo>
                    <a:pt x="391398" y="445770"/>
                  </a:lnTo>
                  <a:lnTo>
                    <a:pt x="393580" y="443230"/>
                  </a:lnTo>
                  <a:lnTo>
                    <a:pt x="329184" y="443230"/>
                  </a:lnTo>
                  <a:lnTo>
                    <a:pt x="318127" y="436880"/>
                  </a:lnTo>
                  <a:lnTo>
                    <a:pt x="307308" y="429260"/>
                  </a:lnTo>
                  <a:lnTo>
                    <a:pt x="297965" y="421640"/>
                  </a:lnTo>
                  <a:lnTo>
                    <a:pt x="291338" y="410210"/>
                  </a:lnTo>
                  <a:lnTo>
                    <a:pt x="290673" y="388620"/>
                  </a:lnTo>
                  <a:lnTo>
                    <a:pt x="297545" y="369570"/>
                  </a:lnTo>
                  <a:lnTo>
                    <a:pt x="310393" y="351790"/>
                  </a:lnTo>
                  <a:lnTo>
                    <a:pt x="327660" y="340360"/>
                  </a:lnTo>
                  <a:lnTo>
                    <a:pt x="347956" y="340360"/>
                  </a:lnTo>
                  <a:lnTo>
                    <a:pt x="347980" y="339090"/>
                  </a:lnTo>
                  <a:lnTo>
                    <a:pt x="389934" y="339090"/>
                  </a:lnTo>
                  <a:lnTo>
                    <a:pt x="384629" y="332740"/>
                  </a:lnTo>
                  <a:lnTo>
                    <a:pt x="372745" y="322580"/>
                  </a:lnTo>
                  <a:lnTo>
                    <a:pt x="426878" y="309880"/>
                  </a:lnTo>
                  <a:lnTo>
                    <a:pt x="453505" y="302260"/>
                  </a:lnTo>
                  <a:lnTo>
                    <a:pt x="459152" y="299720"/>
                  </a:lnTo>
                  <a:lnTo>
                    <a:pt x="326898" y="299720"/>
                  </a:lnTo>
                  <a:lnTo>
                    <a:pt x="285567" y="285750"/>
                  </a:lnTo>
                  <a:lnTo>
                    <a:pt x="245141" y="275590"/>
                  </a:lnTo>
                  <a:lnTo>
                    <a:pt x="212669" y="264160"/>
                  </a:lnTo>
                  <a:lnTo>
                    <a:pt x="195199" y="251460"/>
                  </a:lnTo>
                  <a:lnTo>
                    <a:pt x="195210" y="240030"/>
                  </a:lnTo>
                  <a:lnTo>
                    <a:pt x="200247" y="229870"/>
                  </a:lnTo>
                  <a:lnTo>
                    <a:pt x="208664" y="222250"/>
                  </a:lnTo>
                  <a:lnTo>
                    <a:pt x="218821" y="217170"/>
                  </a:lnTo>
                  <a:lnTo>
                    <a:pt x="242458" y="214630"/>
                  </a:lnTo>
                  <a:lnTo>
                    <a:pt x="254379" y="214630"/>
                  </a:lnTo>
                  <a:lnTo>
                    <a:pt x="266192" y="213360"/>
                  </a:lnTo>
                  <a:lnTo>
                    <a:pt x="277044" y="210820"/>
                  </a:lnTo>
                  <a:lnTo>
                    <a:pt x="285956" y="205740"/>
                  </a:lnTo>
                  <a:lnTo>
                    <a:pt x="294606" y="200660"/>
                  </a:lnTo>
                  <a:lnTo>
                    <a:pt x="298857" y="196850"/>
                  </a:lnTo>
                  <a:lnTo>
                    <a:pt x="237109" y="196850"/>
                  </a:lnTo>
                  <a:lnTo>
                    <a:pt x="237109" y="177800"/>
                  </a:lnTo>
                  <a:lnTo>
                    <a:pt x="265778" y="177800"/>
                  </a:lnTo>
                  <a:lnTo>
                    <a:pt x="248412" y="171450"/>
                  </a:lnTo>
                  <a:close/>
                </a:path>
                <a:path w="675640" h="670560">
                  <a:moveTo>
                    <a:pt x="358807" y="613410"/>
                  </a:moveTo>
                  <a:lnTo>
                    <a:pt x="344043" y="613410"/>
                  </a:lnTo>
                  <a:lnTo>
                    <a:pt x="358671" y="629920"/>
                  </a:lnTo>
                  <a:lnTo>
                    <a:pt x="365156" y="641350"/>
                  </a:lnTo>
                  <a:lnTo>
                    <a:pt x="367688" y="650240"/>
                  </a:lnTo>
                  <a:lnTo>
                    <a:pt x="370459" y="662940"/>
                  </a:lnTo>
                  <a:lnTo>
                    <a:pt x="372364" y="657860"/>
                  </a:lnTo>
                  <a:lnTo>
                    <a:pt x="374523" y="652780"/>
                  </a:lnTo>
                  <a:lnTo>
                    <a:pt x="373253" y="647700"/>
                  </a:lnTo>
                  <a:lnTo>
                    <a:pt x="370191" y="633730"/>
                  </a:lnTo>
                  <a:lnTo>
                    <a:pt x="364569" y="622300"/>
                  </a:lnTo>
                  <a:lnTo>
                    <a:pt x="358807" y="613410"/>
                  </a:lnTo>
                  <a:close/>
                </a:path>
                <a:path w="675640" h="670560">
                  <a:moveTo>
                    <a:pt x="346075" y="482600"/>
                  </a:moveTo>
                  <a:lnTo>
                    <a:pt x="329184" y="482600"/>
                  </a:lnTo>
                  <a:lnTo>
                    <a:pt x="330108" y="506730"/>
                  </a:lnTo>
                  <a:lnTo>
                    <a:pt x="330485" y="532130"/>
                  </a:lnTo>
                  <a:lnTo>
                    <a:pt x="330744" y="557530"/>
                  </a:lnTo>
                  <a:lnTo>
                    <a:pt x="331216" y="581660"/>
                  </a:lnTo>
                  <a:lnTo>
                    <a:pt x="344424" y="581660"/>
                  </a:lnTo>
                  <a:lnTo>
                    <a:pt x="344857" y="554990"/>
                  </a:lnTo>
                  <a:lnTo>
                    <a:pt x="345531" y="506730"/>
                  </a:lnTo>
                  <a:lnTo>
                    <a:pt x="346075" y="482600"/>
                  </a:lnTo>
                  <a:close/>
                </a:path>
                <a:path w="675640" h="670560">
                  <a:moveTo>
                    <a:pt x="388208" y="482600"/>
                  </a:moveTo>
                  <a:lnTo>
                    <a:pt x="346075" y="482600"/>
                  </a:lnTo>
                  <a:lnTo>
                    <a:pt x="357655" y="488950"/>
                  </a:lnTo>
                  <a:lnTo>
                    <a:pt x="368808" y="497840"/>
                  </a:lnTo>
                  <a:lnTo>
                    <a:pt x="378436" y="506730"/>
                  </a:lnTo>
                  <a:lnTo>
                    <a:pt x="385445" y="518160"/>
                  </a:lnTo>
                  <a:lnTo>
                    <a:pt x="387822" y="533400"/>
                  </a:lnTo>
                  <a:lnTo>
                    <a:pt x="382651" y="544830"/>
                  </a:lnTo>
                  <a:lnTo>
                    <a:pt x="368621" y="560070"/>
                  </a:lnTo>
                  <a:lnTo>
                    <a:pt x="344424" y="581660"/>
                  </a:lnTo>
                  <a:lnTo>
                    <a:pt x="373630" y="581660"/>
                  </a:lnTo>
                  <a:lnTo>
                    <a:pt x="375408" y="580390"/>
                  </a:lnTo>
                  <a:lnTo>
                    <a:pt x="396525" y="561340"/>
                  </a:lnTo>
                  <a:lnTo>
                    <a:pt x="408356" y="539750"/>
                  </a:lnTo>
                  <a:lnTo>
                    <a:pt x="407162" y="513080"/>
                  </a:lnTo>
                  <a:lnTo>
                    <a:pt x="400760" y="497840"/>
                  </a:lnTo>
                  <a:lnTo>
                    <a:pt x="390906" y="485140"/>
                  </a:lnTo>
                  <a:lnTo>
                    <a:pt x="388208" y="482600"/>
                  </a:lnTo>
                  <a:close/>
                </a:path>
                <a:path w="675640" h="670560">
                  <a:moveTo>
                    <a:pt x="347956" y="340360"/>
                  </a:moveTo>
                  <a:lnTo>
                    <a:pt x="327660" y="340360"/>
                  </a:lnTo>
                  <a:lnTo>
                    <a:pt x="328573" y="394970"/>
                  </a:lnTo>
                  <a:lnTo>
                    <a:pt x="328910" y="417830"/>
                  </a:lnTo>
                  <a:lnTo>
                    <a:pt x="329184" y="443230"/>
                  </a:lnTo>
                  <a:lnTo>
                    <a:pt x="346329" y="443230"/>
                  </a:lnTo>
                  <a:lnTo>
                    <a:pt x="347489" y="365760"/>
                  </a:lnTo>
                  <a:lnTo>
                    <a:pt x="347956" y="340360"/>
                  </a:lnTo>
                  <a:close/>
                </a:path>
                <a:path w="675640" h="670560">
                  <a:moveTo>
                    <a:pt x="389934" y="339090"/>
                  </a:moveTo>
                  <a:lnTo>
                    <a:pt x="347980" y="339090"/>
                  </a:lnTo>
                  <a:lnTo>
                    <a:pt x="364789" y="351790"/>
                  </a:lnTo>
                  <a:lnTo>
                    <a:pt x="377491" y="368300"/>
                  </a:lnTo>
                  <a:lnTo>
                    <a:pt x="384645" y="387350"/>
                  </a:lnTo>
                  <a:lnTo>
                    <a:pt x="384810" y="407670"/>
                  </a:lnTo>
                  <a:lnTo>
                    <a:pt x="378618" y="420370"/>
                  </a:lnTo>
                  <a:lnTo>
                    <a:pt x="369093" y="429260"/>
                  </a:lnTo>
                  <a:lnTo>
                    <a:pt x="357806" y="436880"/>
                  </a:lnTo>
                  <a:lnTo>
                    <a:pt x="346329" y="443230"/>
                  </a:lnTo>
                  <a:lnTo>
                    <a:pt x="393580" y="443230"/>
                  </a:lnTo>
                  <a:lnTo>
                    <a:pt x="407765" y="426720"/>
                  </a:lnTo>
                  <a:lnTo>
                    <a:pt x="414083" y="402590"/>
                  </a:lnTo>
                  <a:lnTo>
                    <a:pt x="409829" y="373380"/>
                  </a:lnTo>
                  <a:lnTo>
                    <a:pt x="403873" y="358140"/>
                  </a:lnTo>
                  <a:lnTo>
                    <a:pt x="395239" y="345440"/>
                  </a:lnTo>
                  <a:lnTo>
                    <a:pt x="389934" y="339090"/>
                  </a:lnTo>
                  <a:close/>
                </a:path>
                <a:path w="675640" h="670560">
                  <a:moveTo>
                    <a:pt x="350901" y="119380"/>
                  </a:moveTo>
                  <a:lnTo>
                    <a:pt x="324485" y="119380"/>
                  </a:lnTo>
                  <a:lnTo>
                    <a:pt x="326431" y="251460"/>
                  </a:lnTo>
                  <a:lnTo>
                    <a:pt x="326898" y="299720"/>
                  </a:lnTo>
                  <a:lnTo>
                    <a:pt x="459152" y="299720"/>
                  </a:lnTo>
                  <a:lnTo>
                    <a:pt x="461975" y="298450"/>
                  </a:lnTo>
                  <a:lnTo>
                    <a:pt x="348742" y="298450"/>
                  </a:lnTo>
                  <a:lnTo>
                    <a:pt x="349011" y="262890"/>
                  </a:lnTo>
                  <a:lnTo>
                    <a:pt x="349116" y="251460"/>
                  </a:lnTo>
                  <a:lnTo>
                    <a:pt x="350420" y="165100"/>
                  </a:lnTo>
                  <a:lnTo>
                    <a:pt x="350901" y="119380"/>
                  </a:lnTo>
                  <a:close/>
                </a:path>
                <a:path w="675640" h="670560">
                  <a:moveTo>
                    <a:pt x="432181" y="171450"/>
                  </a:moveTo>
                  <a:lnTo>
                    <a:pt x="420417" y="173990"/>
                  </a:lnTo>
                  <a:lnTo>
                    <a:pt x="413517" y="177800"/>
                  </a:lnTo>
                  <a:lnTo>
                    <a:pt x="404749" y="180340"/>
                  </a:lnTo>
                  <a:lnTo>
                    <a:pt x="390876" y="181610"/>
                  </a:lnTo>
                  <a:lnTo>
                    <a:pt x="378158" y="184150"/>
                  </a:lnTo>
                  <a:lnTo>
                    <a:pt x="370512" y="187960"/>
                  </a:lnTo>
                  <a:lnTo>
                    <a:pt x="371856" y="193040"/>
                  </a:lnTo>
                  <a:lnTo>
                    <a:pt x="413178" y="213360"/>
                  </a:lnTo>
                  <a:lnTo>
                    <a:pt x="426370" y="214630"/>
                  </a:lnTo>
                  <a:lnTo>
                    <a:pt x="439610" y="214630"/>
                  </a:lnTo>
                  <a:lnTo>
                    <a:pt x="452755" y="215900"/>
                  </a:lnTo>
                  <a:lnTo>
                    <a:pt x="463873" y="219710"/>
                  </a:lnTo>
                  <a:lnTo>
                    <a:pt x="473313" y="227330"/>
                  </a:lnTo>
                  <a:lnTo>
                    <a:pt x="479490" y="237490"/>
                  </a:lnTo>
                  <a:lnTo>
                    <a:pt x="480822" y="248920"/>
                  </a:lnTo>
                  <a:lnTo>
                    <a:pt x="465845" y="262890"/>
                  </a:lnTo>
                  <a:lnTo>
                    <a:pt x="433974" y="274320"/>
                  </a:lnTo>
                  <a:lnTo>
                    <a:pt x="392507" y="284480"/>
                  </a:lnTo>
                  <a:lnTo>
                    <a:pt x="348742" y="298450"/>
                  </a:lnTo>
                  <a:lnTo>
                    <a:pt x="461975" y="298450"/>
                  </a:lnTo>
                  <a:lnTo>
                    <a:pt x="478917" y="290830"/>
                  </a:lnTo>
                  <a:lnTo>
                    <a:pt x="498391" y="273050"/>
                  </a:lnTo>
                  <a:lnTo>
                    <a:pt x="507555" y="246380"/>
                  </a:lnTo>
                  <a:lnTo>
                    <a:pt x="497097" y="214630"/>
                  </a:lnTo>
                  <a:lnTo>
                    <a:pt x="471408" y="195580"/>
                  </a:lnTo>
                  <a:lnTo>
                    <a:pt x="417195" y="195580"/>
                  </a:lnTo>
                  <a:lnTo>
                    <a:pt x="417068" y="180340"/>
                  </a:lnTo>
                  <a:lnTo>
                    <a:pt x="448263" y="180340"/>
                  </a:lnTo>
                  <a:lnTo>
                    <a:pt x="445182" y="177800"/>
                  </a:lnTo>
                  <a:lnTo>
                    <a:pt x="438902" y="173990"/>
                  </a:lnTo>
                  <a:lnTo>
                    <a:pt x="432181" y="171450"/>
                  </a:lnTo>
                  <a:close/>
                </a:path>
                <a:path w="675640" h="670560">
                  <a:moveTo>
                    <a:pt x="265778" y="177800"/>
                  </a:moveTo>
                  <a:lnTo>
                    <a:pt x="251460" y="177800"/>
                  </a:lnTo>
                  <a:lnTo>
                    <a:pt x="251460" y="196850"/>
                  </a:lnTo>
                  <a:lnTo>
                    <a:pt x="298857" y="196850"/>
                  </a:lnTo>
                  <a:lnTo>
                    <a:pt x="305943" y="190500"/>
                  </a:lnTo>
                  <a:lnTo>
                    <a:pt x="305689" y="189230"/>
                  </a:lnTo>
                  <a:lnTo>
                    <a:pt x="304292" y="187960"/>
                  </a:lnTo>
                  <a:lnTo>
                    <a:pt x="291310" y="182880"/>
                  </a:lnTo>
                  <a:lnTo>
                    <a:pt x="281590" y="181610"/>
                  </a:lnTo>
                  <a:lnTo>
                    <a:pt x="269251" y="179070"/>
                  </a:lnTo>
                  <a:lnTo>
                    <a:pt x="265778" y="177800"/>
                  </a:lnTo>
                  <a:close/>
                </a:path>
                <a:path w="675640" h="670560">
                  <a:moveTo>
                    <a:pt x="448263" y="180340"/>
                  </a:moveTo>
                  <a:lnTo>
                    <a:pt x="436245" y="180340"/>
                  </a:lnTo>
                  <a:lnTo>
                    <a:pt x="436245" y="195580"/>
                  </a:lnTo>
                  <a:lnTo>
                    <a:pt x="471408" y="195580"/>
                  </a:lnTo>
                  <a:lnTo>
                    <a:pt x="457708" y="185420"/>
                  </a:lnTo>
                  <a:lnTo>
                    <a:pt x="451344" y="182880"/>
                  </a:lnTo>
                  <a:lnTo>
                    <a:pt x="448263" y="180340"/>
                  </a:lnTo>
                  <a:close/>
                </a:path>
                <a:path w="675640" h="670560">
                  <a:moveTo>
                    <a:pt x="111587" y="146050"/>
                  </a:moveTo>
                  <a:lnTo>
                    <a:pt x="67310" y="146050"/>
                  </a:lnTo>
                  <a:lnTo>
                    <a:pt x="71108" y="149860"/>
                  </a:lnTo>
                  <a:lnTo>
                    <a:pt x="76263" y="153670"/>
                  </a:lnTo>
                  <a:lnTo>
                    <a:pt x="89134" y="152400"/>
                  </a:lnTo>
                  <a:lnTo>
                    <a:pt x="111587" y="146050"/>
                  </a:lnTo>
                  <a:close/>
                </a:path>
                <a:path w="675640" h="670560">
                  <a:moveTo>
                    <a:pt x="670079" y="144780"/>
                  </a:moveTo>
                  <a:lnTo>
                    <a:pt x="559308" y="144780"/>
                  </a:lnTo>
                  <a:lnTo>
                    <a:pt x="584842" y="152400"/>
                  </a:lnTo>
                  <a:lnTo>
                    <a:pt x="598233" y="153670"/>
                  </a:lnTo>
                  <a:lnTo>
                    <a:pt x="604385" y="149860"/>
                  </a:lnTo>
                  <a:lnTo>
                    <a:pt x="608203" y="146050"/>
                  </a:lnTo>
                  <a:lnTo>
                    <a:pt x="664519" y="146050"/>
                  </a:lnTo>
                  <a:lnTo>
                    <a:pt x="670079" y="144780"/>
                  </a:lnTo>
                  <a:close/>
                </a:path>
                <a:path w="675640" h="670560">
                  <a:moveTo>
                    <a:pt x="150114" y="144780"/>
                  </a:moveTo>
                  <a:lnTo>
                    <a:pt x="116078" y="144780"/>
                  </a:lnTo>
                  <a:lnTo>
                    <a:pt x="123914" y="148590"/>
                  </a:lnTo>
                  <a:lnTo>
                    <a:pt x="132572" y="149860"/>
                  </a:lnTo>
                  <a:lnTo>
                    <a:pt x="150114" y="144780"/>
                  </a:lnTo>
                  <a:close/>
                </a:path>
                <a:path w="675640" h="670560">
                  <a:moveTo>
                    <a:pt x="226714" y="46990"/>
                  </a:moveTo>
                  <a:lnTo>
                    <a:pt x="219710" y="46990"/>
                  </a:lnTo>
                  <a:lnTo>
                    <a:pt x="188698" y="60960"/>
                  </a:lnTo>
                  <a:lnTo>
                    <a:pt x="150780" y="83820"/>
                  </a:lnTo>
                  <a:lnTo>
                    <a:pt x="107195" y="109220"/>
                  </a:lnTo>
                  <a:lnTo>
                    <a:pt x="59182" y="129540"/>
                  </a:lnTo>
                  <a:lnTo>
                    <a:pt x="44559" y="133350"/>
                  </a:lnTo>
                  <a:lnTo>
                    <a:pt x="29638" y="135890"/>
                  </a:lnTo>
                  <a:lnTo>
                    <a:pt x="14694" y="137160"/>
                  </a:lnTo>
                  <a:lnTo>
                    <a:pt x="0" y="140970"/>
                  </a:lnTo>
                  <a:lnTo>
                    <a:pt x="0" y="142240"/>
                  </a:lnTo>
                  <a:lnTo>
                    <a:pt x="16410" y="147320"/>
                  </a:lnTo>
                  <a:lnTo>
                    <a:pt x="33369" y="148590"/>
                  </a:lnTo>
                  <a:lnTo>
                    <a:pt x="50470" y="148590"/>
                  </a:lnTo>
                  <a:lnTo>
                    <a:pt x="67310" y="146050"/>
                  </a:lnTo>
                  <a:lnTo>
                    <a:pt x="111587" y="146050"/>
                  </a:lnTo>
                  <a:lnTo>
                    <a:pt x="116078" y="144780"/>
                  </a:lnTo>
                  <a:lnTo>
                    <a:pt x="150114" y="144780"/>
                  </a:lnTo>
                  <a:lnTo>
                    <a:pt x="156083" y="142240"/>
                  </a:lnTo>
                  <a:lnTo>
                    <a:pt x="227838" y="142240"/>
                  </a:lnTo>
                  <a:lnTo>
                    <a:pt x="235204" y="139700"/>
                  </a:lnTo>
                  <a:lnTo>
                    <a:pt x="265345" y="139700"/>
                  </a:lnTo>
                  <a:lnTo>
                    <a:pt x="269494" y="137160"/>
                  </a:lnTo>
                  <a:lnTo>
                    <a:pt x="276352" y="134620"/>
                  </a:lnTo>
                  <a:lnTo>
                    <a:pt x="296192" y="134620"/>
                  </a:lnTo>
                  <a:lnTo>
                    <a:pt x="303837" y="132080"/>
                  </a:lnTo>
                  <a:lnTo>
                    <a:pt x="324485" y="119380"/>
                  </a:lnTo>
                  <a:lnTo>
                    <a:pt x="593545" y="119380"/>
                  </a:lnTo>
                  <a:lnTo>
                    <a:pt x="563288" y="106680"/>
                  </a:lnTo>
                  <a:lnTo>
                    <a:pt x="535908" y="90170"/>
                  </a:lnTo>
                  <a:lnTo>
                    <a:pt x="324104" y="90170"/>
                  </a:lnTo>
                  <a:lnTo>
                    <a:pt x="303010" y="85090"/>
                  </a:lnTo>
                  <a:lnTo>
                    <a:pt x="262632" y="69850"/>
                  </a:lnTo>
                  <a:lnTo>
                    <a:pt x="232791" y="49530"/>
                  </a:lnTo>
                  <a:lnTo>
                    <a:pt x="226714" y="46990"/>
                  </a:lnTo>
                  <a:close/>
                </a:path>
                <a:path w="675640" h="670560">
                  <a:moveTo>
                    <a:pt x="227838" y="142240"/>
                  </a:moveTo>
                  <a:lnTo>
                    <a:pt x="156083" y="142240"/>
                  </a:lnTo>
                  <a:lnTo>
                    <a:pt x="162052" y="146050"/>
                  </a:lnTo>
                  <a:lnTo>
                    <a:pt x="167894" y="146050"/>
                  </a:lnTo>
                  <a:lnTo>
                    <a:pt x="175895" y="148590"/>
                  </a:lnTo>
                  <a:lnTo>
                    <a:pt x="183896" y="144780"/>
                  </a:lnTo>
                  <a:lnTo>
                    <a:pt x="223181" y="144780"/>
                  </a:lnTo>
                  <a:lnTo>
                    <a:pt x="227838" y="142240"/>
                  </a:lnTo>
                  <a:close/>
                </a:path>
                <a:path w="675640" h="670560">
                  <a:moveTo>
                    <a:pt x="515450" y="144780"/>
                  </a:moveTo>
                  <a:lnTo>
                    <a:pt x="491871" y="144780"/>
                  </a:lnTo>
                  <a:lnTo>
                    <a:pt x="499745" y="148590"/>
                  </a:lnTo>
                  <a:lnTo>
                    <a:pt x="507746" y="146050"/>
                  </a:lnTo>
                  <a:lnTo>
                    <a:pt x="513461" y="146050"/>
                  </a:lnTo>
                  <a:lnTo>
                    <a:pt x="515450" y="144780"/>
                  </a:lnTo>
                  <a:close/>
                </a:path>
                <a:path w="675640" h="670560">
                  <a:moveTo>
                    <a:pt x="675640" y="142240"/>
                  </a:moveTo>
                  <a:lnTo>
                    <a:pt x="519430" y="142240"/>
                  </a:lnTo>
                  <a:lnTo>
                    <a:pt x="525399" y="144780"/>
                  </a:lnTo>
                  <a:lnTo>
                    <a:pt x="534019" y="147320"/>
                  </a:lnTo>
                  <a:lnTo>
                    <a:pt x="542925" y="148590"/>
                  </a:lnTo>
                  <a:lnTo>
                    <a:pt x="551545" y="148590"/>
                  </a:lnTo>
                  <a:lnTo>
                    <a:pt x="559308" y="144780"/>
                  </a:lnTo>
                  <a:lnTo>
                    <a:pt x="670079" y="144780"/>
                  </a:lnTo>
                  <a:lnTo>
                    <a:pt x="675640" y="143510"/>
                  </a:lnTo>
                  <a:lnTo>
                    <a:pt x="675640" y="142240"/>
                  </a:lnTo>
                  <a:close/>
                </a:path>
                <a:path w="675640" h="670560">
                  <a:moveTo>
                    <a:pt x="664519" y="146050"/>
                  </a:moveTo>
                  <a:lnTo>
                    <a:pt x="608203" y="146050"/>
                  </a:lnTo>
                  <a:lnTo>
                    <a:pt x="625026" y="148590"/>
                  </a:lnTo>
                  <a:lnTo>
                    <a:pt x="642016" y="148590"/>
                  </a:lnTo>
                  <a:lnTo>
                    <a:pt x="658959" y="147320"/>
                  </a:lnTo>
                  <a:lnTo>
                    <a:pt x="664519" y="146050"/>
                  </a:lnTo>
                  <a:close/>
                </a:path>
                <a:path w="675640" h="670560">
                  <a:moveTo>
                    <a:pt x="223181" y="144780"/>
                  </a:moveTo>
                  <a:lnTo>
                    <a:pt x="199009" y="144780"/>
                  </a:lnTo>
                  <a:lnTo>
                    <a:pt x="206121" y="147320"/>
                  </a:lnTo>
                  <a:lnTo>
                    <a:pt x="213233" y="146050"/>
                  </a:lnTo>
                  <a:lnTo>
                    <a:pt x="220853" y="146050"/>
                  </a:lnTo>
                  <a:lnTo>
                    <a:pt x="223181" y="144780"/>
                  </a:lnTo>
                  <a:close/>
                </a:path>
                <a:path w="675640" h="670560">
                  <a:moveTo>
                    <a:pt x="675640" y="140970"/>
                  </a:moveTo>
                  <a:lnTo>
                    <a:pt x="440563" y="140970"/>
                  </a:lnTo>
                  <a:lnTo>
                    <a:pt x="447802" y="142240"/>
                  </a:lnTo>
                  <a:lnTo>
                    <a:pt x="454660" y="146050"/>
                  </a:lnTo>
                  <a:lnTo>
                    <a:pt x="462153" y="146050"/>
                  </a:lnTo>
                  <a:lnTo>
                    <a:pt x="469519" y="147320"/>
                  </a:lnTo>
                  <a:lnTo>
                    <a:pt x="476631" y="144780"/>
                  </a:lnTo>
                  <a:lnTo>
                    <a:pt x="515450" y="144780"/>
                  </a:lnTo>
                  <a:lnTo>
                    <a:pt x="519430" y="142240"/>
                  </a:lnTo>
                  <a:lnTo>
                    <a:pt x="675640" y="142240"/>
                  </a:lnTo>
                  <a:lnTo>
                    <a:pt x="675640" y="140970"/>
                  </a:lnTo>
                  <a:close/>
                </a:path>
                <a:path w="675640" h="670560">
                  <a:moveTo>
                    <a:pt x="265345" y="139700"/>
                  </a:moveTo>
                  <a:lnTo>
                    <a:pt x="235204" y="139700"/>
                  </a:lnTo>
                  <a:lnTo>
                    <a:pt x="242062" y="140970"/>
                  </a:lnTo>
                  <a:lnTo>
                    <a:pt x="248920" y="143510"/>
                  </a:lnTo>
                  <a:lnTo>
                    <a:pt x="263271" y="140970"/>
                  </a:lnTo>
                  <a:lnTo>
                    <a:pt x="265345" y="139700"/>
                  </a:lnTo>
                  <a:close/>
                </a:path>
                <a:path w="675640" h="670560">
                  <a:moveTo>
                    <a:pt x="634349" y="134620"/>
                  </a:moveTo>
                  <a:lnTo>
                    <a:pt x="399161" y="134620"/>
                  </a:lnTo>
                  <a:lnTo>
                    <a:pt x="405892" y="137160"/>
                  </a:lnTo>
                  <a:lnTo>
                    <a:pt x="412242" y="140970"/>
                  </a:lnTo>
                  <a:lnTo>
                    <a:pt x="426720" y="143510"/>
                  </a:lnTo>
                  <a:lnTo>
                    <a:pt x="433578" y="140970"/>
                  </a:lnTo>
                  <a:lnTo>
                    <a:pt x="675640" y="140970"/>
                  </a:lnTo>
                  <a:lnTo>
                    <a:pt x="662066" y="137160"/>
                  </a:lnTo>
                  <a:lnTo>
                    <a:pt x="634349" y="134620"/>
                  </a:lnTo>
                  <a:close/>
                </a:path>
                <a:path w="675640" h="670560">
                  <a:moveTo>
                    <a:pt x="296192" y="134620"/>
                  </a:moveTo>
                  <a:lnTo>
                    <a:pt x="276352" y="134620"/>
                  </a:lnTo>
                  <a:lnTo>
                    <a:pt x="292369" y="135890"/>
                  </a:lnTo>
                  <a:lnTo>
                    <a:pt x="296192" y="134620"/>
                  </a:lnTo>
                  <a:close/>
                </a:path>
                <a:path w="675640" h="670560">
                  <a:moveTo>
                    <a:pt x="593545" y="119380"/>
                  </a:moveTo>
                  <a:lnTo>
                    <a:pt x="350901" y="119380"/>
                  </a:lnTo>
                  <a:lnTo>
                    <a:pt x="370836" y="132080"/>
                  </a:lnTo>
                  <a:lnTo>
                    <a:pt x="382079" y="135890"/>
                  </a:lnTo>
                  <a:lnTo>
                    <a:pt x="389798" y="134620"/>
                  </a:lnTo>
                  <a:lnTo>
                    <a:pt x="634349" y="134620"/>
                  </a:lnTo>
                  <a:lnTo>
                    <a:pt x="620776" y="130810"/>
                  </a:lnTo>
                  <a:lnTo>
                    <a:pt x="593545" y="119380"/>
                  </a:lnTo>
                  <a:close/>
                </a:path>
                <a:path w="675640" h="670560">
                  <a:moveTo>
                    <a:pt x="341903" y="0"/>
                  </a:moveTo>
                  <a:lnTo>
                    <a:pt x="323119" y="3810"/>
                  </a:lnTo>
                  <a:lnTo>
                    <a:pt x="309526" y="17780"/>
                  </a:lnTo>
                  <a:lnTo>
                    <a:pt x="306578" y="36830"/>
                  </a:lnTo>
                  <a:lnTo>
                    <a:pt x="308586" y="44450"/>
                  </a:lnTo>
                  <a:lnTo>
                    <a:pt x="312547" y="50800"/>
                  </a:lnTo>
                  <a:lnTo>
                    <a:pt x="317650" y="55880"/>
                  </a:lnTo>
                  <a:lnTo>
                    <a:pt x="323088" y="60960"/>
                  </a:lnTo>
                  <a:lnTo>
                    <a:pt x="323961" y="68580"/>
                  </a:lnTo>
                  <a:lnTo>
                    <a:pt x="323995" y="69850"/>
                  </a:lnTo>
                  <a:lnTo>
                    <a:pt x="324104" y="90170"/>
                  </a:lnTo>
                  <a:lnTo>
                    <a:pt x="351536" y="90170"/>
                  </a:lnTo>
                  <a:lnTo>
                    <a:pt x="351621" y="68580"/>
                  </a:lnTo>
                  <a:lnTo>
                    <a:pt x="352218" y="62230"/>
                  </a:lnTo>
                  <a:lnTo>
                    <a:pt x="354625" y="58420"/>
                  </a:lnTo>
                  <a:lnTo>
                    <a:pt x="359664" y="54610"/>
                  </a:lnTo>
                  <a:lnTo>
                    <a:pt x="366908" y="44450"/>
                  </a:lnTo>
                  <a:lnTo>
                    <a:pt x="369331" y="31750"/>
                  </a:lnTo>
                  <a:lnTo>
                    <a:pt x="367111" y="20320"/>
                  </a:lnTo>
                  <a:lnTo>
                    <a:pt x="360426" y="10160"/>
                  </a:lnTo>
                  <a:lnTo>
                    <a:pt x="341903" y="0"/>
                  </a:lnTo>
                  <a:close/>
                </a:path>
                <a:path w="675640" h="670560">
                  <a:moveTo>
                    <a:pt x="443738" y="49530"/>
                  </a:moveTo>
                  <a:lnTo>
                    <a:pt x="423027" y="64770"/>
                  </a:lnTo>
                  <a:lnTo>
                    <a:pt x="400351" y="76200"/>
                  </a:lnTo>
                  <a:lnTo>
                    <a:pt x="376318" y="85090"/>
                  </a:lnTo>
                  <a:lnTo>
                    <a:pt x="351536" y="90170"/>
                  </a:lnTo>
                  <a:lnTo>
                    <a:pt x="535908" y="90170"/>
                  </a:lnTo>
                  <a:lnTo>
                    <a:pt x="510635" y="74930"/>
                  </a:lnTo>
                  <a:lnTo>
                    <a:pt x="468792" y="50800"/>
                  </a:lnTo>
                  <a:lnTo>
                    <a:pt x="443738" y="49530"/>
                  </a:lnTo>
                  <a:close/>
                </a:path>
              </a:pathLst>
            </a:custGeom>
            <a:solidFill>
              <a:srgbClr val="C20909"/>
            </a:solidFill>
          </p:spPr>
          <p:txBody>
            <a:bodyPr wrap="square" lIns="0" tIns="0" rIns="0" bIns="0" rtlCol="0"/>
            <a:lstStyle/>
            <a:p>
              <a:endParaRPr/>
            </a:p>
          </p:txBody>
        </p:sp>
      </p:grpSp>
      <p:sp>
        <p:nvSpPr>
          <p:cNvPr id="20" name="Rechthoek: afgeronde hoeken 19">
            <a:extLst>
              <a:ext uri="{FF2B5EF4-FFF2-40B4-BE49-F238E27FC236}">
                <a16:creationId xmlns:a16="http://schemas.microsoft.com/office/drawing/2014/main" id="{F1659AAF-5B94-6790-FFC3-1E1AC68F5500}"/>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object 9">
            <a:extLst>
              <a:ext uri="{FF2B5EF4-FFF2-40B4-BE49-F238E27FC236}">
                <a16:creationId xmlns:a16="http://schemas.microsoft.com/office/drawing/2014/main" id="{FF721975-041D-393F-1808-3CFF713872BC}"/>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Wat valt er aan te doen?</a:t>
            </a:r>
            <a:endParaRPr lang="nl-BE" b="1" spc="-20">
              <a:solidFill>
                <a:schemeClr val="bg1"/>
              </a:solidFill>
              <a:latin typeface="Ariel"/>
            </a:endParaRPr>
          </a:p>
        </p:txBody>
      </p:sp>
      <p:pic>
        <p:nvPicPr>
          <p:cNvPr id="22" name="object 14">
            <a:extLst>
              <a:ext uri="{FF2B5EF4-FFF2-40B4-BE49-F238E27FC236}">
                <a16:creationId xmlns:a16="http://schemas.microsoft.com/office/drawing/2014/main" id="{54872FB5-FA58-AB5F-2256-8F7D1010ED30}"/>
              </a:ext>
            </a:extLst>
          </p:cNvPr>
          <p:cNvPicPr/>
          <p:nvPr/>
        </p:nvPicPr>
        <p:blipFill>
          <a:blip r:embed="rId4" cstate="print"/>
          <a:stretch>
            <a:fillRect/>
          </a:stretch>
        </p:blipFill>
        <p:spPr>
          <a:xfrm>
            <a:off x="16044291" y="685575"/>
            <a:ext cx="1222502" cy="1239596"/>
          </a:xfrm>
          <a:prstGeom prst="rect">
            <a:avLst/>
          </a:prstGeom>
        </p:spPr>
      </p:pic>
      <p:grpSp>
        <p:nvGrpSpPr>
          <p:cNvPr id="23" name="object 31">
            <a:extLst>
              <a:ext uri="{FF2B5EF4-FFF2-40B4-BE49-F238E27FC236}">
                <a16:creationId xmlns:a16="http://schemas.microsoft.com/office/drawing/2014/main" id="{D22EF9FB-B438-7EDC-06BA-63384C5029D9}"/>
              </a:ext>
            </a:extLst>
          </p:cNvPr>
          <p:cNvGrpSpPr/>
          <p:nvPr/>
        </p:nvGrpSpPr>
        <p:grpSpPr>
          <a:xfrm>
            <a:off x="16056102" y="697360"/>
            <a:ext cx="1198880" cy="1216025"/>
            <a:chOff x="16659987" y="575220"/>
            <a:chExt cx="1198880" cy="1216025"/>
          </a:xfrm>
        </p:grpSpPr>
        <p:sp>
          <p:nvSpPr>
            <p:cNvPr id="24" name="object 32">
              <a:extLst>
                <a:ext uri="{FF2B5EF4-FFF2-40B4-BE49-F238E27FC236}">
                  <a16:creationId xmlns:a16="http://schemas.microsoft.com/office/drawing/2014/main" id="{DB7087BE-FAE7-3415-7528-4AA693D94592}"/>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5" name="object 33">
              <a:extLst>
                <a:ext uri="{FF2B5EF4-FFF2-40B4-BE49-F238E27FC236}">
                  <a16:creationId xmlns:a16="http://schemas.microsoft.com/office/drawing/2014/main" id="{A104CACD-F895-7940-5156-1E71334032C8}"/>
                </a:ext>
              </a:extLst>
            </p:cNvPr>
            <p:cNvPicPr/>
            <p:nvPr/>
          </p:nvPicPr>
          <p:blipFill>
            <a:blip r:embed="rId5" cstate="print"/>
            <a:stretch>
              <a:fillRect/>
            </a:stretch>
          </p:blipFill>
          <p:spPr>
            <a:xfrm>
              <a:off x="17191989" y="786656"/>
              <a:ext cx="134493" cy="134747"/>
            </a:xfrm>
            <a:prstGeom prst="rect">
              <a:avLst/>
            </a:prstGeom>
          </p:spPr>
        </p:pic>
        <p:sp>
          <p:nvSpPr>
            <p:cNvPr id="26" name="object 34">
              <a:extLst>
                <a:ext uri="{FF2B5EF4-FFF2-40B4-BE49-F238E27FC236}">
                  <a16:creationId xmlns:a16="http://schemas.microsoft.com/office/drawing/2014/main" id="{DBA40E33-86C1-3A2C-B14A-705749BEC485}"/>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7" name="object 32">
            <a:extLst>
              <a:ext uri="{FF2B5EF4-FFF2-40B4-BE49-F238E27FC236}">
                <a16:creationId xmlns:a16="http://schemas.microsoft.com/office/drawing/2014/main" id="{4FE8D097-BED6-A3E0-34B8-001A3C88FCD4}"/>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8" name="Afbeelding 27" descr="Afbeelding met kunst&#10;&#10;Automatisch gegenereerde beschrijving">
            <a:extLst>
              <a:ext uri="{FF2B5EF4-FFF2-40B4-BE49-F238E27FC236}">
                <a16:creationId xmlns:a16="http://schemas.microsoft.com/office/drawing/2014/main" id="{EBA50714-C27A-1A3F-20D6-38EB6BBC91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9" name="object 5">
            <a:extLst>
              <a:ext uri="{FF2B5EF4-FFF2-40B4-BE49-F238E27FC236}">
                <a16:creationId xmlns:a16="http://schemas.microsoft.com/office/drawing/2014/main" id="{71CFF01B-566A-F7F8-7FE5-5BE1C91A5B61}"/>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30" name="object 7">
            <a:extLst>
              <a:ext uri="{FF2B5EF4-FFF2-40B4-BE49-F238E27FC236}">
                <a16:creationId xmlns:a16="http://schemas.microsoft.com/office/drawing/2014/main" id="{B144CF8F-B4B1-72E3-7860-884715C524D0}"/>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Tree>
    <p:extLst>
      <p:ext uri="{BB962C8B-B14F-4D97-AF65-F5344CB8AC3E}">
        <p14:creationId xmlns:p14="http://schemas.microsoft.com/office/powerpoint/2010/main" val="2636366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hoek 70">
            <a:extLst>
              <a:ext uri="{FF2B5EF4-FFF2-40B4-BE49-F238E27FC236}">
                <a16:creationId xmlns:a16="http://schemas.microsoft.com/office/drawing/2014/main" id="{19DD70FB-F44C-64E1-E203-A385E9C705D7}"/>
              </a:ext>
            </a:extLst>
          </p:cNvPr>
          <p:cNvSpPr/>
          <p:nvPr/>
        </p:nvSpPr>
        <p:spPr>
          <a:xfrm>
            <a:off x="10504674" y="8612059"/>
            <a:ext cx="7623142" cy="103720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Rechthoek 41">
            <a:extLst>
              <a:ext uri="{FF2B5EF4-FFF2-40B4-BE49-F238E27FC236}">
                <a16:creationId xmlns:a16="http://schemas.microsoft.com/office/drawing/2014/main" id="{EEC9487E-1183-792B-920E-1BCE125FF72F}"/>
              </a:ext>
            </a:extLst>
          </p:cNvPr>
          <p:cNvSpPr/>
          <p:nvPr/>
        </p:nvSpPr>
        <p:spPr>
          <a:xfrm>
            <a:off x="10531808" y="7086277"/>
            <a:ext cx="7596008" cy="85342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800" baseline="0">
                <a:solidFill>
                  <a:schemeClr val="tx1"/>
                </a:solidFill>
                <a:latin typeface="Ariel"/>
              </a:rPr>
              <a:t>Deze medicatie zet je bloedvaten open en zorgt dat de nieren meer vocht en zouten afvoeren. Zo verlaagt je bloeddruk. Zo moet je hart niet zo hard werken. </a:t>
            </a:r>
            <a:endParaRPr lang="nl-BE">
              <a:solidFill>
                <a:schemeClr val="tx1"/>
              </a:solidFill>
              <a:latin typeface="Ariel"/>
            </a:endParaRPr>
          </a:p>
        </p:txBody>
      </p:sp>
      <p:sp>
        <p:nvSpPr>
          <p:cNvPr id="40" name="Rechthoek 39">
            <a:extLst>
              <a:ext uri="{FF2B5EF4-FFF2-40B4-BE49-F238E27FC236}">
                <a16:creationId xmlns:a16="http://schemas.microsoft.com/office/drawing/2014/main" id="{031B7DF8-A2AB-D139-5102-283881258CD0}"/>
              </a:ext>
            </a:extLst>
          </p:cNvPr>
          <p:cNvSpPr/>
          <p:nvPr/>
        </p:nvSpPr>
        <p:spPr>
          <a:xfrm>
            <a:off x="10504674" y="5470713"/>
            <a:ext cx="7596008" cy="115967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 name="Rechthoek 38">
            <a:extLst>
              <a:ext uri="{FF2B5EF4-FFF2-40B4-BE49-F238E27FC236}">
                <a16:creationId xmlns:a16="http://schemas.microsoft.com/office/drawing/2014/main" id="{3BB8DFB6-F019-7E79-F201-66F46379A62C}"/>
              </a:ext>
            </a:extLst>
          </p:cNvPr>
          <p:cNvSpPr/>
          <p:nvPr/>
        </p:nvSpPr>
        <p:spPr>
          <a:xfrm>
            <a:off x="10504674" y="3789823"/>
            <a:ext cx="7596007" cy="126467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hthoek 37">
            <a:extLst>
              <a:ext uri="{FF2B5EF4-FFF2-40B4-BE49-F238E27FC236}">
                <a16:creationId xmlns:a16="http://schemas.microsoft.com/office/drawing/2014/main" id="{0C845270-755D-3366-4F8E-EF8F124D5B72}"/>
              </a:ext>
            </a:extLst>
          </p:cNvPr>
          <p:cNvSpPr/>
          <p:nvPr/>
        </p:nvSpPr>
        <p:spPr>
          <a:xfrm>
            <a:off x="2228954" y="7795215"/>
            <a:ext cx="5663309" cy="195243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BE" sz="1800" baseline="0">
                <a:solidFill>
                  <a:schemeClr val="tx1"/>
                </a:solidFill>
                <a:latin typeface="Arial"/>
              </a:rPr>
              <a:t>. </a:t>
            </a:r>
            <a:endParaRPr lang="nl-BE">
              <a:solidFill>
                <a:schemeClr val="tx1"/>
              </a:solidFill>
            </a:endParaRPr>
          </a:p>
        </p:txBody>
      </p:sp>
      <p:sp>
        <p:nvSpPr>
          <p:cNvPr id="2" name="Rechthoek 1">
            <a:extLst>
              <a:ext uri="{FF2B5EF4-FFF2-40B4-BE49-F238E27FC236}">
                <a16:creationId xmlns:a16="http://schemas.microsoft.com/office/drawing/2014/main" id="{91DDECB0-BA1D-8AB8-3071-EECABDB74948}"/>
              </a:ext>
            </a:extLst>
          </p:cNvPr>
          <p:cNvSpPr/>
          <p:nvPr/>
        </p:nvSpPr>
        <p:spPr>
          <a:xfrm>
            <a:off x="2245623" y="4765954"/>
            <a:ext cx="5580833" cy="266499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bject 6"/>
          <p:cNvSpPr txBox="1">
            <a:spLocks noGrp="1"/>
          </p:cNvSpPr>
          <p:nvPr>
            <p:ph type="title"/>
          </p:nvPr>
        </p:nvSpPr>
        <p:spPr>
          <a:prstGeom prst="rect">
            <a:avLst/>
          </a:prstGeom>
        </p:spPr>
        <p:txBody>
          <a:bodyPr vert="horz" wrap="square" lIns="0" tIns="187832" rIns="0" bIns="0" rtlCol="0">
            <a:spAutoFit/>
          </a:bodyPr>
          <a:lstStyle/>
          <a:p>
            <a:pPr marL="4286250">
              <a:lnSpc>
                <a:spcPct val="100000"/>
              </a:lnSpc>
              <a:spcBef>
                <a:spcPts val="100"/>
              </a:spcBef>
            </a:pPr>
            <a:r>
              <a:rPr spc="-10"/>
              <a:t>Medicatie</a:t>
            </a:r>
          </a:p>
        </p:txBody>
      </p:sp>
      <p:sp>
        <p:nvSpPr>
          <p:cNvPr id="12" name="object 12"/>
          <p:cNvSpPr txBox="1"/>
          <p:nvPr/>
        </p:nvSpPr>
        <p:spPr>
          <a:xfrm>
            <a:off x="2361456" y="4936250"/>
            <a:ext cx="5410200" cy="1599412"/>
          </a:xfrm>
          <a:prstGeom prst="rect">
            <a:avLst/>
          </a:prstGeom>
        </p:spPr>
        <p:txBody>
          <a:bodyPr vert="horz" wrap="square" lIns="0" tIns="12700" rIns="0" bIns="0" rtlCol="0" anchor="t">
            <a:spAutoFit/>
          </a:bodyPr>
          <a:lstStyle/>
          <a:p>
            <a:pPr marL="12700" marR="5080">
              <a:lnSpc>
                <a:spcPct val="113999"/>
              </a:lnSpc>
              <a:spcBef>
                <a:spcPts val="100"/>
              </a:spcBef>
            </a:pPr>
            <a:r>
              <a:rPr lang="nl-BE" spc="-20">
                <a:latin typeface="Ariel"/>
                <a:cs typeface="Arial"/>
              </a:rPr>
              <a:t>Deze medicatie voert het teveel aan vocht af via de nieren. Je benen zijn minder gezwollen en je hebt meer adem.</a:t>
            </a:r>
            <a:r>
              <a:rPr lang="nl-BE" spc="-10">
                <a:latin typeface="Ariel"/>
                <a:cs typeface="Arial"/>
              </a:rPr>
              <a:t> </a:t>
            </a:r>
          </a:p>
          <a:p>
            <a:pPr marL="12700" marR="5080">
              <a:lnSpc>
                <a:spcPct val="113999"/>
              </a:lnSpc>
              <a:spcBef>
                <a:spcPts val="100"/>
              </a:spcBef>
            </a:pPr>
            <a:endParaRPr lang="nl-BE" spc="-10">
              <a:solidFill>
                <a:srgbClr val="000000"/>
              </a:solidFill>
              <a:latin typeface="Ariel"/>
              <a:cs typeface="Arial"/>
            </a:endParaRPr>
          </a:p>
          <a:p>
            <a:pPr marL="12700" marR="5080">
              <a:lnSpc>
                <a:spcPct val="113999"/>
              </a:lnSpc>
              <a:spcBef>
                <a:spcPts val="100"/>
              </a:spcBef>
            </a:pPr>
            <a:r>
              <a:rPr lang="nl-BE" spc="-10">
                <a:solidFill>
                  <a:srgbClr val="000000"/>
                </a:solidFill>
                <a:latin typeface="Ariel"/>
                <a:cs typeface="Arial"/>
              </a:rPr>
              <a:t>De dosis wordt aangepast aan hoeveel vocht je ophoudt. Je neemt deze medicatie best 's morgens in.</a:t>
            </a:r>
          </a:p>
        </p:txBody>
      </p:sp>
      <p:sp>
        <p:nvSpPr>
          <p:cNvPr id="22" name="object 22"/>
          <p:cNvSpPr txBox="1"/>
          <p:nvPr/>
        </p:nvSpPr>
        <p:spPr>
          <a:xfrm>
            <a:off x="10616530" y="3956952"/>
            <a:ext cx="7487284" cy="941412"/>
          </a:xfrm>
          <a:prstGeom prst="rect">
            <a:avLst/>
          </a:prstGeom>
        </p:spPr>
        <p:txBody>
          <a:bodyPr vert="horz" wrap="square" lIns="0" tIns="12700" rIns="0" bIns="0" rtlCol="0" anchor="t">
            <a:spAutoFit/>
          </a:bodyPr>
          <a:lstStyle/>
          <a:p>
            <a:pPr marL="12700" marR="5080">
              <a:lnSpc>
                <a:spcPct val="114599"/>
              </a:lnSpc>
              <a:spcBef>
                <a:spcPts val="100"/>
              </a:spcBef>
              <a:tabLst>
                <a:tab pos="720725" algn="l"/>
                <a:tab pos="1315720" algn="l"/>
                <a:tab pos="1910714" algn="l"/>
                <a:tab pos="2538730" algn="l"/>
                <a:tab pos="2625725" algn="l"/>
                <a:tab pos="2948305" algn="l"/>
                <a:tab pos="3278504" algn="l"/>
              </a:tabLst>
            </a:pPr>
            <a:r>
              <a:rPr lang="nl-BE" sz="1800" spc="-20">
                <a:latin typeface="Ariel"/>
                <a:cs typeface="Arial"/>
              </a:rPr>
              <a:t>Deze</a:t>
            </a:r>
            <a:r>
              <a:rPr lang="nl-BE" spc="-20">
                <a:latin typeface="Ariel"/>
                <a:cs typeface="Arial"/>
              </a:rPr>
              <a:t> </a:t>
            </a:r>
            <a:r>
              <a:rPr lang="nl-BE" sz="1800" spc="-10">
                <a:latin typeface="Ariel"/>
                <a:cs typeface="Arial"/>
              </a:rPr>
              <a:t>medicatie</a:t>
            </a:r>
            <a:r>
              <a:rPr lang="nl-BE" spc="-10">
                <a:latin typeface="Ariel"/>
                <a:cs typeface="Arial"/>
              </a:rPr>
              <a:t> zet je bloedvaten meer open en zorgt dat de nieren meer vocht en zouten afvoeren. Zo verlaagt je bloeddruk. Zo moet je hart niet zo hard werken. </a:t>
            </a:r>
            <a:endParaRPr lang="nl-BE" sz="1800" spc="-10">
              <a:latin typeface="Ariel"/>
              <a:cs typeface="Arial"/>
            </a:endParaRPr>
          </a:p>
        </p:txBody>
      </p:sp>
      <p:sp>
        <p:nvSpPr>
          <p:cNvPr id="30" name="object 30"/>
          <p:cNvSpPr txBox="1"/>
          <p:nvPr/>
        </p:nvSpPr>
        <p:spPr>
          <a:xfrm>
            <a:off x="10608377" y="5769972"/>
            <a:ext cx="7321632" cy="56682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wrap="square" lIns="0" tIns="12700" rIns="0" bIns="0" rtlCol="0" anchor="t">
            <a:spAutoFit/>
          </a:bodyPr>
          <a:lstStyle/>
          <a:p>
            <a:pPr marL="12700">
              <a:spcBef>
                <a:spcPts val="100"/>
              </a:spcBef>
              <a:tabLst>
                <a:tab pos="720725" algn="l"/>
                <a:tab pos="1910714" algn="l"/>
                <a:tab pos="2625725" algn="l"/>
                <a:tab pos="3278504" algn="l"/>
              </a:tabLst>
            </a:pPr>
            <a:r>
              <a:rPr lang="nl-BE" sz="1800" spc="-20">
                <a:latin typeface="Ariel"/>
                <a:cs typeface="Arial"/>
              </a:rPr>
              <a:t>Deze</a:t>
            </a:r>
            <a:r>
              <a:rPr lang="nl-BE" spc="-20">
                <a:latin typeface="Ariel"/>
                <a:cs typeface="Arial"/>
              </a:rPr>
              <a:t> </a:t>
            </a:r>
            <a:r>
              <a:rPr lang="nl-BE" sz="1800" spc="-10">
                <a:latin typeface="Ariel"/>
                <a:cs typeface="Arial"/>
              </a:rPr>
              <a:t>medicatie</a:t>
            </a:r>
            <a:r>
              <a:rPr lang="nl-BE">
                <a:latin typeface="Ariel"/>
                <a:cs typeface="Arial"/>
              </a:rPr>
              <a:t> doet je hart trager kloppen en verlaagt je bloeddruk. Het ondersteunt de pompfunctie van je hart.</a:t>
            </a:r>
            <a:endParaRPr lang="nl-BE" sz="1800" spc="-25">
              <a:latin typeface="Ariel"/>
              <a:cs typeface="Arial"/>
            </a:endParaRPr>
          </a:p>
        </p:txBody>
      </p:sp>
      <p:sp>
        <p:nvSpPr>
          <p:cNvPr id="37" name="object 37"/>
          <p:cNvSpPr txBox="1"/>
          <p:nvPr/>
        </p:nvSpPr>
        <p:spPr>
          <a:xfrm>
            <a:off x="10824747" y="8634778"/>
            <a:ext cx="6888893" cy="941412"/>
          </a:xfrm>
          <a:prstGeom prst="rect">
            <a:avLst/>
          </a:prstGeom>
        </p:spPr>
        <p:txBody>
          <a:bodyPr vert="horz" wrap="square" lIns="0" tIns="12700" rIns="0" bIns="0" rtlCol="0" anchor="t">
            <a:spAutoFit/>
          </a:bodyPr>
          <a:lstStyle/>
          <a:p>
            <a:pPr>
              <a:lnSpc>
                <a:spcPct val="115000"/>
              </a:lnSpc>
              <a:spcAft>
                <a:spcPts val="800"/>
              </a:spcAft>
            </a:pPr>
            <a:r>
              <a:rPr lang="nl-BE" sz="1800" kern="100">
                <a:effectLst/>
                <a:latin typeface="Ariel"/>
                <a:ea typeface="Aptos" panose="020B0004020202020204" pitchFamily="34" charset="0"/>
                <a:cs typeface="Arial" panose="020B0604020202020204" pitchFamily="34" charset="0"/>
              </a:rPr>
              <a:t>Deze medicatie zorgt dat de nieren meer vocht en zouten afvoeren. Zo verlaagt de bloeddruk. Je benen zijn minder gezwollen en je hebt meer adem.</a:t>
            </a:r>
          </a:p>
        </p:txBody>
      </p:sp>
      <p:grpSp>
        <p:nvGrpSpPr>
          <p:cNvPr id="44" name="object 44"/>
          <p:cNvGrpSpPr/>
          <p:nvPr/>
        </p:nvGrpSpPr>
        <p:grpSpPr>
          <a:xfrm>
            <a:off x="92802" y="4956800"/>
            <a:ext cx="2054081" cy="774720"/>
            <a:chOff x="584299" y="6301714"/>
            <a:chExt cx="2178685" cy="687070"/>
          </a:xfrm>
        </p:grpSpPr>
        <p:sp>
          <p:nvSpPr>
            <p:cNvPr id="45" name="object 45"/>
            <p:cNvSpPr/>
            <p:nvPr/>
          </p:nvSpPr>
          <p:spPr>
            <a:xfrm>
              <a:off x="595664" y="6313119"/>
              <a:ext cx="2155190" cy="664210"/>
            </a:xfrm>
            <a:custGeom>
              <a:avLst/>
              <a:gdLst/>
              <a:ahLst/>
              <a:cxnLst/>
              <a:rect l="l" t="t" r="r" b="b"/>
              <a:pathLst>
                <a:path w="2155190" h="664209">
                  <a:moveTo>
                    <a:pt x="2121907" y="0"/>
                  </a:moveTo>
                  <a:lnTo>
                    <a:pt x="33193" y="0"/>
                  </a:lnTo>
                  <a:lnTo>
                    <a:pt x="20335" y="2634"/>
                  </a:lnTo>
                  <a:lnTo>
                    <a:pt x="9777" y="9796"/>
                  </a:lnTo>
                  <a:lnTo>
                    <a:pt x="2629" y="20375"/>
                  </a:lnTo>
                  <a:lnTo>
                    <a:pt x="0" y="33261"/>
                  </a:lnTo>
                  <a:lnTo>
                    <a:pt x="0" y="630669"/>
                  </a:lnTo>
                  <a:lnTo>
                    <a:pt x="2629" y="643562"/>
                  </a:lnTo>
                  <a:lnTo>
                    <a:pt x="9777" y="654145"/>
                  </a:lnTo>
                  <a:lnTo>
                    <a:pt x="20335" y="661308"/>
                  </a:lnTo>
                  <a:lnTo>
                    <a:pt x="33193" y="663943"/>
                  </a:lnTo>
                  <a:lnTo>
                    <a:pt x="2122364" y="663943"/>
                  </a:lnTo>
                  <a:lnTo>
                    <a:pt x="2135214" y="661301"/>
                  </a:lnTo>
                  <a:lnTo>
                    <a:pt x="2145719" y="654089"/>
                  </a:lnTo>
                  <a:lnTo>
                    <a:pt x="2152728" y="643374"/>
                  </a:lnTo>
                  <a:lnTo>
                    <a:pt x="2155092" y="630224"/>
                  </a:lnTo>
                  <a:lnTo>
                    <a:pt x="2155092" y="33261"/>
                  </a:lnTo>
                  <a:lnTo>
                    <a:pt x="2152464" y="20375"/>
                  </a:lnTo>
                  <a:lnTo>
                    <a:pt x="2145319" y="9796"/>
                  </a:lnTo>
                  <a:lnTo>
                    <a:pt x="2134764" y="2634"/>
                  </a:lnTo>
                  <a:lnTo>
                    <a:pt x="2121907" y="0"/>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46" name="object 46"/>
            <p:cNvSpPr/>
            <p:nvPr/>
          </p:nvSpPr>
          <p:spPr>
            <a:xfrm>
              <a:off x="584299" y="6301714"/>
              <a:ext cx="2178685" cy="687070"/>
            </a:xfrm>
            <a:custGeom>
              <a:avLst/>
              <a:gdLst/>
              <a:ahLst/>
              <a:cxnLst/>
              <a:rect l="l" t="t" r="r" b="b"/>
              <a:pathLst>
                <a:path w="2178685" h="687070">
                  <a:moveTo>
                    <a:pt x="2133729" y="0"/>
                  </a:moveTo>
                  <a:lnTo>
                    <a:pt x="44559" y="0"/>
                  </a:lnTo>
                  <a:lnTo>
                    <a:pt x="27239" y="3517"/>
                  </a:lnTo>
                  <a:lnTo>
                    <a:pt x="13072" y="13103"/>
                  </a:lnTo>
                  <a:lnTo>
                    <a:pt x="3509" y="27303"/>
                  </a:lnTo>
                  <a:lnTo>
                    <a:pt x="0" y="44665"/>
                  </a:lnTo>
                  <a:lnTo>
                    <a:pt x="0" y="642073"/>
                  </a:lnTo>
                  <a:lnTo>
                    <a:pt x="3509" y="659436"/>
                  </a:lnTo>
                  <a:lnTo>
                    <a:pt x="13072" y="673636"/>
                  </a:lnTo>
                  <a:lnTo>
                    <a:pt x="27239" y="683221"/>
                  </a:lnTo>
                  <a:lnTo>
                    <a:pt x="44559" y="686739"/>
                  </a:lnTo>
                  <a:lnTo>
                    <a:pt x="2133729" y="686739"/>
                  </a:lnTo>
                  <a:lnTo>
                    <a:pt x="2151047" y="683221"/>
                  </a:lnTo>
                  <a:lnTo>
                    <a:pt x="2165211" y="673636"/>
                  </a:lnTo>
                  <a:lnTo>
                    <a:pt x="2170805" y="665327"/>
                  </a:lnTo>
                  <a:lnTo>
                    <a:pt x="44559" y="665327"/>
                  </a:lnTo>
                  <a:lnTo>
                    <a:pt x="35566" y="663489"/>
                  </a:lnTo>
                  <a:lnTo>
                    <a:pt x="28191" y="658487"/>
                  </a:lnTo>
                  <a:lnTo>
                    <a:pt x="23204" y="651091"/>
                  </a:lnTo>
                  <a:lnTo>
                    <a:pt x="21371" y="642073"/>
                  </a:lnTo>
                  <a:lnTo>
                    <a:pt x="21371" y="44665"/>
                  </a:lnTo>
                  <a:lnTo>
                    <a:pt x="23204" y="35649"/>
                  </a:lnTo>
                  <a:lnTo>
                    <a:pt x="28191" y="28259"/>
                  </a:lnTo>
                  <a:lnTo>
                    <a:pt x="35566" y="23261"/>
                  </a:lnTo>
                  <a:lnTo>
                    <a:pt x="44559" y="21424"/>
                  </a:lnTo>
                  <a:lnTo>
                    <a:pt x="2170814" y="21424"/>
                  </a:lnTo>
                  <a:lnTo>
                    <a:pt x="2165211" y="13103"/>
                  </a:lnTo>
                  <a:lnTo>
                    <a:pt x="2151047" y="3517"/>
                  </a:lnTo>
                  <a:lnTo>
                    <a:pt x="2133729" y="0"/>
                  </a:lnTo>
                  <a:close/>
                </a:path>
                <a:path w="2178685" h="687070">
                  <a:moveTo>
                    <a:pt x="2170814" y="21424"/>
                  </a:moveTo>
                  <a:lnTo>
                    <a:pt x="2133729" y="21424"/>
                  </a:lnTo>
                  <a:lnTo>
                    <a:pt x="2142719" y="23261"/>
                  </a:lnTo>
                  <a:lnTo>
                    <a:pt x="2150090" y="28259"/>
                  </a:lnTo>
                  <a:lnTo>
                    <a:pt x="2155075" y="35649"/>
                  </a:lnTo>
                  <a:lnTo>
                    <a:pt x="2156907" y="44665"/>
                  </a:lnTo>
                  <a:lnTo>
                    <a:pt x="2156907" y="642073"/>
                  </a:lnTo>
                  <a:lnTo>
                    <a:pt x="2155075" y="651091"/>
                  </a:lnTo>
                  <a:lnTo>
                    <a:pt x="2150090" y="658487"/>
                  </a:lnTo>
                  <a:lnTo>
                    <a:pt x="2142719" y="663489"/>
                  </a:lnTo>
                  <a:lnTo>
                    <a:pt x="2133729" y="665327"/>
                  </a:lnTo>
                  <a:lnTo>
                    <a:pt x="2170805" y="665327"/>
                  </a:lnTo>
                  <a:lnTo>
                    <a:pt x="2174772" y="659436"/>
                  </a:lnTo>
                  <a:lnTo>
                    <a:pt x="2178281" y="642073"/>
                  </a:lnTo>
                  <a:lnTo>
                    <a:pt x="2178281" y="44665"/>
                  </a:lnTo>
                  <a:lnTo>
                    <a:pt x="2174772" y="27303"/>
                  </a:lnTo>
                  <a:lnTo>
                    <a:pt x="2170814" y="21424"/>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grpSp>
      <p:sp>
        <p:nvSpPr>
          <p:cNvPr id="47" name="object 47"/>
          <p:cNvSpPr txBox="1"/>
          <p:nvPr/>
        </p:nvSpPr>
        <p:spPr>
          <a:xfrm>
            <a:off x="38002" y="4986448"/>
            <a:ext cx="1985175" cy="1028615"/>
          </a:xfrm>
          <a:prstGeom prst="rect">
            <a:avLst/>
          </a:prstGeom>
        </p:spPr>
        <p:txBody>
          <a:bodyPr vert="horz" wrap="square" lIns="0" tIns="12700" rIns="0" bIns="0" rtlCol="0" anchor="t">
            <a:spAutoFit/>
          </a:bodyPr>
          <a:lstStyle/>
          <a:p>
            <a:pPr marL="24765" algn="ctr">
              <a:spcBef>
                <a:spcPts val="100"/>
              </a:spcBef>
            </a:pPr>
            <a:r>
              <a:rPr lang="nl-BE" sz="2000" spc="-10" err="1">
                <a:latin typeface="Ariel"/>
                <a:cs typeface="Arial"/>
              </a:rPr>
              <a:t>Diuretica</a:t>
            </a:r>
            <a:r>
              <a:rPr lang="nl-BE" sz="2000" spc="-10">
                <a:latin typeface="Ariel"/>
                <a:cs typeface="Arial"/>
              </a:rPr>
              <a:t> of </a:t>
            </a:r>
            <a:r>
              <a:rPr lang="nl-BE" sz="2000" spc="-10" err="1">
                <a:latin typeface="Ariel"/>
                <a:cs typeface="Arial"/>
              </a:rPr>
              <a:t>plaspillen</a:t>
            </a:r>
            <a:endParaRPr lang="nl-BE" sz="2000" err="1">
              <a:latin typeface="Ariel"/>
              <a:cs typeface="Arial"/>
            </a:endParaRPr>
          </a:p>
          <a:p>
            <a:pPr marL="12700" marR="5080" algn="ctr">
              <a:lnSpc>
                <a:spcPct val="116700"/>
              </a:lnSpc>
              <a:spcBef>
                <a:spcPts val="1200"/>
              </a:spcBef>
            </a:pPr>
            <a:endParaRPr lang="nl-BE" sz="1500" spc="-10">
              <a:latin typeface="Ariel"/>
              <a:cs typeface="Arial"/>
            </a:endParaRPr>
          </a:p>
        </p:txBody>
      </p:sp>
      <p:grpSp>
        <p:nvGrpSpPr>
          <p:cNvPr id="48" name="object 48"/>
          <p:cNvGrpSpPr/>
          <p:nvPr/>
        </p:nvGrpSpPr>
        <p:grpSpPr>
          <a:xfrm>
            <a:off x="7904565" y="5661192"/>
            <a:ext cx="2390363" cy="687070"/>
            <a:chOff x="9738474" y="6506019"/>
            <a:chExt cx="2178685" cy="687070"/>
          </a:xfrm>
        </p:grpSpPr>
        <p:sp>
          <p:nvSpPr>
            <p:cNvPr id="49" name="object 49"/>
            <p:cNvSpPr/>
            <p:nvPr/>
          </p:nvSpPr>
          <p:spPr>
            <a:xfrm>
              <a:off x="9749840" y="6517411"/>
              <a:ext cx="2155190" cy="664210"/>
            </a:xfrm>
            <a:custGeom>
              <a:avLst/>
              <a:gdLst/>
              <a:ahLst/>
              <a:cxnLst/>
              <a:rect l="l" t="t" r="r" b="b"/>
              <a:pathLst>
                <a:path w="2155190" h="664209">
                  <a:moveTo>
                    <a:pt x="2121903" y="0"/>
                  </a:moveTo>
                  <a:lnTo>
                    <a:pt x="33185" y="0"/>
                  </a:lnTo>
                  <a:lnTo>
                    <a:pt x="20332" y="2634"/>
                  </a:lnTo>
                  <a:lnTo>
                    <a:pt x="9777" y="9796"/>
                  </a:lnTo>
                  <a:lnTo>
                    <a:pt x="2629" y="20375"/>
                  </a:lnTo>
                  <a:lnTo>
                    <a:pt x="0" y="33261"/>
                  </a:lnTo>
                  <a:lnTo>
                    <a:pt x="0" y="630682"/>
                  </a:lnTo>
                  <a:lnTo>
                    <a:pt x="2629" y="643567"/>
                  </a:lnTo>
                  <a:lnTo>
                    <a:pt x="9777" y="654146"/>
                  </a:lnTo>
                  <a:lnTo>
                    <a:pt x="20332" y="661309"/>
                  </a:lnTo>
                  <a:lnTo>
                    <a:pt x="33185" y="663943"/>
                  </a:lnTo>
                  <a:lnTo>
                    <a:pt x="2122360" y="663943"/>
                  </a:lnTo>
                  <a:lnTo>
                    <a:pt x="2135210" y="661301"/>
                  </a:lnTo>
                  <a:lnTo>
                    <a:pt x="2145715" y="654089"/>
                  </a:lnTo>
                  <a:lnTo>
                    <a:pt x="2152725" y="643374"/>
                  </a:lnTo>
                  <a:lnTo>
                    <a:pt x="2155088" y="630224"/>
                  </a:lnTo>
                  <a:lnTo>
                    <a:pt x="2155088" y="33261"/>
                  </a:lnTo>
                  <a:lnTo>
                    <a:pt x="2152460" y="20375"/>
                  </a:lnTo>
                  <a:lnTo>
                    <a:pt x="2145315" y="9796"/>
                  </a:lnTo>
                  <a:lnTo>
                    <a:pt x="2134760" y="2634"/>
                  </a:lnTo>
                  <a:lnTo>
                    <a:pt x="2121903" y="0"/>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50" name="object 50"/>
            <p:cNvSpPr/>
            <p:nvPr/>
          </p:nvSpPr>
          <p:spPr>
            <a:xfrm>
              <a:off x="9738474" y="6506019"/>
              <a:ext cx="2178685" cy="687070"/>
            </a:xfrm>
            <a:custGeom>
              <a:avLst/>
              <a:gdLst/>
              <a:ahLst/>
              <a:cxnLst/>
              <a:rect l="l" t="t" r="r" b="b"/>
              <a:pathLst>
                <a:path w="2178684" h="687070">
                  <a:moveTo>
                    <a:pt x="2133727" y="0"/>
                  </a:moveTo>
                  <a:lnTo>
                    <a:pt x="44551" y="0"/>
                  </a:lnTo>
                  <a:lnTo>
                    <a:pt x="27233" y="3517"/>
                  </a:lnTo>
                  <a:lnTo>
                    <a:pt x="13069" y="13101"/>
                  </a:lnTo>
                  <a:lnTo>
                    <a:pt x="3508" y="27298"/>
                  </a:lnTo>
                  <a:lnTo>
                    <a:pt x="0" y="44653"/>
                  </a:lnTo>
                  <a:lnTo>
                    <a:pt x="0" y="642073"/>
                  </a:lnTo>
                  <a:lnTo>
                    <a:pt x="3508" y="659436"/>
                  </a:lnTo>
                  <a:lnTo>
                    <a:pt x="13069" y="673636"/>
                  </a:lnTo>
                  <a:lnTo>
                    <a:pt x="27233" y="683221"/>
                  </a:lnTo>
                  <a:lnTo>
                    <a:pt x="44551" y="686739"/>
                  </a:lnTo>
                  <a:lnTo>
                    <a:pt x="2133727" y="686739"/>
                  </a:lnTo>
                  <a:lnTo>
                    <a:pt x="2151044" y="683221"/>
                  </a:lnTo>
                  <a:lnTo>
                    <a:pt x="2165208" y="673636"/>
                  </a:lnTo>
                  <a:lnTo>
                    <a:pt x="2170811" y="665314"/>
                  </a:lnTo>
                  <a:lnTo>
                    <a:pt x="44551" y="665314"/>
                  </a:lnTo>
                  <a:lnTo>
                    <a:pt x="35561" y="663478"/>
                  </a:lnTo>
                  <a:lnTo>
                    <a:pt x="28190" y="658480"/>
                  </a:lnTo>
                  <a:lnTo>
                    <a:pt x="23206" y="651089"/>
                  </a:lnTo>
                  <a:lnTo>
                    <a:pt x="21374" y="642073"/>
                  </a:lnTo>
                  <a:lnTo>
                    <a:pt x="21374" y="44653"/>
                  </a:lnTo>
                  <a:lnTo>
                    <a:pt x="23206" y="35637"/>
                  </a:lnTo>
                  <a:lnTo>
                    <a:pt x="28190" y="28246"/>
                  </a:lnTo>
                  <a:lnTo>
                    <a:pt x="35561" y="23248"/>
                  </a:lnTo>
                  <a:lnTo>
                    <a:pt x="44551" y="21412"/>
                  </a:lnTo>
                  <a:lnTo>
                    <a:pt x="2170805" y="21412"/>
                  </a:lnTo>
                  <a:lnTo>
                    <a:pt x="2165208" y="13101"/>
                  </a:lnTo>
                  <a:lnTo>
                    <a:pt x="2151044" y="3517"/>
                  </a:lnTo>
                  <a:lnTo>
                    <a:pt x="2133727" y="0"/>
                  </a:lnTo>
                  <a:close/>
                </a:path>
                <a:path w="2178684" h="687070">
                  <a:moveTo>
                    <a:pt x="2170805" y="21412"/>
                  </a:moveTo>
                  <a:lnTo>
                    <a:pt x="2133727" y="21412"/>
                  </a:lnTo>
                  <a:lnTo>
                    <a:pt x="2142719" y="23248"/>
                  </a:lnTo>
                  <a:lnTo>
                    <a:pt x="2150094" y="28246"/>
                  </a:lnTo>
                  <a:lnTo>
                    <a:pt x="2155083" y="35637"/>
                  </a:lnTo>
                  <a:lnTo>
                    <a:pt x="2156917" y="44653"/>
                  </a:lnTo>
                  <a:lnTo>
                    <a:pt x="2156917" y="642073"/>
                  </a:lnTo>
                  <a:lnTo>
                    <a:pt x="2155083" y="651089"/>
                  </a:lnTo>
                  <a:lnTo>
                    <a:pt x="2150094" y="658480"/>
                  </a:lnTo>
                  <a:lnTo>
                    <a:pt x="2142719" y="663478"/>
                  </a:lnTo>
                  <a:lnTo>
                    <a:pt x="2133727" y="665314"/>
                  </a:lnTo>
                  <a:lnTo>
                    <a:pt x="2170811" y="665314"/>
                  </a:lnTo>
                  <a:lnTo>
                    <a:pt x="2174769" y="659436"/>
                  </a:lnTo>
                  <a:lnTo>
                    <a:pt x="2178278" y="642073"/>
                  </a:lnTo>
                  <a:lnTo>
                    <a:pt x="2178278" y="44653"/>
                  </a:lnTo>
                  <a:lnTo>
                    <a:pt x="2174769" y="27298"/>
                  </a:lnTo>
                  <a:lnTo>
                    <a:pt x="2170805" y="21412"/>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grpSp>
      <p:grpSp>
        <p:nvGrpSpPr>
          <p:cNvPr id="52" name="object 52"/>
          <p:cNvGrpSpPr/>
          <p:nvPr/>
        </p:nvGrpSpPr>
        <p:grpSpPr>
          <a:xfrm>
            <a:off x="7925196" y="4146941"/>
            <a:ext cx="2458240" cy="687070"/>
            <a:chOff x="9828606" y="4296028"/>
            <a:chExt cx="2178685" cy="687070"/>
          </a:xfrm>
        </p:grpSpPr>
        <p:sp>
          <p:nvSpPr>
            <p:cNvPr id="53" name="object 53"/>
            <p:cNvSpPr/>
            <p:nvPr/>
          </p:nvSpPr>
          <p:spPr>
            <a:xfrm>
              <a:off x="9839972" y="4307433"/>
              <a:ext cx="2155190" cy="664210"/>
            </a:xfrm>
            <a:custGeom>
              <a:avLst/>
              <a:gdLst/>
              <a:ahLst/>
              <a:cxnLst/>
              <a:rect l="l" t="t" r="r" b="b"/>
              <a:pathLst>
                <a:path w="2155190" h="664210">
                  <a:moveTo>
                    <a:pt x="2121903" y="0"/>
                  </a:moveTo>
                  <a:lnTo>
                    <a:pt x="33185" y="0"/>
                  </a:lnTo>
                  <a:lnTo>
                    <a:pt x="20327" y="2634"/>
                  </a:lnTo>
                  <a:lnTo>
                    <a:pt x="9772" y="9796"/>
                  </a:lnTo>
                  <a:lnTo>
                    <a:pt x="2627" y="20375"/>
                  </a:lnTo>
                  <a:lnTo>
                    <a:pt x="0" y="33261"/>
                  </a:lnTo>
                  <a:lnTo>
                    <a:pt x="0" y="630682"/>
                  </a:lnTo>
                  <a:lnTo>
                    <a:pt x="2627" y="643567"/>
                  </a:lnTo>
                  <a:lnTo>
                    <a:pt x="9772" y="654146"/>
                  </a:lnTo>
                  <a:lnTo>
                    <a:pt x="20327" y="661309"/>
                  </a:lnTo>
                  <a:lnTo>
                    <a:pt x="33185" y="663943"/>
                  </a:lnTo>
                  <a:lnTo>
                    <a:pt x="2122360" y="663943"/>
                  </a:lnTo>
                  <a:lnTo>
                    <a:pt x="2135210" y="661301"/>
                  </a:lnTo>
                  <a:lnTo>
                    <a:pt x="2145715" y="654089"/>
                  </a:lnTo>
                  <a:lnTo>
                    <a:pt x="2152725" y="643374"/>
                  </a:lnTo>
                  <a:lnTo>
                    <a:pt x="2155088" y="630224"/>
                  </a:lnTo>
                  <a:lnTo>
                    <a:pt x="2155088" y="33261"/>
                  </a:lnTo>
                  <a:lnTo>
                    <a:pt x="2152460" y="20375"/>
                  </a:lnTo>
                  <a:lnTo>
                    <a:pt x="2145315" y="9796"/>
                  </a:lnTo>
                  <a:lnTo>
                    <a:pt x="2134760" y="2634"/>
                  </a:lnTo>
                  <a:lnTo>
                    <a:pt x="2121903" y="0"/>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Ariel"/>
              </a:endParaRPr>
            </a:p>
          </p:txBody>
        </p:sp>
        <p:sp>
          <p:nvSpPr>
            <p:cNvPr id="54" name="object 54"/>
            <p:cNvSpPr/>
            <p:nvPr/>
          </p:nvSpPr>
          <p:spPr>
            <a:xfrm>
              <a:off x="9828606" y="4296028"/>
              <a:ext cx="2178685" cy="687070"/>
            </a:xfrm>
            <a:custGeom>
              <a:avLst/>
              <a:gdLst/>
              <a:ahLst/>
              <a:cxnLst/>
              <a:rect l="l" t="t" r="r" b="b"/>
              <a:pathLst>
                <a:path w="2178684" h="687070">
                  <a:moveTo>
                    <a:pt x="2133727" y="0"/>
                  </a:moveTo>
                  <a:lnTo>
                    <a:pt x="44551" y="0"/>
                  </a:lnTo>
                  <a:lnTo>
                    <a:pt x="27233" y="3517"/>
                  </a:lnTo>
                  <a:lnTo>
                    <a:pt x="13069" y="13103"/>
                  </a:lnTo>
                  <a:lnTo>
                    <a:pt x="3508" y="27303"/>
                  </a:lnTo>
                  <a:lnTo>
                    <a:pt x="0" y="44665"/>
                  </a:lnTo>
                  <a:lnTo>
                    <a:pt x="0" y="642086"/>
                  </a:lnTo>
                  <a:lnTo>
                    <a:pt x="3508" y="659441"/>
                  </a:lnTo>
                  <a:lnTo>
                    <a:pt x="13069" y="673638"/>
                  </a:lnTo>
                  <a:lnTo>
                    <a:pt x="27233" y="683222"/>
                  </a:lnTo>
                  <a:lnTo>
                    <a:pt x="44551" y="686739"/>
                  </a:lnTo>
                  <a:lnTo>
                    <a:pt x="2133727" y="686739"/>
                  </a:lnTo>
                  <a:lnTo>
                    <a:pt x="2151044" y="683222"/>
                  </a:lnTo>
                  <a:lnTo>
                    <a:pt x="2165208" y="673638"/>
                  </a:lnTo>
                  <a:lnTo>
                    <a:pt x="2170814" y="665314"/>
                  </a:lnTo>
                  <a:lnTo>
                    <a:pt x="44551" y="665314"/>
                  </a:lnTo>
                  <a:lnTo>
                    <a:pt x="35561" y="663478"/>
                  </a:lnTo>
                  <a:lnTo>
                    <a:pt x="28190" y="658482"/>
                  </a:lnTo>
                  <a:lnTo>
                    <a:pt x="23206" y="651095"/>
                  </a:lnTo>
                  <a:lnTo>
                    <a:pt x="21374" y="642086"/>
                  </a:lnTo>
                  <a:lnTo>
                    <a:pt x="21374" y="44665"/>
                  </a:lnTo>
                  <a:lnTo>
                    <a:pt x="23206" y="35649"/>
                  </a:lnTo>
                  <a:lnTo>
                    <a:pt x="28190" y="28259"/>
                  </a:lnTo>
                  <a:lnTo>
                    <a:pt x="35561" y="23261"/>
                  </a:lnTo>
                  <a:lnTo>
                    <a:pt x="44551" y="21424"/>
                  </a:lnTo>
                  <a:lnTo>
                    <a:pt x="2170811" y="21424"/>
                  </a:lnTo>
                  <a:lnTo>
                    <a:pt x="2165208" y="13103"/>
                  </a:lnTo>
                  <a:lnTo>
                    <a:pt x="2151044" y="3517"/>
                  </a:lnTo>
                  <a:lnTo>
                    <a:pt x="2133727" y="0"/>
                  </a:lnTo>
                  <a:close/>
                </a:path>
                <a:path w="2178684" h="687070">
                  <a:moveTo>
                    <a:pt x="2170811" y="21424"/>
                  </a:moveTo>
                  <a:lnTo>
                    <a:pt x="2133727" y="21424"/>
                  </a:lnTo>
                  <a:lnTo>
                    <a:pt x="2142719" y="23261"/>
                  </a:lnTo>
                  <a:lnTo>
                    <a:pt x="2150094" y="28259"/>
                  </a:lnTo>
                  <a:lnTo>
                    <a:pt x="2155083" y="35649"/>
                  </a:lnTo>
                  <a:lnTo>
                    <a:pt x="2156917" y="44665"/>
                  </a:lnTo>
                  <a:lnTo>
                    <a:pt x="2156917" y="642086"/>
                  </a:lnTo>
                  <a:lnTo>
                    <a:pt x="2155083" y="651095"/>
                  </a:lnTo>
                  <a:lnTo>
                    <a:pt x="2150094" y="658482"/>
                  </a:lnTo>
                  <a:lnTo>
                    <a:pt x="2142719" y="663478"/>
                  </a:lnTo>
                  <a:lnTo>
                    <a:pt x="2133727" y="665314"/>
                  </a:lnTo>
                  <a:lnTo>
                    <a:pt x="2170814" y="665314"/>
                  </a:lnTo>
                  <a:lnTo>
                    <a:pt x="2174769" y="659441"/>
                  </a:lnTo>
                  <a:lnTo>
                    <a:pt x="2178278" y="642086"/>
                  </a:lnTo>
                  <a:lnTo>
                    <a:pt x="2178278" y="44665"/>
                  </a:lnTo>
                  <a:lnTo>
                    <a:pt x="2174769" y="27303"/>
                  </a:lnTo>
                  <a:lnTo>
                    <a:pt x="2170811" y="21424"/>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Ariel"/>
              </a:endParaRPr>
            </a:p>
          </p:txBody>
        </p:sp>
      </p:grpSp>
      <p:sp>
        <p:nvSpPr>
          <p:cNvPr id="55" name="object 55"/>
          <p:cNvSpPr txBox="1"/>
          <p:nvPr/>
        </p:nvSpPr>
        <p:spPr>
          <a:xfrm>
            <a:off x="8146145" y="4326844"/>
            <a:ext cx="2117725" cy="320601"/>
          </a:xfrm>
          <a:prstGeom prst="rect">
            <a:avLst/>
          </a:prstGeom>
        </p:spPr>
        <p:txBody>
          <a:bodyPr vert="horz" wrap="square" lIns="0" tIns="12700" rIns="0" bIns="0" rtlCol="0" anchor="t">
            <a:spAutoFit/>
          </a:bodyPr>
          <a:lstStyle/>
          <a:p>
            <a:pPr algn="ctr">
              <a:lnSpc>
                <a:spcPct val="100000"/>
              </a:lnSpc>
              <a:spcBef>
                <a:spcPts val="100"/>
              </a:spcBef>
            </a:pPr>
            <a:r>
              <a:rPr lang="en-US" sz="2000" spc="-170">
                <a:latin typeface="Ariel"/>
                <a:cs typeface="Arial"/>
              </a:rPr>
              <a:t>ACE-</a:t>
            </a:r>
            <a:r>
              <a:rPr lang="en-US" sz="2000" spc="40">
                <a:latin typeface="Ariel"/>
                <a:cs typeface="Arial"/>
              </a:rPr>
              <a:t>inhibitor</a:t>
            </a:r>
            <a:endParaRPr lang="en-US" sz="1500" spc="-20">
              <a:latin typeface="Ariel"/>
              <a:cs typeface="Arial"/>
            </a:endParaRPr>
          </a:p>
        </p:txBody>
      </p:sp>
      <p:grpSp>
        <p:nvGrpSpPr>
          <p:cNvPr id="56" name="object 56"/>
          <p:cNvGrpSpPr/>
          <p:nvPr/>
        </p:nvGrpSpPr>
        <p:grpSpPr>
          <a:xfrm>
            <a:off x="7934295" y="8501290"/>
            <a:ext cx="2377467" cy="1167461"/>
            <a:chOff x="9785160" y="8561120"/>
            <a:chExt cx="2178685" cy="687070"/>
          </a:xfrm>
        </p:grpSpPr>
        <p:sp>
          <p:nvSpPr>
            <p:cNvPr id="57" name="object 57"/>
            <p:cNvSpPr/>
            <p:nvPr/>
          </p:nvSpPr>
          <p:spPr>
            <a:xfrm>
              <a:off x="9796526" y="8572512"/>
              <a:ext cx="2155190" cy="664210"/>
            </a:xfrm>
            <a:custGeom>
              <a:avLst/>
              <a:gdLst/>
              <a:ahLst/>
              <a:cxnLst/>
              <a:rect l="l" t="t" r="r" b="b"/>
              <a:pathLst>
                <a:path w="2155190" h="664209">
                  <a:moveTo>
                    <a:pt x="2121903" y="0"/>
                  </a:moveTo>
                  <a:lnTo>
                    <a:pt x="33185" y="0"/>
                  </a:lnTo>
                  <a:lnTo>
                    <a:pt x="20327" y="2634"/>
                  </a:lnTo>
                  <a:lnTo>
                    <a:pt x="9772" y="9796"/>
                  </a:lnTo>
                  <a:lnTo>
                    <a:pt x="2627" y="20375"/>
                  </a:lnTo>
                  <a:lnTo>
                    <a:pt x="0" y="33261"/>
                  </a:lnTo>
                  <a:lnTo>
                    <a:pt x="0" y="630680"/>
                  </a:lnTo>
                  <a:lnTo>
                    <a:pt x="2627" y="643567"/>
                  </a:lnTo>
                  <a:lnTo>
                    <a:pt x="9772" y="654147"/>
                  </a:lnTo>
                  <a:lnTo>
                    <a:pt x="20327" y="661310"/>
                  </a:lnTo>
                  <a:lnTo>
                    <a:pt x="33185" y="663944"/>
                  </a:lnTo>
                  <a:lnTo>
                    <a:pt x="2122347" y="663944"/>
                  </a:lnTo>
                  <a:lnTo>
                    <a:pt x="2135200" y="661303"/>
                  </a:lnTo>
                  <a:lnTo>
                    <a:pt x="2145709" y="654090"/>
                  </a:lnTo>
                  <a:lnTo>
                    <a:pt x="2152723" y="643375"/>
                  </a:lnTo>
                  <a:lnTo>
                    <a:pt x="2155088" y="630224"/>
                  </a:lnTo>
                  <a:lnTo>
                    <a:pt x="2155088" y="33261"/>
                  </a:lnTo>
                  <a:lnTo>
                    <a:pt x="2152460" y="20375"/>
                  </a:lnTo>
                  <a:lnTo>
                    <a:pt x="2145315" y="9796"/>
                  </a:lnTo>
                  <a:lnTo>
                    <a:pt x="2134760" y="2634"/>
                  </a:lnTo>
                  <a:lnTo>
                    <a:pt x="2121903" y="0"/>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58" name="object 58"/>
            <p:cNvSpPr/>
            <p:nvPr/>
          </p:nvSpPr>
          <p:spPr>
            <a:xfrm>
              <a:off x="9785160" y="8561120"/>
              <a:ext cx="2178685" cy="687070"/>
            </a:xfrm>
            <a:custGeom>
              <a:avLst/>
              <a:gdLst/>
              <a:ahLst/>
              <a:cxnLst/>
              <a:rect l="l" t="t" r="r" b="b"/>
              <a:pathLst>
                <a:path w="2178684" h="687070">
                  <a:moveTo>
                    <a:pt x="2133714" y="0"/>
                  </a:moveTo>
                  <a:lnTo>
                    <a:pt x="44551" y="0"/>
                  </a:lnTo>
                  <a:lnTo>
                    <a:pt x="27233" y="3515"/>
                  </a:lnTo>
                  <a:lnTo>
                    <a:pt x="13069" y="13096"/>
                  </a:lnTo>
                  <a:lnTo>
                    <a:pt x="3508" y="27292"/>
                  </a:lnTo>
                  <a:lnTo>
                    <a:pt x="0" y="44653"/>
                  </a:lnTo>
                  <a:lnTo>
                    <a:pt x="0" y="642072"/>
                  </a:lnTo>
                  <a:lnTo>
                    <a:pt x="3508" y="659431"/>
                  </a:lnTo>
                  <a:lnTo>
                    <a:pt x="13069" y="673629"/>
                  </a:lnTo>
                  <a:lnTo>
                    <a:pt x="27233" y="683213"/>
                  </a:lnTo>
                  <a:lnTo>
                    <a:pt x="44551" y="686730"/>
                  </a:lnTo>
                  <a:lnTo>
                    <a:pt x="2133714" y="686730"/>
                  </a:lnTo>
                  <a:lnTo>
                    <a:pt x="2151034" y="683213"/>
                  </a:lnTo>
                  <a:lnTo>
                    <a:pt x="2165202" y="673629"/>
                  </a:lnTo>
                  <a:lnTo>
                    <a:pt x="2170803" y="665314"/>
                  </a:lnTo>
                  <a:lnTo>
                    <a:pt x="44551" y="665314"/>
                  </a:lnTo>
                  <a:lnTo>
                    <a:pt x="35559" y="663477"/>
                  </a:lnTo>
                  <a:lnTo>
                    <a:pt x="28184" y="658478"/>
                  </a:lnTo>
                  <a:lnTo>
                    <a:pt x="23195" y="651087"/>
                  </a:lnTo>
                  <a:lnTo>
                    <a:pt x="21361" y="642072"/>
                  </a:lnTo>
                  <a:lnTo>
                    <a:pt x="21361" y="44653"/>
                  </a:lnTo>
                  <a:lnTo>
                    <a:pt x="23195" y="35642"/>
                  </a:lnTo>
                  <a:lnTo>
                    <a:pt x="28184" y="28251"/>
                  </a:lnTo>
                  <a:lnTo>
                    <a:pt x="35559" y="23250"/>
                  </a:lnTo>
                  <a:lnTo>
                    <a:pt x="44551" y="21412"/>
                  </a:lnTo>
                  <a:lnTo>
                    <a:pt x="2170805" y="21412"/>
                  </a:lnTo>
                  <a:lnTo>
                    <a:pt x="2165202" y="13096"/>
                  </a:lnTo>
                  <a:lnTo>
                    <a:pt x="2151034" y="3515"/>
                  </a:lnTo>
                  <a:lnTo>
                    <a:pt x="2133714" y="0"/>
                  </a:lnTo>
                  <a:close/>
                </a:path>
                <a:path w="2178684" h="687070">
                  <a:moveTo>
                    <a:pt x="2170805" y="21412"/>
                  </a:moveTo>
                  <a:lnTo>
                    <a:pt x="2133714" y="21412"/>
                  </a:lnTo>
                  <a:lnTo>
                    <a:pt x="2142711" y="23250"/>
                  </a:lnTo>
                  <a:lnTo>
                    <a:pt x="2150086" y="28251"/>
                  </a:lnTo>
                  <a:lnTo>
                    <a:pt x="2155072" y="35642"/>
                  </a:lnTo>
                  <a:lnTo>
                    <a:pt x="2156904" y="44653"/>
                  </a:lnTo>
                  <a:lnTo>
                    <a:pt x="2156904" y="642072"/>
                  </a:lnTo>
                  <a:lnTo>
                    <a:pt x="2155072" y="651087"/>
                  </a:lnTo>
                  <a:lnTo>
                    <a:pt x="2150086" y="658478"/>
                  </a:lnTo>
                  <a:lnTo>
                    <a:pt x="2142711" y="663477"/>
                  </a:lnTo>
                  <a:lnTo>
                    <a:pt x="2133714" y="665314"/>
                  </a:lnTo>
                  <a:lnTo>
                    <a:pt x="2170803" y="665314"/>
                  </a:lnTo>
                  <a:lnTo>
                    <a:pt x="2174767" y="659431"/>
                  </a:lnTo>
                  <a:lnTo>
                    <a:pt x="2178278" y="642072"/>
                  </a:lnTo>
                  <a:lnTo>
                    <a:pt x="2178278" y="44653"/>
                  </a:lnTo>
                  <a:lnTo>
                    <a:pt x="2174767" y="27292"/>
                  </a:lnTo>
                  <a:lnTo>
                    <a:pt x="2170805" y="21412"/>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grpSp>
      <p:sp>
        <p:nvSpPr>
          <p:cNvPr id="59" name="object 59"/>
          <p:cNvSpPr txBox="1"/>
          <p:nvPr/>
        </p:nvSpPr>
        <p:spPr>
          <a:xfrm>
            <a:off x="8023891" y="8616879"/>
            <a:ext cx="2153920" cy="628377"/>
          </a:xfrm>
          <a:prstGeom prst="rect">
            <a:avLst/>
          </a:prstGeom>
        </p:spPr>
        <p:txBody>
          <a:bodyPr vert="horz" wrap="square" lIns="0" tIns="12700" rIns="0" bIns="0" rtlCol="0" anchor="t">
            <a:spAutoFit/>
          </a:bodyPr>
          <a:lstStyle/>
          <a:p>
            <a:pPr marL="63500" algn="ctr">
              <a:spcBef>
                <a:spcPts val="100"/>
              </a:spcBef>
            </a:pPr>
            <a:r>
              <a:rPr lang="en-US" sz="2000" spc="-70" err="1">
                <a:latin typeface="Ariel"/>
                <a:cs typeface="Arial"/>
              </a:rPr>
              <a:t>Aldosterene-antagonisten</a:t>
            </a:r>
            <a:r>
              <a:rPr lang="en-US" sz="2000" spc="-70">
                <a:latin typeface="Ariel"/>
                <a:cs typeface="Arial"/>
              </a:rPr>
              <a:t> (MRA)</a:t>
            </a:r>
            <a:endParaRPr lang="en-US" sz="2000" spc="-70" err="1">
              <a:solidFill>
                <a:srgbClr val="000000"/>
              </a:solidFill>
              <a:latin typeface="Ariel"/>
              <a:cs typeface="Arial"/>
            </a:endParaRPr>
          </a:p>
        </p:txBody>
      </p:sp>
      <p:grpSp>
        <p:nvGrpSpPr>
          <p:cNvPr id="60" name="object 60"/>
          <p:cNvGrpSpPr/>
          <p:nvPr/>
        </p:nvGrpSpPr>
        <p:grpSpPr>
          <a:xfrm>
            <a:off x="82071" y="7748552"/>
            <a:ext cx="2020232" cy="687070"/>
            <a:chOff x="584299" y="8985846"/>
            <a:chExt cx="2217159" cy="687070"/>
          </a:xfrm>
        </p:grpSpPr>
        <p:sp>
          <p:nvSpPr>
            <p:cNvPr id="61" name="object 61"/>
            <p:cNvSpPr/>
            <p:nvPr/>
          </p:nvSpPr>
          <p:spPr>
            <a:xfrm>
              <a:off x="646268" y="8985846"/>
              <a:ext cx="2155190" cy="664210"/>
            </a:xfrm>
            <a:custGeom>
              <a:avLst/>
              <a:gdLst/>
              <a:ahLst/>
              <a:cxnLst/>
              <a:rect l="l" t="t" r="r" b="b"/>
              <a:pathLst>
                <a:path w="2155190" h="664209">
                  <a:moveTo>
                    <a:pt x="2121907" y="0"/>
                  </a:moveTo>
                  <a:lnTo>
                    <a:pt x="33193" y="0"/>
                  </a:lnTo>
                  <a:lnTo>
                    <a:pt x="20335" y="2634"/>
                  </a:lnTo>
                  <a:lnTo>
                    <a:pt x="9777" y="9796"/>
                  </a:lnTo>
                  <a:lnTo>
                    <a:pt x="2629" y="20377"/>
                  </a:lnTo>
                  <a:lnTo>
                    <a:pt x="0" y="33265"/>
                  </a:lnTo>
                  <a:lnTo>
                    <a:pt x="0" y="630680"/>
                  </a:lnTo>
                  <a:lnTo>
                    <a:pt x="2629" y="643570"/>
                  </a:lnTo>
                  <a:lnTo>
                    <a:pt x="9777" y="654151"/>
                  </a:lnTo>
                  <a:lnTo>
                    <a:pt x="20335" y="661314"/>
                  </a:lnTo>
                  <a:lnTo>
                    <a:pt x="33193" y="663948"/>
                  </a:lnTo>
                  <a:lnTo>
                    <a:pt x="2122364" y="663948"/>
                  </a:lnTo>
                  <a:lnTo>
                    <a:pt x="2135214" y="661307"/>
                  </a:lnTo>
                  <a:lnTo>
                    <a:pt x="2145719" y="654095"/>
                  </a:lnTo>
                  <a:lnTo>
                    <a:pt x="2152728" y="643380"/>
                  </a:lnTo>
                  <a:lnTo>
                    <a:pt x="2155092" y="630229"/>
                  </a:lnTo>
                  <a:lnTo>
                    <a:pt x="2155092" y="33265"/>
                  </a:lnTo>
                  <a:lnTo>
                    <a:pt x="2152464" y="20377"/>
                  </a:lnTo>
                  <a:lnTo>
                    <a:pt x="2145319" y="9796"/>
                  </a:lnTo>
                  <a:lnTo>
                    <a:pt x="2134764" y="2634"/>
                  </a:lnTo>
                  <a:lnTo>
                    <a:pt x="2121907" y="0"/>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62" name="object 62"/>
            <p:cNvSpPr/>
            <p:nvPr/>
          </p:nvSpPr>
          <p:spPr>
            <a:xfrm>
              <a:off x="584299" y="8985846"/>
              <a:ext cx="2178685" cy="687070"/>
            </a:xfrm>
            <a:custGeom>
              <a:avLst/>
              <a:gdLst/>
              <a:ahLst/>
              <a:cxnLst/>
              <a:rect l="l" t="t" r="r" b="b"/>
              <a:pathLst>
                <a:path w="2178685" h="687070">
                  <a:moveTo>
                    <a:pt x="2133729" y="0"/>
                  </a:moveTo>
                  <a:lnTo>
                    <a:pt x="44559" y="0"/>
                  </a:lnTo>
                  <a:lnTo>
                    <a:pt x="27239" y="3517"/>
                  </a:lnTo>
                  <a:lnTo>
                    <a:pt x="13072" y="13102"/>
                  </a:lnTo>
                  <a:lnTo>
                    <a:pt x="3509" y="27299"/>
                  </a:lnTo>
                  <a:lnTo>
                    <a:pt x="0" y="44657"/>
                  </a:lnTo>
                  <a:lnTo>
                    <a:pt x="0" y="642072"/>
                  </a:lnTo>
                  <a:lnTo>
                    <a:pt x="3509" y="659433"/>
                  </a:lnTo>
                  <a:lnTo>
                    <a:pt x="13072" y="673631"/>
                  </a:lnTo>
                  <a:lnTo>
                    <a:pt x="27239" y="683214"/>
                  </a:lnTo>
                  <a:lnTo>
                    <a:pt x="44559" y="686730"/>
                  </a:lnTo>
                  <a:lnTo>
                    <a:pt x="2133729" y="686730"/>
                  </a:lnTo>
                  <a:lnTo>
                    <a:pt x="2151047" y="683214"/>
                  </a:lnTo>
                  <a:lnTo>
                    <a:pt x="2165211" y="673631"/>
                  </a:lnTo>
                  <a:lnTo>
                    <a:pt x="2170811" y="665314"/>
                  </a:lnTo>
                  <a:lnTo>
                    <a:pt x="44559" y="665314"/>
                  </a:lnTo>
                  <a:lnTo>
                    <a:pt x="35566" y="663477"/>
                  </a:lnTo>
                  <a:lnTo>
                    <a:pt x="28191" y="658478"/>
                  </a:lnTo>
                  <a:lnTo>
                    <a:pt x="23204" y="651087"/>
                  </a:lnTo>
                  <a:lnTo>
                    <a:pt x="21371" y="642072"/>
                  </a:lnTo>
                  <a:lnTo>
                    <a:pt x="21371" y="44657"/>
                  </a:lnTo>
                  <a:lnTo>
                    <a:pt x="23204" y="35643"/>
                  </a:lnTo>
                  <a:lnTo>
                    <a:pt x="28191" y="28256"/>
                  </a:lnTo>
                  <a:lnTo>
                    <a:pt x="35566" y="23260"/>
                  </a:lnTo>
                  <a:lnTo>
                    <a:pt x="44559" y="21424"/>
                  </a:lnTo>
                  <a:lnTo>
                    <a:pt x="2170816" y="21424"/>
                  </a:lnTo>
                  <a:lnTo>
                    <a:pt x="2165211" y="13102"/>
                  </a:lnTo>
                  <a:lnTo>
                    <a:pt x="2151047" y="3517"/>
                  </a:lnTo>
                  <a:lnTo>
                    <a:pt x="2133729" y="0"/>
                  </a:lnTo>
                  <a:close/>
                </a:path>
                <a:path w="2178685" h="687070">
                  <a:moveTo>
                    <a:pt x="2170816" y="21424"/>
                  </a:moveTo>
                  <a:lnTo>
                    <a:pt x="2133729" y="21424"/>
                  </a:lnTo>
                  <a:lnTo>
                    <a:pt x="2142719" y="23260"/>
                  </a:lnTo>
                  <a:lnTo>
                    <a:pt x="2150090" y="28256"/>
                  </a:lnTo>
                  <a:lnTo>
                    <a:pt x="2155075" y="35643"/>
                  </a:lnTo>
                  <a:lnTo>
                    <a:pt x="2156907" y="44657"/>
                  </a:lnTo>
                  <a:lnTo>
                    <a:pt x="2156907" y="642072"/>
                  </a:lnTo>
                  <a:lnTo>
                    <a:pt x="2155075" y="651087"/>
                  </a:lnTo>
                  <a:lnTo>
                    <a:pt x="2150090" y="658478"/>
                  </a:lnTo>
                  <a:lnTo>
                    <a:pt x="2142719" y="663477"/>
                  </a:lnTo>
                  <a:lnTo>
                    <a:pt x="2133729" y="665314"/>
                  </a:lnTo>
                  <a:lnTo>
                    <a:pt x="2170811" y="665314"/>
                  </a:lnTo>
                  <a:lnTo>
                    <a:pt x="2174772" y="659433"/>
                  </a:lnTo>
                  <a:lnTo>
                    <a:pt x="2178281" y="642072"/>
                  </a:lnTo>
                  <a:lnTo>
                    <a:pt x="2178281" y="44657"/>
                  </a:lnTo>
                  <a:lnTo>
                    <a:pt x="2174772" y="27299"/>
                  </a:lnTo>
                  <a:lnTo>
                    <a:pt x="2170816" y="21424"/>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grpSp>
      <p:sp>
        <p:nvSpPr>
          <p:cNvPr id="5" name="object 50">
            <a:extLst>
              <a:ext uri="{FF2B5EF4-FFF2-40B4-BE49-F238E27FC236}">
                <a16:creationId xmlns:a16="http://schemas.microsoft.com/office/drawing/2014/main" id="{3C6B721E-F658-8A24-28F9-BE20A17CACF4}"/>
              </a:ext>
            </a:extLst>
          </p:cNvPr>
          <p:cNvSpPr/>
          <p:nvPr/>
        </p:nvSpPr>
        <p:spPr>
          <a:xfrm>
            <a:off x="7991742" y="7221636"/>
            <a:ext cx="2323350" cy="687070"/>
          </a:xfrm>
          <a:custGeom>
            <a:avLst/>
            <a:gdLst/>
            <a:ahLst/>
            <a:cxnLst/>
            <a:rect l="l" t="t" r="r" b="b"/>
            <a:pathLst>
              <a:path w="2178684" h="687070">
                <a:moveTo>
                  <a:pt x="2133727" y="0"/>
                </a:moveTo>
                <a:lnTo>
                  <a:pt x="44551" y="0"/>
                </a:lnTo>
                <a:lnTo>
                  <a:pt x="27233" y="3517"/>
                </a:lnTo>
                <a:lnTo>
                  <a:pt x="13069" y="13101"/>
                </a:lnTo>
                <a:lnTo>
                  <a:pt x="3508" y="27298"/>
                </a:lnTo>
                <a:lnTo>
                  <a:pt x="0" y="44653"/>
                </a:lnTo>
                <a:lnTo>
                  <a:pt x="0" y="642073"/>
                </a:lnTo>
                <a:lnTo>
                  <a:pt x="3508" y="659436"/>
                </a:lnTo>
                <a:lnTo>
                  <a:pt x="13069" y="673636"/>
                </a:lnTo>
                <a:lnTo>
                  <a:pt x="27233" y="683221"/>
                </a:lnTo>
                <a:lnTo>
                  <a:pt x="44551" y="686739"/>
                </a:lnTo>
                <a:lnTo>
                  <a:pt x="2133727" y="686739"/>
                </a:lnTo>
                <a:lnTo>
                  <a:pt x="2151044" y="683221"/>
                </a:lnTo>
                <a:lnTo>
                  <a:pt x="2165208" y="673636"/>
                </a:lnTo>
                <a:lnTo>
                  <a:pt x="2170811" y="665314"/>
                </a:lnTo>
                <a:lnTo>
                  <a:pt x="44551" y="665314"/>
                </a:lnTo>
                <a:lnTo>
                  <a:pt x="35561" y="663478"/>
                </a:lnTo>
                <a:lnTo>
                  <a:pt x="28190" y="658480"/>
                </a:lnTo>
                <a:lnTo>
                  <a:pt x="23206" y="651089"/>
                </a:lnTo>
                <a:lnTo>
                  <a:pt x="21374" y="642073"/>
                </a:lnTo>
                <a:lnTo>
                  <a:pt x="21374" y="44653"/>
                </a:lnTo>
                <a:lnTo>
                  <a:pt x="23206" y="35637"/>
                </a:lnTo>
                <a:lnTo>
                  <a:pt x="28190" y="28246"/>
                </a:lnTo>
                <a:lnTo>
                  <a:pt x="35561" y="23248"/>
                </a:lnTo>
                <a:lnTo>
                  <a:pt x="44551" y="21412"/>
                </a:lnTo>
                <a:lnTo>
                  <a:pt x="2170805" y="21412"/>
                </a:lnTo>
                <a:lnTo>
                  <a:pt x="2165208" y="13101"/>
                </a:lnTo>
                <a:lnTo>
                  <a:pt x="2151044" y="3517"/>
                </a:lnTo>
                <a:lnTo>
                  <a:pt x="2133727" y="0"/>
                </a:lnTo>
                <a:close/>
              </a:path>
              <a:path w="2178684" h="687070">
                <a:moveTo>
                  <a:pt x="2170805" y="21412"/>
                </a:moveTo>
                <a:lnTo>
                  <a:pt x="2133727" y="21412"/>
                </a:lnTo>
                <a:lnTo>
                  <a:pt x="2142719" y="23248"/>
                </a:lnTo>
                <a:lnTo>
                  <a:pt x="2150094" y="28246"/>
                </a:lnTo>
                <a:lnTo>
                  <a:pt x="2155083" y="35637"/>
                </a:lnTo>
                <a:lnTo>
                  <a:pt x="2156917" y="44653"/>
                </a:lnTo>
                <a:lnTo>
                  <a:pt x="2156917" y="642073"/>
                </a:lnTo>
                <a:lnTo>
                  <a:pt x="2155083" y="651089"/>
                </a:lnTo>
                <a:lnTo>
                  <a:pt x="2150094" y="658480"/>
                </a:lnTo>
                <a:lnTo>
                  <a:pt x="2142719" y="663478"/>
                </a:lnTo>
                <a:lnTo>
                  <a:pt x="2133727" y="665314"/>
                </a:lnTo>
                <a:lnTo>
                  <a:pt x="2170811" y="665314"/>
                </a:lnTo>
                <a:lnTo>
                  <a:pt x="2174769" y="659436"/>
                </a:lnTo>
                <a:lnTo>
                  <a:pt x="2178278" y="642073"/>
                </a:lnTo>
                <a:lnTo>
                  <a:pt x="2178278" y="44653"/>
                </a:lnTo>
                <a:lnTo>
                  <a:pt x="2174769" y="27298"/>
                </a:lnTo>
                <a:lnTo>
                  <a:pt x="2170805" y="21412"/>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69" name="object 51">
            <a:extLst>
              <a:ext uri="{FF2B5EF4-FFF2-40B4-BE49-F238E27FC236}">
                <a16:creationId xmlns:a16="http://schemas.microsoft.com/office/drawing/2014/main" id="{28ADC215-9D83-C47B-BE31-FE61E43D4604}"/>
              </a:ext>
            </a:extLst>
          </p:cNvPr>
          <p:cNvSpPr txBox="1"/>
          <p:nvPr/>
        </p:nvSpPr>
        <p:spPr>
          <a:xfrm>
            <a:off x="7934295" y="5844388"/>
            <a:ext cx="2385695" cy="320601"/>
          </a:xfrm>
          <a:prstGeom prst="rect">
            <a:avLst/>
          </a:prstGeom>
        </p:spPr>
        <p:txBody>
          <a:bodyPr vert="horz" wrap="square" lIns="0" tIns="12700" rIns="0" bIns="0" rtlCol="0" anchor="t">
            <a:spAutoFit/>
          </a:bodyPr>
          <a:lstStyle/>
          <a:p>
            <a:pPr algn="ctr">
              <a:lnSpc>
                <a:spcPct val="100000"/>
              </a:lnSpc>
              <a:spcBef>
                <a:spcPts val="100"/>
              </a:spcBef>
            </a:pPr>
            <a:r>
              <a:rPr lang="en-US" sz="2000" spc="-10" err="1">
                <a:latin typeface="Ariel"/>
                <a:cs typeface="Arial"/>
              </a:rPr>
              <a:t>Bètablokker</a:t>
            </a:r>
            <a:endParaRPr lang="en-US" sz="1500" spc="-10" err="1">
              <a:latin typeface="Ariel"/>
              <a:cs typeface="Arial"/>
            </a:endParaRPr>
          </a:p>
        </p:txBody>
      </p:sp>
      <p:sp>
        <p:nvSpPr>
          <p:cNvPr id="70" name="object 51">
            <a:extLst>
              <a:ext uri="{FF2B5EF4-FFF2-40B4-BE49-F238E27FC236}">
                <a16:creationId xmlns:a16="http://schemas.microsoft.com/office/drawing/2014/main" id="{E0EF0411-B623-0C1C-14B8-1E103EB89DA6}"/>
              </a:ext>
            </a:extLst>
          </p:cNvPr>
          <p:cNvSpPr txBox="1"/>
          <p:nvPr/>
        </p:nvSpPr>
        <p:spPr>
          <a:xfrm>
            <a:off x="2283568" y="8015084"/>
            <a:ext cx="5663309" cy="1052339"/>
          </a:xfrm>
          <a:prstGeom prst="rect">
            <a:avLst/>
          </a:prstGeom>
          <a:noFill/>
        </p:spPr>
        <p:txBody>
          <a:bodyPr vert="horz" wrap="square" lIns="0" tIns="12700" rIns="0" bIns="0" rtlCol="0" anchor="t">
            <a:spAutoFit/>
          </a:bodyPr>
          <a:lstStyle/>
          <a:p>
            <a:pPr>
              <a:lnSpc>
                <a:spcPct val="114999"/>
              </a:lnSpc>
              <a:spcAft>
                <a:spcPts val="800"/>
              </a:spcAft>
            </a:pPr>
            <a:r>
              <a:rPr lang="nl-BE" kern="100">
                <a:latin typeface="Ariel"/>
                <a:ea typeface="Aptos" panose="020B0004020202020204" pitchFamily="34" charset="0"/>
                <a:cs typeface="Arial"/>
              </a:rPr>
              <a:t>Deze medicatie zorgt voor een betere werking </a:t>
            </a:r>
            <a:r>
              <a:rPr lang="nl-BE" sz="1800" kern="100">
                <a:effectLst/>
                <a:latin typeface="Ariel"/>
                <a:ea typeface="Aptos" panose="020B0004020202020204" pitchFamily="34" charset="0"/>
                <a:cs typeface="Arial"/>
              </a:rPr>
              <a:t>van </a:t>
            </a:r>
            <a:r>
              <a:rPr lang="nl-BE" kern="100">
                <a:latin typeface="Ariel"/>
                <a:ea typeface="Aptos" panose="020B0004020202020204" pitchFamily="34" charset="0"/>
                <a:cs typeface="Arial"/>
              </a:rPr>
              <a:t>het </a:t>
            </a:r>
            <a:r>
              <a:rPr lang="nl-BE" sz="1800" kern="100">
                <a:effectLst/>
                <a:latin typeface="Ariel"/>
                <a:ea typeface="Aptos" panose="020B0004020202020204" pitchFamily="34" charset="0"/>
                <a:cs typeface="Arial"/>
              </a:rPr>
              <a:t>hart</a:t>
            </a:r>
            <a:r>
              <a:rPr lang="nl-BE" kern="100">
                <a:latin typeface="Ariel"/>
                <a:ea typeface="Aptos" panose="020B0004020202020204" pitchFamily="34" charset="0"/>
                <a:cs typeface="Arial"/>
              </a:rPr>
              <a:t>, de spieren en de nieren. Je moet iets meer plassen</a:t>
            </a:r>
            <a:r>
              <a:rPr lang="nl-BE" sz="1800" kern="100">
                <a:effectLst/>
                <a:latin typeface="Ariel"/>
                <a:ea typeface="Aptos" panose="020B0004020202020204" pitchFamily="34" charset="0"/>
                <a:cs typeface="Arial"/>
              </a:rPr>
              <a:t>. </a:t>
            </a:r>
          </a:p>
          <a:p>
            <a:pPr>
              <a:lnSpc>
                <a:spcPct val="114999"/>
              </a:lnSpc>
              <a:spcAft>
                <a:spcPts val="800"/>
              </a:spcAft>
            </a:pPr>
            <a:r>
              <a:rPr lang="nl-BE" kern="100">
                <a:latin typeface="Ariel"/>
                <a:ea typeface="Aptos" panose="020B0004020202020204" pitchFamily="34" charset="0"/>
                <a:cs typeface="Arial"/>
              </a:rPr>
              <a:t>Je benen zijn minder gezwollen en je hebt meer adem. </a:t>
            </a:r>
            <a:endParaRPr lang="nl-NL">
              <a:latin typeface="Ariel"/>
            </a:endParaRPr>
          </a:p>
        </p:txBody>
      </p:sp>
      <p:sp>
        <p:nvSpPr>
          <p:cNvPr id="4" name="Rechthoek: afgeronde hoeken 3">
            <a:extLst>
              <a:ext uri="{FF2B5EF4-FFF2-40B4-BE49-F238E27FC236}">
                <a16:creationId xmlns:a16="http://schemas.microsoft.com/office/drawing/2014/main" id="{DBA42313-9050-3FC3-39B2-D361A482438F}"/>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bject 9">
            <a:extLst>
              <a:ext uri="{FF2B5EF4-FFF2-40B4-BE49-F238E27FC236}">
                <a16:creationId xmlns:a16="http://schemas.microsoft.com/office/drawing/2014/main" id="{D9967482-303F-00CA-C267-2FA50BAC0994}"/>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Medicatie: werking</a:t>
            </a:r>
            <a:endParaRPr lang="nl-BE" b="1" spc="-20">
              <a:solidFill>
                <a:schemeClr val="bg1"/>
              </a:solidFill>
              <a:latin typeface="Ariel"/>
            </a:endParaRPr>
          </a:p>
        </p:txBody>
      </p:sp>
      <p:pic>
        <p:nvPicPr>
          <p:cNvPr id="14" name="object 14">
            <a:extLst>
              <a:ext uri="{FF2B5EF4-FFF2-40B4-BE49-F238E27FC236}">
                <a16:creationId xmlns:a16="http://schemas.microsoft.com/office/drawing/2014/main" id="{CB00ADD3-CC6C-7216-132D-3BAA16884067}"/>
              </a:ext>
            </a:extLst>
          </p:cNvPr>
          <p:cNvPicPr/>
          <p:nvPr/>
        </p:nvPicPr>
        <p:blipFill>
          <a:blip r:embed="rId2" cstate="print"/>
          <a:stretch>
            <a:fillRect/>
          </a:stretch>
        </p:blipFill>
        <p:spPr>
          <a:xfrm>
            <a:off x="16044291" y="685575"/>
            <a:ext cx="1222502" cy="1239596"/>
          </a:xfrm>
          <a:prstGeom prst="rect">
            <a:avLst/>
          </a:prstGeom>
        </p:spPr>
      </p:pic>
      <p:grpSp>
        <p:nvGrpSpPr>
          <p:cNvPr id="15" name="object 31">
            <a:extLst>
              <a:ext uri="{FF2B5EF4-FFF2-40B4-BE49-F238E27FC236}">
                <a16:creationId xmlns:a16="http://schemas.microsoft.com/office/drawing/2014/main" id="{F32DA174-38B6-133B-6391-1D888E493266}"/>
              </a:ext>
            </a:extLst>
          </p:cNvPr>
          <p:cNvGrpSpPr/>
          <p:nvPr/>
        </p:nvGrpSpPr>
        <p:grpSpPr>
          <a:xfrm>
            <a:off x="16056102" y="697360"/>
            <a:ext cx="1198880" cy="1216025"/>
            <a:chOff x="16659987" y="575220"/>
            <a:chExt cx="1198880" cy="1216025"/>
          </a:xfrm>
        </p:grpSpPr>
        <p:sp>
          <p:nvSpPr>
            <p:cNvPr id="16" name="object 32">
              <a:extLst>
                <a:ext uri="{FF2B5EF4-FFF2-40B4-BE49-F238E27FC236}">
                  <a16:creationId xmlns:a16="http://schemas.microsoft.com/office/drawing/2014/main" id="{EE07D16E-FC63-879C-8003-B08768F597F6}"/>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7" name="object 33">
              <a:extLst>
                <a:ext uri="{FF2B5EF4-FFF2-40B4-BE49-F238E27FC236}">
                  <a16:creationId xmlns:a16="http://schemas.microsoft.com/office/drawing/2014/main" id="{9F99A4E1-642D-B24B-F08B-BEB6FB89A079}"/>
                </a:ext>
              </a:extLst>
            </p:cNvPr>
            <p:cNvPicPr/>
            <p:nvPr/>
          </p:nvPicPr>
          <p:blipFill>
            <a:blip r:embed="rId3" cstate="print"/>
            <a:stretch>
              <a:fillRect/>
            </a:stretch>
          </p:blipFill>
          <p:spPr>
            <a:xfrm>
              <a:off x="17191989" y="786656"/>
              <a:ext cx="134493" cy="134747"/>
            </a:xfrm>
            <a:prstGeom prst="rect">
              <a:avLst/>
            </a:prstGeom>
          </p:spPr>
        </p:pic>
        <p:sp>
          <p:nvSpPr>
            <p:cNvPr id="23" name="object 34">
              <a:extLst>
                <a:ext uri="{FF2B5EF4-FFF2-40B4-BE49-F238E27FC236}">
                  <a16:creationId xmlns:a16="http://schemas.microsoft.com/office/drawing/2014/main" id="{A94C3BEF-4576-C169-C7FC-2566856D4A74}"/>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4" name="object 32">
            <a:extLst>
              <a:ext uri="{FF2B5EF4-FFF2-40B4-BE49-F238E27FC236}">
                <a16:creationId xmlns:a16="http://schemas.microsoft.com/office/drawing/2014/main" id="{B3126DD7-1DF5-0DEF-618C-A336FEDB1CEE}"/>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5" name="Afbeelding 24" descr="Afbeelding met kunst&#10;&#10;Automatisch gegenereerde beschrijving">
            <a:extLst>
              <a:ext uri="{FF2B5EF4-FFF2-40B4-BE49-F238E27FC236}">
                <a16:creationId xmlns:a16="http://schemas.microsoft.com/office/drawing/2014/main" id="{639A1B74-3009-E039-8E36-E78C435080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31" name="object 5">
            <a:extLst>
              <a:ext uri="{FF2B5EF4-FFF2-40B4-BE49-F238E27FC236}">
                <a16:creationId xmlns:a16="http://schemas.microsoft.com/office/drawing/2014/main" id="{6DA6CE51-053F-EB03-0DE1-1C7EC9A9F1FC}"/>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32" name="object 7">
            <a:extLst>
              <a:ext uri="{FF2B5EF4-FFF2-40B4-BE49-F238E27FC236}">
                <a16:creationId xmlns:a16="http://schemas.microsoft.com/office/drawing/2014/main" id="{5063006F-6BC2-0C1B-2859-62A63D905096}"/>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8" name="object 7">
            <a:extLst>
              <a:ext uri="{FF2B5EF4-FFF2-40B4-BE49-F238E27FC236}">
                <a16:creationId xmlns:a16="http://schemas.microsoft.com/office/drawing/2014/main" id="{635B8C8F-4B53-AB0A-9C10-A1D84773FAE8}"/>
              </a:ext>
            </a:extLst>
          </p:cNvPr>
          <p:cNvSpPr txBox="1"/>
          <p:nvPr/>
        </p:nvSpPr>
        <p:spPr>
          <a:xfrm>
            <a:off x="4114513" y="2555390"/>
            <a:ext cx="12126595" cy="1302280"/>
          </a:xfrm>
          <a:prstGeom prst="rect">
            <a:avLst/>
          </a:prstGeom>
        </p:spPr>
        <p:txBody>
          <a:bodyPr vert="horz" wrap="square" lIns="0" tIns="65405" rIns="0" bIns="0" rtlCol="0" anchor="t">
            <a:spAutoFit/>
          </a:bodyPr>
          <a:lstStyle/>
          <a:p>
            <a:pPr>
              <a:spcBef>
                <a:spcPts val="515"/>
              </a:spcBef>
            </a:pPr>
            <a:r>
              <a:rPr lang="en-US" sz="2400" i="1" spc="-80" err="1">
                <a:latin typeface="Ariel"/>
                <a:cs typeface="Arial"/>
              </a:rPr>
              <a:t>Welke</a:t>
            </a:r>
            <a:r>
              <a:rPr lang="en-US" sz="2400" i="1" spc="-80">
                <a:latin typeface="Ariel"/>
                <a:cs typeface="Arial"/>
              </a:rPr>
              <a:t> </a:t>
            </a:r>
            <a:r>
              <a:rPr lang="en-US" sz="2400" i="1" spc="-80" err="1">
                <a:latin typeface="Ariel"/>
                <a:cs typeface="Arial"/>
              </a:rPr>
              <a:t>medicatie</a:t>
            </a:r>
            <a:r>
              <a:rPr lang="en-US" sz="2400" i="1" spc="-80">
                <a:latin typeface="Ariel"/>
                <a:cs typeface="Arial"/>
              </a:rPr>
              <a:t> neem je? Kan je me je </a:t>
            </a:r>
            <a:r>
              <a:rPr lang="en-US" sz="2400" i="1" spc="-80" err="1">
                <a:latin typeface="Ariel"/>
                <a:cs typeface="Arial"/>
              </a:rPr>
              <a:t>medicatie</a:t>
            </a:r>
            <a:r>
              <a:rPr lang="en-US" sz="2400" i="1" spc="-80">
                <a:latin typeface="Ariel"/>
                <a:cs typeface="Arial"/>
              </a:rPr>
              <a:t>(</a:t>
            </a:r>
            <a:r>
              <a:rPr lang="en-US" sz="2400" i="1" spc="-80" err="1">
                <a:latin typeface="Ariel"/>
                <a:cs typeface="Arial"/>
              </a:rPr>
              <a:t>lijst</a:t>
            </a:r>
            <a:r>
              <a:rPr lang="en-US" sz="2400" i="1" spc="-80">
                <a:latin typeface="Ariel"/>
                <a:cs typeface="Arial"/>
              </a:rPr>
              <a:t>) laten </a:t>
            </a:r>
            <a:r>
              <a:rPr lang="en-US" sz="2400" i="1" spc="-80" err="1">
                <a:latin typeface="Ariel"/>
                <a:cs typeface="Arial"/>
              </a:rPr>
              <a:t>zien</a:t>
            </a:r>
            <a:r>
              <a:rPr lang="en-US" sz="2400" i="1" spc="-80">
                <a:latin typeface="Ariel"/>
                <a:cs typeface="Arial"/>
              </a:rPr>
              <a:t>? </a:t>
            </a:r>
          </a:p>
          <a:p>
            <a:pPr>
              <a:spcBef>
                <a:spcPts val="515"/>
              </a:spcBef>
            </a:pPr>
            <a:r>
              <a:rPr lang="en-US" sz="2400" i="1" spc="-80">
                <a:latin typeface="Ariel"/>
                <a:cs typeface="Arial"/>
              </a:rPr>
              <a:t>Kan je me </a:t>
            </a:r>
            <a:r>
              <a:rPr lang="en-US" sz="2400" i="1" spc="-80" err="1">
                <a:latin typeface="Ariel"/>
                <a:cs typeface="Arial"/>
              </a:rPr>
              <a:t>uitleggen</a:t>
            </a:r>
            <a:r>
              <a:rPr lang="en-US" sz="2400" i="1" spc="-80">
                <a:latin typeface="Ariel"/>
                <a:cs typeface="Arial"/>
              </a:rPr>
              <a:t> </a:t>
            </a:r>
            <a:r>
              <a:rPr lang="en-US" sz="2400" i="1" spc="-80" err="1">
                <a:latin typeface="Ariel"/>
                <a:cs typeface="Arial"/>
              </a:rPr>
              <a:t>waarvoor</a:t>
            </a:r>
            <a:r>
              <a:rPr lang="en-US" sz="2400" i="1" spc="-80">
                <a:latin typeface="Ariel"/>
                <a:cs typeface="Arial"/>
              </a:rPr>
              <a:t>  je </a:t>
            </a:r>
            <a:r>
              <a:rPr lang="en-US" sz="2400" i="1" spc="-80" err="1">
                <a:latin typeface="Ariel"/>
                <a:cs typeface="Arial"/>
              </a:rPr>
              <a:t>medicatie</a:t>
            </a:r>
            <a:r>
              <a:rPr lang="en-US" sz="2400" i="1" spc="-80">
                <a:latin typeface="Ariel"/>
                <a:cs typeface="Arial"/>
              </a:rPr>
              <a:t> </a:t>
            </a:r>
            <a:r>
              <a:rPr lang="en-US" sz="2400" i="1" spc="-80" err="1">
                <a:latin typeface="Ariel"/>
                <a:cs typeface="Arial"/>
              </a:rPr>
              <a:t>dient</a:t>
            </a:r>
            <a:r>
              <a:rPr lang="en-US" sz="2400" i="1" spc="-80">
                <a:latin typeface="Ariel"/>
                <a:cs typeface="Arial"/>
              </a:rPr>
              <a:t>? </a:t>
            </a:r>
          </a:p>
          <a:p>
            <a:pPr>
              <a:spcBef>
                <a:spcPts val="515"/>
              </a:spcBef>
            </a:pPr>
            <a:r>
              <a:rPr lang="en-US" sz="2400" i="1" spc="-80" err="1">
                <a:latin typeface="Ariel"/>
                <a:cs typeface="Arial"/>
              </a:rPr>
              <a:t>Waarom</a:t>
            </a:r>
            <a:r>
              <a:rPr lang="en-US" sz="2400" i="1" spc="-80">
                <a:latin typeface="Ariel"/>
                <a:cs typeface="Arial"/>
              </a:rPr>
              <a:t> is het </a:t>
            </a:r>
            <a:r>
              <a:rPr lang="en-US" sz="2400" i="1" spc="-80" err="1">
                <a:latin typeface="Ariel"/>
                <a:cs typeface="Arial"/>
              </a:rPr>
              <a:t>belangrijk</a:t>
            </a:r>
            <a:r>
              <a:rPr lang="en-US" sz="2400" i="1" spc="-80">
                <a:latin typeface="Ariel"/>
                <a:cs typeface="Arial"/>
              </a:rPr>
              <a:t> </a:t>
            </a:r>
            <a:r>
              <a:rPr lang="en-US" sz="2400" i="1" spc="-80" err="1">
                <a:latin typeface="Ariel"/>
                <a:cs typeface="Arial"/>
              </a:rPr>
              <a:t>dat</a:t>
            </a:r>
            <a:r>
              <a:rPr lang="en-US" sz="2400" i="1" spc="-80">
                <a:latin typeface="Ariel"/>
                <a:cs typeface="Arial"/>
              </a:rPr>
              <a:t> je </a:t>
            </a:r>
            <a:r>
              <a:rPr lang="en-US" sz="2400" i="1" spc="-80" err="1">
                <a:latin typeface="Ariel"/>
                <a:cs typeface="Arial"/>
              </a:rPr>
              <a:t>je</a:t>
            </a:r>
            <a:r>
              <a:rPr lang="en-US" sz="2400" i="1" spc="-80">
                <a:latin typeface="Ariel"/>
                <a:cs typeface="Arial"/>
              </a:rPr>
              <a:t> </a:t>
            </a:r>
            <a:r>
              <a:rPr lang="en-US" sz="2400" i="1" spc="-80" err="1">
                <a:latin typeface="Ariel"/>
                <a:cs typeface="Arial"/>
              </a:rPr>
              <a:t>medicatie</a:t>
            </a:r>
            <a:r>
              <a:rPr lang="en-US" sz="2400" i="1" spc="-80">
                <a:latin typeface="Ariel"/>
                <a:cs typeface="Arial"/>
              </a:rPr>
              <a:t> </a:t>
            </a:r>
            <a:r>
              <a:rPr lang="en-US" sz="2400" i="1" spc="-80" err="1">
                <a:latin typeface="Ariel"/>
                <a:cs typeface="Arial"/>
              </a:rPr>
              <a:t>neemt</a:t>
            </a:r>
            <a:r>
              <a:rPr lang="en-US" sz="2400" i="1" spc="-80">
                <a:latin typeface="Ariel"/>
                <a:cs typeface="Arial"/>
              </a:rPr>
              <a:t>?</a:t>
            </a:r>
          </a:p>
        </p:txBody>
      </p:sp>
      <p:sp>
        <p:nvSpPr>
          <p:cNvPr id="9" name="object 63">
            <a:extLst>
              <a:ext uri="{FF2B5EF4-FFF2-40B4-BE49-F238E27FC236}">
                <a16:creationId xmlns:a16="http://schemas.microsoft.com/office/drawing/2014/main" id="{35D9FC5B-1E81-59CD-ED83-B6927FC2BB38}"/>
              </a:ext>
            </a:extLst>
          </p:cNvPr>
          <p:cNvSpPr txBox="1"/>
          <p:nvPr/>
        </p:nvSpPr>
        <p:spPr>
          <a:xfrm>
            <a:off x="-89317" y="7946537"/>
            <a:ext cx="2404110" cy="320601"/>
          </a:xfrm>
          <a:prstGeom prst="rect">
            <a:avLst/>
          </a:prstGeom>
        </p:spPr>
        <p:txBody>
          <a:bodyPr vert="horz" wrap="square" lIns="0" tIns="12700" rIns="0" bIns="0" rtlCol="0" anchor="t">
            <a:spAutoFit/>
          </a:bodyPr>
          <a:lstStyle/>
          <a:p>
            <a:pPr algn="ctr">
              <a:lnSpc>
                <a:spcPct val="100000"/>
              </a:lnSpc>
              <a:spcBef>
                <a:spcPts val="100"/>
              </a:spcBef>
            </a:pPr>
            <a:r>
              <a:rPr sz="2000" spc="-120">
                <a:latin typeface="Ariel"/>
                <a:cs typeface="Arial"/>
              </a:rPr>
              <a:t>SGLT2-</a:t>
            </a:r>
            <a:r>
              <a:rPr sz="2000" spc="40">
                <a:latin typeface="Ariel"/>
                <a:cs typeface="Arial"/>
              </a:rPr>
              <a:t>inhibitor</a:t>
            </a:r>
            <a:endParaRPr sz="2000">
              <a:latin typeface="Ariel"/>
              <a:cs typeface="Arial"/>
            </a:endParaRPr>
          </a:p>
        </p:txBody>
      </p:sp>
      <p:sp>
        <p:nvSpPr>
          <p:cNvPr id="10" name="object 51">
            <a:extLst>
              <a:ext uri="{FF2B5EF4-FFF2-40B4-BE49-F238E27FC236}">
                <a16:creationId xmlns:a16="http://schemas.microsoft.com/office/drawing/2014/main" id="{D920F95B-3027-F37B-8BEC-0CD79F2309E5}"/>
              </a:ext>
            </a:extLst>
          </p:cNvPr>
          <p:cNvSpPr txBox="1"/>
          <p:nvPr/>
        </p:nvSpPr>
        <p:spPr>
          <a:xfrm>
            <a:off x="7997741" y="7399662"/>
            <a:ext cx="2385695" cy="320601"/>
          </a:xfrm>
          <a:prstGeom prst="rect">
            <a:avLst/>
          </a:prstGeom>
        </p:spPr>
        <p:txBody>
          <a:bodyPr vert="horz" wrap="square" lIns="0" tIns="12700" rIns="0" bIns="0" rtlCol="0" anchor="t">
            <a:spAutoFit/>
          </a:bodyPr>
          <a:lstStyle/>
          <a:p>
            <a:pPr algn="ctr">
              <a:spcBef>
                <a:spcPts val="100"/>
              </a:spcBef>
            </a:pPr>
            <a:r>
              <a:rPr lang="en-US" sz="2000" spc="-10">
                <a:latin typeface="Ariel"/>
                <a:cs typeface="Arial"/>
              </a:rPr>
              <a:t>ARNI </a:t>
            </a:r>
          </a:p>
        </p:txBody>
      </p:sp>
      <p:pic>
        <p:nvPicPr>
          <p:cNvPr id="11" name="Picture 10">
            <a:extLst>
              <a:ext uri="{FF2B5EF4-FFF2-40B4-BE49-F238E27FC236}">
                <a16:creationId xmlns:a16="http://schemas.microsoft.com/office/drawing/2014/main" id="{F5242233-19F7-DB79-1090-A03C21FE8142}"/>
              </a:ext>
            </a:extLst>
          </p:cNvPr>
          <p:cNvPicPr>
            <a:picLocks noChangeAspect="1"/>
          </p:cNvPicPr>
          <p:nvPr/>
        </p:nvPicPr>
        <p:blipFill>
          <a:blip r:embed="rId5"/>
          <a:stretch>
            <a:fillRect/>
          </a:stretch>
        </p:blipFill>
        <p:spPr>
          <a:xfrm>
            <a:off x="79068" y="2532793"/>
            <a:ext cx="3154542" cy="1883850"/>
          </a:xfrm>
          <a:prstGeom prst="rect">
            <a:avLst/>
          </a:prstGeom>
        </p:spPr>
      </p:pic>
    </p:spTree>
    <p:extLst>
      <p:ext uri="{BB962C8B-B14F-4D97-AF65-F5344CB8AC3E}">
        <p14:creationId xmlns:p14="http://schemas.microsoft.com/office/powerpoint/2010/main" val="3755562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hoek 70">
            <a:extLst>
              <a:ext uri="{FF2B5EF4-FFF2-40B4-BE49-F238E27FC236}">
                <a16:creationId xmlns:a16="http://schemas.microsoft.com/office/drawing/2014/main" id="{19DD70FB-F44C-64E1-E203-A385E9C705D7}"/>
              </a:ext>
            </a:extLst>
          </p:cNvPr>
          <p:cNvSpPr/>
          <p:nvPr/>
        </p:nvSpPr>
        <p:spPr>
          <a:xfrm>
            <a:off x="10504674" y="8612059"/>
            <a:ext cx="7623142" cy="103720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Rechthoek 41">
            <a:extLst>
              <a:ext uri="{FF2B5EF4-FFF2-40B4-BE49-F238E27FC236}">
                <a16:creationId xmlns:a16="http://schemas.microsoft.com/office/drawing/2014/main" id="{EEC9487E-1183-792B-920E-1BCE125FF72F}"/>
              </a:ext>
            </a:extLst>
          </p:cNvPr>
          <p:cNvSpPr/>
          <p:nvPr/>
        </p:nvSpPr>
        <p:spPr>
          <a:xfrm>
            <a:off x="10531808" y="7086277"/>
            <a:ext cx="7596008" cy="115967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a:solidFill>
                  <a:schemeClr val="tx1"/>
                </a:solidFill>
                <a:latin typeface="Ariel"/>
                <a:cs typeface="Arial" panose="020B0604020202020204" pitchFamily="34" charset="0"/>
              </a:rPr>
              <a:t>Soms duizeligheid en te lage bloeddruk</a:t>
            </a:r>
          </a:p>
        </p:txBody>
      </p:sp>
      <p:sp>
        <p:nvSpPr>
          <p:cNvPr id="40" name="Rechthoek 39">
            <a:extLst>
              <a:ext uri="{FF2B5EF4-FFF2-40B4-BE49-F238E27FC236}">
                <a16:creationId xmlns:a16="http://schemas.microsoft.com/office/drawing/2014/main" id="{031B7DF8-A2AB-D139-5102-283881258CD0}"/>
              </a:ext>
            </a:extLst>
          </p:cNvPr>
          <p:cNvSpPr/>
          <p:nvPr/>
        </p:nvSpPr>
        <p:spPr>
          <a:xfrm>
            <a:off x="10504674" y="5470713"/>
            <a:ext cx="7596008" cy="115967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 name="Rechthoek 38">
            <a:extLst>
              <a:ext uri="{FF2B5EF4-FFF2-40B4-BE49-F238E27FC236}">
                <a16:creationId xmlns:a16="http://schemas.microsoft.com/office/drawing/2014/main" id="{3BB8DFB6-F019-7E79-F201-66F46379A62C}"/>
              </a:ext>
            </a:extLst>
          </p:cNvPr>
          <p:cNvSpPr/>
          <p:nvPr/>
        </p:nvSpPr>
        <p:spPr>
          <a:xfrm>
            <a:off x="10504674" y="3789823"/>
            <a:ext cx="7596007" cy="126467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hthoek 37">
            <a:extLst>
              <a:ext uri="{FF2B5EF4-FFF2-40B4-BE49-F238E27FC236}">
                <a16:creationId xmlns:a16="http://schemas.microsoft.com/office/drawing/2014/main" id="{0C845270-755D-3366-4F8E-EF8F124D5B72}"/>
              </a:ext>
            </a:extLst>
          </p:cNvPr>
          <p:cNvSpPr/>
          <p:nvPr/>
        </p:nvSpPr>
        <p:spPr>
          <a:xfrm>
            <a:off x="2178644" y="5998383"/>
            <a:ext cx="5663309" cy="198834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nl-BE">
              <a:solidFill>
                <a:schemeClr val="tx1"/>
              </a:solidFill>
              <a:latin typeface="Arial"/>
              <a:cs typeface="Arial"/>
            </a:endParaRPr>
          </a:p>
        </p:txBody>
      </p:sp>
      <p:sp>
        <p:nvSpPr>
          <p:cNvPr id="2" name="Rechthoek 1">
            <a:extLst>
              <a:ext uri="{FF2B5EF4-FFF2-40B4-BE49-F238E27FC236}">
                <a16:creationId xmlns:a16="http://schemas.microsoft.com/office/drawing/2014/main" id="{91DDECB0-BA1D-8AB8-3071-EECABDB74948}"/>
              </a:ext>
            </a:extLst>
          </p:cNvPr>
          <p:cNvSpPr/>
          <p:nvPr/>
        </p:nvSpPr>
        <p:spPr>
          <a:xfrm>
            <a:off x="2283564" y="4246453"/>
            <a:ext cx="5580833" cy="108133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bject 6"/>
          <p:cNvSpPr txBox="1">
            <a:spLocks noGrp="1"/>
          </p:cNvSpPr>
          <p:nvPr>
            <p:ph type="title"/>
          </p:nvPr>
        </p:nvSpPr>
        <p:spPr>
          <a:prstGeom prst="rect">
            <a:avLst/>
          </a:prstGeom>
        </p:spPr>
        <p:txBody>
          <a:bodyPr vert="horz" wrap="square" lIns="0" tIns="187832" rIns="0" bIns="0" rtlCol="0">
            <a:spAutoFit/>
          </a:bodyPr>
          <a:lstStyle/>
          <a:p>
            <a:pPr marL="4286250">
              <a:lnSpc>
                <a:spcPct val="100000"/>
              </a:lnSpc>
              <a:spcBef>
                <a:spcPts val="100"/>
              </a:spcBef>
            </a:pPr>
            <a:r>
              <a:rPr spc="-10"/>
              <a:t>Medicatie</a:t>
            </a:r>
          </a:p>
        </p:txBody>
      </p:sp>
      <p:sp>
        <p:nvSpPr>
          <p:cNvPr id="7" name="object 7"/>
          <p:cNvSpPr txBox="1"/>
          <p:nvPr/>
        </p:nvSpPr>
        <p:spPr>
          <a:xfrm>
            <a:off x="2771254" y="2707938"/>
            <a:ext cx="12126595" cy="1302280"/>
          </a:xfrm>
          <a:prstGeom prst="rect">
            <a:avLst/>
          </a:prstGeom>
        </p:spPr>
        <p:txBody>
          <a:bodyPr vert="horz" wrap="square" lIns="0" tIns="65405" rIns="0" bIns="0" rtlCol="0" anchor="t">
            <a:spAutoFit/>
          </a:bodyPr>
          <a:lstStyle/>
          <a:p>
            <a:pPr>
              <a:spcBef>
                <a:spcPts val="515"/>
              </a:spcBef>
            </a:pPr>
            <a:r>
              <a:rPr lang="en-US" sz="2400" i="1" spc="-80">
                <a:latin typeface="Ariel"/>
                <a:cs typeface="Arial"/>
              </a:rPr>
              <a:t>Je </a:t>
            </a:r>
            <a:r>
              <a:rPr lang="en-US" sz="2400" i="1" spc="-80" err="1">
                <a:latin typeface="Ariel"/>
                <a:cs typeface="Arial"/>
              </a:rPr>
              <a:t>medicatie</a:t>
            </a:r>
            <a:r>
              <a:rPr lang="en-US" sz="2400" i="1" spc="-80">
                <a:latin typeface="Ariel"/>
                <a:cs typeface="Arial"/>
              </a:rPr>
              <a:t> </a:t>
            </a:r>
            <a:r>
              <a:rPr lang="en-US" sz="2400" i="1" spc="-80" err="1">
                <a:latin typeface="Ariel"/>
                <a:cs typeface="Arial"/>
              </a:rPr>
              <a:t>kan</a:t>
            </a:r>
            <a:r>
              <a:rPr lang="en-US" sz="2400" i="1" spc="-80">
                <a:latin typeface="Ariel"/>
                <a:cs typeface="Arial"/>
              </a:rPr>
              <a:t> </a:t>
            </a:r>
            <a:r>
              <a:rPr lang="en-US" sz="2400" i="1" spc="-80" err="1">
                <a:latin typeface="Ariel"/>
                <a:cs typeface="Arial"/>
              </a:rPr>
              <a:t>ook</a:t>
            </a:r>
            <a:r>
              <a:rPr lang="en-US" sz="2400" i="1" spc="-80">
                <a:latin typeface="Ariel"/>
                <a:cs typeface="Arial"/>
              </a:rPr>
              <a:t> </a:t>
            </a:r>
            <a:r>
              <a:rPr lang="en-US" sz="2400" i="1" spc="-80" err="1">
                <a:latin typeface="Ariel"/>
                <a:cs typeface="Arial"/>
              </a:rPr>
              <a:t>klachten</a:t>
            </a:r>
            <a:r>
              <a:rPr lang="en-US" sz="2400" i="1" spc="-80">
                <a:latin typeface="Ariel"/>
                <a:cs typeface="Arial"/>
              </a:rPr>
              <a:t> of </a:t>
            </a:r>
            <a:r>
              <a:rPr lang="en-US" sz="2400" i="1" spc="-80" err="1">
                <a:latin typeface="Ariel"/>
                <a:cs typeface="Arial"/>
              </a:rPr>
              <a:t>bijwerkingen</a:t>
            </a:r>
            <a:r>
              <a:rPr lang="en-US" sz="2400" i="1" spc="-80">
                <a:latin typeface="Ariel"/>
                <a:cs typeface="Arial"/>
              </a:rPr>
              <a:t> </a:t>
            </a:r>
            <a:r>
              <a:rPr lang="en-US" sz="2400" i="1" spc="-80" err="1">
                <a:latin typeface="Ariel"/>
                <a:cs typeface="Arial"/>
              </a:rPr>
              <a:t>geven</a:t>
            </a:r>
            <a:r>
              <a:rPr lang="en-US" sz="2400" i="1" spc="-80">
                <a:latin typeface="Ariel"/>
                <a:cs typeface="Arial"/>
              </a:rPr>
              <a:t>. </a:t>
            </a:r>
            <a:r>
              <a:rPr lang="en-US" sz="2400" i="1" spc="-80" err="1">
                <a:latin typeface="Ariel"/>
                <a:cs typeface="Arial"/>
              </a:rPr>
              <a:t>Ik</a:t>
            </a:r>
            <a:r>
              <a:rPr lang="en-US" sz="2400" i="1" spc="-80">
                <a:latin typeface="Ariel"/>
                <a:cs typeface="Arial"/>
              </a:rPr>
              <a:t> </a:t>
            </a:r>
            <a:r>
              <a:rPr lang="en-US" sz="2400" i="1" spc="-80" err="1">
                <a:latin typeface="Ariel"/>
                <a:cs typeface="Arial"/>
              </a:rPr>
              <a:t>overloop</a:t>
            </a:r>
            <a:r>
              <a:rPr lang="en-US" sz="2400" i="1" spc="-80">
                <a:latin typeface="Ariel"/>
                <a:cs typeface="Arial"/>
              </a:rPr>
              <a:t> ze </a:t>
            </a:r>
            <a:r>
              <a:rPr lang="en-US" sz="2400" i="1" spc="-80" err="1">
                <a:latin typeface="Ariel"/>
                <a:cs typeface="Arial"/>
              </a:rPr>
              <a:t>samen</a:t>
            </a:r>
            <a:r>
              <a:rPr lang="en-US" sz="2400" i="1" spc="-80">
                <a:latin typeface="Ariel"/>
                <a:cs typeface="Arial"/>
              </a:rPr>
              <a:t> met </a:t>
            </a:r>
            <a:r>
              <a:rPr lang="en-US" sz="2400" i="1" spc="-80" err="1">
                <a:latin typeface="Ariel"/>
                <a:cs typeface="Arial"/>
              </a:rPr>
              <a:t>jou</a:t>
            </a:r>
            <a:r>
              <a:rPr lang="en-US" sz="2400" i="1" spc="-80">
                <a:latin typeface="Ariel"/>
                <a:cs typeface="Arial"/>
              </a:rPr>
              <a:t>. </a:t>
            </a:r>
          </a:p>
          <a:p>
            <a:pPr>
              <a:spcBef>
                <a:spcPts val="515"/>
              </a:spcBef>
            </a:pPr>
            <a:r>
              <a:rPr lang="en-US" sz="2400" i="1" spc="-80">
                <a:latin typeface="Ariel"/>
                <a:cs typeface="Arial"/>
              </a:rPr>
              <a:t>Heb </a:t>
            </a:r>
            <a:r>
              <a:rPr lang="en-US" sz="2400" i="1" spc="-80" err="1">
                <a:latin typeface="Ariel"/>
                <a:cs typeface="Arial"/>
              </a:rPr>
              <a:t>jij</a:t>
            </a:r>
            <a:r>
              <a:rPr lang="en-US" sz="2400" i="1" spc="-80">
                <a:latin typeface="Ariel"/>
                <a:cs typeface="Arial"/>
              </a:rPr>
              <a:t> </a:t>
            </a:r>
            <a:r>
              <a:rPr lang="en-US" sz="2400" i="1" spc="-80" err="1">
                <a:latin typeface="Ariel"/>
                <a:cs typeface="Arial"/>
              </a:rPr>
              <a:t>klachten</a:t>
            </a:r>
            <a:r>
              <a:rPr lang="en-US" sz="2400" i="1" spc="-80">
                <a:latin typeface="Ariel"/>
                <a:cs typeface="Arial"/>
              </a:rPr>
              <a:t> van je </a:t>
            </a:r>
            <a:r>
              <a:rPr lang="en-US" sz="2400" i="1" spc="-80" err="1">
                <a:latin typeface="Ariel"/>
                <a:cs typeface="Arial"/>
              </a:rPr>
              <a:t>medicatie</a:t>
            </a:r>
            <a:r>
              <a:rPr lang="en-US" sz="2400" i="1" spc="-80">
                <a:latin typeface="Ariel"/>
                <a:cs typeface="Arial"/>
              </a:rPr>
              <a:t>?</a:t>
            </a:r>
          </a:p>
          <a:p>
            <a:pPr>
              <a:spcBef>
                <a:spcPts val="515"/>
              </a:spcBef>
            </a:pPr>
            <a:endParaRPr lang="en-US" sz="2400" i="1" spc="-80">
              <a:solidFill>
                <a:srgbClr val="000000"/>
              </a:solidFill>
              <a:latin typeface="Ariel"/>
              <a:cs typeface="Arial"/>
            </a:endParaRPr>
          </a:p>
        </p:txBody>
      </p:sp>
      <p:sp>
        <p:nvSpPr>
          <p:cNvPr id="12" name="object 12"/>
          <p:cNvSpPr txBox="1"/>
          <p:nvPr/>
        </p:nvSpPr>
        <p:spPr>
          <a:xfrm>
            <a:off x="2443935" y="4386387"/>
            <a:ext cx="5410200" cy="639727"/>
          </a:xfrm>
          <a:prstGeom prst="rect">
            <a:avLst/>
          </a:prstGeom>
        </p:spPr>
        <p:txBody>
          <a:bodyPr vert="horz" wrap="square" lIns="0" tIns="12700" rIns="0" bIns="0" rtlCol="0" anchor="t">
            <a:spAutoFit/>
          </a:bodyPr>
          <a:lstStyle/>
          <a:p>
            <a:pPr marL="12700" marR="5080">
              <a:lnSpc>
                <a:spcPct val="113999"/>
              </a:lnSpc>
              <a:spcBef>
                <a:spcPts val="100"/>
              </a:spcBef>
            </a:pPr>
            <a:r>
              <a:rPr lang="nl-BE" spc="-20">
                <a:latin typeface="Ariel"/>
                <a:cs typeface="Arial"/>
              </a:rPr>
              <a:t>Vaker </a:t>
            </a:r>
            <a:r>
              <a:rPr lang="nl-BE" spc="-20">
                <a:solidFill>
                  <a:srgbClr val="000000"/>
                </a:solidFill>
                <a:latin typeface="Ariel"/>
                <a:cs typeface="Arial"/>
              </a:rPr>
              <a:t>plassen</a:t>
            </a:r>
          </a:p>
          <a:p>
            <a:pPr marL="12700" marR="5080">
              <a:lnSpc>
                <a:spcPct val="113999"/>
              </a:lnSpc>
              <a:spcBef>
                <a:spcPts val="100"/>
              </a:spcBef>
            </a:pPr>
            <a:r>
              <a:rPr lang="nl-BE" spc="-20">
                <a:solidFill>
                  <a:srgbClr val="000000"/>
                </a:solidFill>
                <a:latin typeface="Ariel"/>
                <a:cs typeface="Arial"/>
              </a:rPr>
              <a:t>Je kan last krijgen van duizeligheid.</a:t>
            </a:r>
            <a:endParaRPr lang="nl-NL">
              <a:latin typeface="Ariel"/>
            </a:endParaRPr>
          </a:p>
        </p:txBody>
      </p:sp>
      <p:sp>
        <p:nvSpPr>
          <p:cNvPr id="22" name="object 22"/>
          <p:cNvSpPr txBox="1"/>
          <p:nvPr/>
        </p:nvSpPr>
        <p:spPr>
          <a:xfrm>
            <a:off x="10616530" y="3956952"/>
            <a:ext cx="7487284" cy="954236"/>
          </a:xfrm>
          <a:prstGeom prst="rect">
            <a:avLst/>
          </a:prstGeom>
        </p:spPr>
        <p:txBody>
          <a:bodyPr vert="horz" wrap="square" lIns="0" tIns="12700" rIns="0" bIns="0" rtlCol="0" anchor="t">
            <a:spAutoFit/>
          </a:bodyPr>
          <a:lstStyle/>
          <a:p>
            <a:pPr marL="12700" marR="5080">
              <a:lnSpc>
                <a:spcPct val="114599"/>
              </a:lnSpc>
              <a:spcBef>
                <a:spcPts val="100"/>
              </a:spcBef>
              <a:tabLst>
                <a:tab pos="720725" algn="l"/>
                <a:tab pos="1315720" algn="l"/>
                <a:tab pos="1910714" algn="l"/>
                <a:tab pos="2538730" algn="l"/>
                <a:tab pos="2625725" algn="l"/>
                <a:tab pos="2948305" algn="l"/>
                <a:tab pos="3278504" algn="l"/>
              </a:tabLst>
            </a:pPr>
            <a:r>
              <a:rPr lang="nl-BE" spc="-20">
                <a:latin typeface="Ariel"/>
                <a:cs typeface="Arial"/>
              </a:rPr>
              <a:t>Je kan last krijgen van duizeligheid</a:t>
            </a:r>
          </a:p>
          <a:p>
            <a:pPr marL="12700" marR="5080">
              <a:lnSpc>
                <a:spcPct val="114599"/>
              </a:lnSpc>
              <a:spcBef>
                <a:spcPts val="100"/>
              </a:spcBef>
              <a:tabLst>
                <a:tab pos="720725" algn="l"/>
                <a:tab pos="1315720" algn="l"/>
                <a:tab pos="1910714" algn="l"/>
                <a:tab pos="2538730" algn="l"/>
                <a:tab pos="2625725" algn="l"/>
                <a:tab pos="2948305" algn="l"/>
                <a:tab pos="3278504" algn="l"/>
              </a:tabLst>
            </a:pPr>
            <a:r>
              <a:rPr lang="nl-BE" spc="-20">
                <a:latin typeface="Ariel"/>
                <a:cs typeface="Arial"/>
              </a:rPr>
              <a:t>Sommige mensen krijgen last van kuchhoest. Dan kan het nodig zijn om over te schakelen naar ARNI of een ander geneesmiddel</a:t>
            </a:r>
            <a:r>
              <a:rPr lang="nl-BE" spc="-10">
                <a:latin typeface="Ariel"/>
                <a:cs typeface="Arial"/>
              </a:rPr>
              <a:t>. </a:t>
            </a:r>
            <a:endParaRPr lang="nl-BE" sz="1800" spc="-10">
              <a:latin typeface="Ariel"/>
              <a:cs typeface="Arial"/>
            </a:endParaRPr>
          </a:p>
        </p:txBody>
      </p:sp>
      <p:sp>
        <p:nvSpPr>
          <p:cNvPr id="30" name="object 30"/>
          <p:cNvSpPr txBox="1"/>
          <p:nvPr/>
        </p:nvSpPr>
        <p:spPr>
          <a:xfrm>
            <a:off x="10608377" y="5688414"/>
            <a:ext cx="7321632" cy="56682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wrap="square" lIns="0" tIns="12700" rIns="0" bIns="0" rtlCol="0" anchor="t">
            <a:spAutoFit/>
          </a:bodyPr>
          <a:lstStyle/>
          <a:p>
            <a:pPr marL="12700">
              <a:spcBef>
                <a:spcPts val="100"/>
              </a:spcBef>
              <a:tabLst>
                <a:tab pos="720725" algn="l"/>
                <a:tab pos="1910714" algn="l"/>
                <a:tab pos="2625725" algn="l"/>
                <a:tab pos="3278504" algn="l"/>
              </a:tabLst>
            </a:pPr>
            <a:r>
              <a:rPr lang="nl-BE" spc="-20">
                <a:latin typeface="Ariel"/>
                <a:cs typeface="Arial"/>
              </a:rPr>
              <a:t>In het begin ben je sneller moe en duizelig. Dit wordt beter na een tijdje. Op langere termijn zorgt deze medicatie ervoor dat je net meer inspanning aan kan.</a:t>
            </a:r>
            <a:endParaRPr lang="nl-BE" sz="1800" spc="-20">
              <a:latin typeface="Ariel"/>
              <a:cs typeface="Arial"/>
            </a:endParaRPr>
          </a:p>
        </p:txBody>
      </p:sp>
      <p:sp>
        <p:nvSpPr>
          <p:cNvPr id="37" name="object 37"/>
          <p:cNvSpPr txBox="1"/>
          <p:nvPr/>
        </p:nvSpPr>
        <p:spPr>
          <a:xfrm>
            <a:off x="10616531" y="8634778"/>
            <a:ext cx="7097110" cy="631198"/>
          </a:xfrm>
          <a:prstGeom prst="rect">
            <a:avLst/>
          </a:prstGeom>
        </p:spPr>
        <p:txBody>
          <a:bodyPr vert="horz" wrap="square" lIns="0" tIns="12700" rIns="0" bIns="0" rtlCol="0" anchor="t">
            <a:spAutoFit/>
          </a:bodyPr>
          <a:lstStyle/>
          <a:p>
            <a:pPr>
              <a:lnSpc>
                <a:spcPct val="115000"/>
              </a:lnSpc>
              <a:spcAft>
                <a:spcPts val="800"/>
              </a:spcAft>
            </a:pPr>
            <a:r>
              <a:rPr lang="nl-BE" kern="100">
                <a:latin typeface="Ariel"/>
                <a:ea typeface="Aptos" panose="020B0004020202020204" pitchFamily="34" charset="0"/>
                <a:cs typeface="Arial"/>
              </a:rPr>
              <a:t>Bij sommige mannen kan deze medicatie zorgen voor borstontwikkeling. Dan kan je huisarts overschakelen naar een ander geneesmiddel</a:t>
            </a:r>
            <a:endParaRPr lang="nl-BE" sz="1800" kern="100">
              <a:effectLst/>
              <a:latin typeface="Ariel"/>
              <a:ea typeface="Aptos" panose="020B0004020202020204" pitchFamily="34" charset="0"/>
              <a:cs typeface="Arial" panose="020B0604020202020204" pitchFamily="34" charset="0"/>
            </a:endParaRPr>
          </a:p>
        </p:txBody>
      </p:sp>
      <p:grpSp>
        <p:nvGrpSpPr>
          <p:cNvPr id="44" name="object 44"/>
          <p:cNvGrpSpPr/>
          <p:nvPr/>
        </p:nvGrpSpPr>
        <p:grpSpPr>
          <a:xfrm>
            <a:off x="79068" y="4283175"/>
            <a:ext cx="2178685" cy="687070"/>
            <a:chOff x="584299" y="6301714"/>
            <a:chExt cx="2178685" cy="687070"/>
          </a:xfrm>
        </p:grpSpPr>
        <p:sp>
          <p:nvSpPr>
            <p:cNvPr id="45" name="object 45"/>
            <p:cNvSpPr/>
            <p:nvPr/>
          </p:nvSpPr>
          <p:spPr>
            <a:xfrm>
              <a:off x="595664" y="6313119"/>
              <a:ext cx="2155190" cy="664210"/>
            </a:xfrm>
            <a:custGeom>
              <a:avLst/>
              <a:gdLst/>
              <a:ahLst/>
              <a:cxnLst/>
              <a:rect l="l" t="t" r="r" b="b"/>
              <a:pathLst>
                <a:path w="2155190" h="664209">
                  <a:moveTo>
                    <a:pt x="2121907" y="0"/>
                  </a:moveTo>
                  <a:lnTo>
                    <a:pt x="33193" y="0"/>
                  </a:lnTo>
                  <a:lnTo>
                    <a:pt x="20335" y="2634"/>
                  </a:lnTo>
                  <a:lnTo>
                    <a:pt x="9777" y="9796"/>
                  </a:lnTo>
                  <a:lnTo>
                    <a:pt x="2629" y="20375"/>
                  </a:lnTo>
                  <a:lnTo>
                    <a:pt x="0" y="33261"/>
                  </a:lnTo>
                  <a:lnTo>
                    <a:pt x="0" y="630669"/>
                  </a:lnTo>
                  <a:lnTo>
                    <a:pt x="2629" y="643562"/>
                  </a:lnTo>
                  <a:lnTo>
                    <a:pt x="9777" y="654145"/>
                  </a:lnTo>
                  <a:lnTo>
                    <a:pt x="20335" y="661308"/>
                  </a:lnTo>
                  <a:lnTo>
                    <a:pt x="33193" y="663943"/>
                  </a:lnTo>
                  <a:lnTo>
                    <a:pt x="2122364" y="663943"/>
                  </a:lnTo>
                  <a:lnTo>
                    <a:pt x="2135214" y="661301"/>
                  </a:lnTo>
                  <a:lnTo>
                    <a:pt x="2145719" y="654089"/>
                  </a:lnTo>
                  <a:lnTo>
                    <a:pt x="2152728" y="643374"/>
                  </a:lnTo>
                  <a:lnTo>
                    <a:pt x="2155092" y="630224"/>
                  </a:lnTo>
                  <a:lnTo>
                    <a:pt x="2155092" y="33261"/>
                  </a:lnTo>
                  <a:lnTo>
                    <a:pt x="2152464" y="20375"/>
                  </a:lnTo>
                  <a:lnTo>
                    <a:pt x="2145319" y="9796"/>
                  </a:lnTo>
                  <a:lnTo>
                    <a:pt x="2134764" y="2634"/>
                  </a:lnTo>
                  <a:lnTo>
                    <a:pt x="2121907" y="0"/>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46" name="object 46"/>
            <p:cNvSpPr/>
            <p:nvPr/>
          </p:nvSpPr>
          <p:spPr>
            <a:xfrm>
              <a:off x="584299" y="6301714"/>
              <a:ext cx="2178685" cy="687070"/>
            </a:xfrm>
            <a:custGeom>
              <a:avLst/>
              <a:gdLst/>
              <a:ahLst/>
              <a:cxnLst/>
              <a:rect l="l" t="t" r="r" b="b"/>
              <a:pathLst>
                <a:path w="2178685" h="687070">
                  <a:moveTo>
                    <a:pt x="2133729" y="0"/>
                  </a:moveTo>
                  <a:lnTo>
                    <a:pt x="44559" y="0"/>
                  </a:lnTo>
                  <a:lnTo>
                    <a:pt x="27239" y="3517"/>
                  </a:lnTo>
                  <a:lnTo>
                    <a:pt x="13072" y="13103"/>
                  </a:lnTo>
                  <a:lnTo>
                    <a:pt x="3509" y="27303"/>
                  </a:lnTo>
                  <a:lnTo>
                    <a:pt x="0" y="44665"/>
                  </a:lnTo>
                  <a:lnTo>
                    <a:pt x="0" y="642073"/>
                  </a:lnTo>
                  <a:lnTo>
                    <a:pt x="3509" y="659436"/>
                  </a:lnTo>
                  <a:lnTo>
                    <a:pt x="13072" y="673636"/>
                  </a:lnTo>
                  <a:lnTo>
                    <a:pt x="27239" y="683221"/>
                  </a:lnTo>
                  <a:lnTo>
                    <a:pt x="44559" y="686739"/>
                  </a:lnTo>
                  <a:lnTo>
                    <a:pt x="2133729" y="686739"/>
                  </a:lnTo>
                  <a:lnTo>
                    <a:pt x="2151047" y="683221"/>
                  </a:lnTo>
                  <a:lnTo>
                    <a:pt x="2165211" y="673636"/>
                  </a:lnTo>
                  <a:lnTo>
                    <a:pt x="2170805" y="665327"/>
                  </a:lnTo>
                  <a:lnTo>
                    <a:pt x="44559" y="665327"/>
                  </a:lnTo>
                  <a:lnTo>
                    <a:pt x="35566" y="663489"/>
                  </a:lnTo>
                  <a:lnTo>
                    <a:pt x="28191" y="658487"/>
                  </a:lnTo>
                  <a:lnTo>
                    <a:pt x="23204" y="651091"/>
                  </a:lnTo>
                  <a:lnTo>
                    <a:pt x="21371" y="642073"/>
                  </a:lnTo>
                  <a:lnTo>
                    <a:pt x="21371" y="44665"/>
                  </a:lnTo>
                  <a:lnTo>
                    <a:pt x="23204" y="35649"/>
                  </a:lnTo>
                  <a:lnTo>
                    <a:pt x="28191" y="28259"/>
                  </a:lnTo>
                  <a:lnTo>
                    <a:pt x="35566" y="23261"/>
                  </a:lnTo>
                  <a:lnTo>
                    <a:pt x="44559" y="21424"/>
                  </a:lnTo>
                  <a:lnTo>
                    <a:pt x="2170814" y="21424"/>
                  </a:lnTo>
                  <a:lnTo>
                    <a:pt x="2165211" y="13103"/>
                  </a:lnTo>
                  <a:lnTo>
                    <a:pt x="2151047" y="3517"/>
                  </a:lnTo>
                  <a:lnTo>
                    <a:pt x="2133729" y="0"/>
                  </a:lnTo>
                  <a:close/>
                </a:path>
                <a:path w="2178685" h="687070">
                  <a:moveTo>
                    <a:pt x="2170814" y="21424"/>
                  </a:moveTo>
                  <a:lnTo>
                    <a:pt x="2133729" y="21424"/>
                  </a:lnTo>
                  <a:lnTo>
                    <a:pt x="2142719" y="23261"/>
                  </a:lnTo>
                  <a:lnTo>
                    <a:pt x="2150090" y="28259"/>
                  </a:lnTo>
                  <a:lnTo>
                    <a:pt x="2155075" y="35649"/>
                  </a:lnTo>
                  <a:lnTo>
                    <a:pt x="2156907" y="44665"/>
                  </a:lnTo>
                  <a:lnTo>
                    <a:pt x="2156907" y="642073"/>
                  </a:lnTo>
                  <a:lnTo>
                    <a:pt x="2155075" y="651091"/>
                  </a:lnTo>
                  <a:lnTo>
                    <a:pt x="2150090" y="658487"/>
                  </a:lnTo>
                  <a:lnTo>
                    <a:pt x="2142719" y="663489"/>
                  </a:lnTo>
                  <a:lnTo>
                    <a:pt x="2133729" y="665327"/>
                  </a:lnTo>
                  <a:lnTo>
                    <a:pt x="2170805" y="665327"/>
                  </a:lnTo>
                  <a:lnTo>
                    <a:pt x="2174772" y="659436"/>
                  </a:lnTo>
                  <a:lnTo>
                    <a:pt x="2178281" y="642073"/>
                  </a:lnTo>
                  <a:lnTo>
                    <a:pt x="2178281" y="44665"/>
                  </a:lnTo>
                  <a:lnTo>
                    <a:pt x="2174772" y="27303"/>
                  </a:lnTo>
                  <a:lnTo>
                    <a:pt x="2170814" y="21424"/>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grpSp>
      <p:sp>
        <p:nvSpPr>
          <p:cNvPr id="47" name="object 47"/>
          <p:cNvSpPr txBox="1"/>
          <p:nvPr/>
        </p:nvSpPr>
        <p:spPr>
          <a:xfrm>
            <a:off x="101628" y="4299170"/>
            <a:ext cx="1985175" cy="1028615"/>
          </a:xfrm>
          <a:prstGeom prst="rect">
            <a:avLst/>
          </a:prstGeom>
        </p:spPr>
        <p:txBody>
          <a:bodyPr vert="horz" wrap="square" lIns="0" tIns="12700" rIns="0" bIns="0" rtlCol="0" anchor="t">
            <a:spAutoFit/>
          </a:bodyPr>
          <a:lstStyle/>
          <a:p>
            <a:pPr marL="24765" algn="ctr">
              <a:spcBef>
                <a:spcPts val="100"/>
              </a:spcBef>
            </a:pPr>
            <a:r>
              <a:rPr lang="nl-BE" sz="2000" spc="-10" err="1">
                <a:latin typeface="Ariel"/>
                <a:cs typeface="Arial"/>
              </a:rPr>
              <a:t>Diuretica</a:t>
            </a:r>
            <a:r>
              <a:rPr lang="nl-BE" sz="2000" spc="-10">
                <a:latin typeface="Ariel"/>
                <a:cs typeface="Arial"/>
              </a:rPr>
              <a:t> of </a:t>
            </a:r>
            <a:r>
              <a:rPr lang="nl-BE" sz="2000" spc="-10" err="1">
                <a:latin typeface="Ariel"/>
                <a:cs typeface="Arial"/>
              </a:rPr>
              <a:t>plaspillen</a:t>
            </a:r>
            <a:endParaRPr lang="nl-BE" sz="2000" err="1">
              <a:latin typeface="Ariel"/>
              <a:cs typeface="Arial"/>
            </a:endParaRPr>
          </a:p>
          <a:p>
            <a:pPr marL="12700" marR="5080" algn="ctr">
              <a:lnSpc>
                <a:spcPct val="116700"/>
              </a:lnSpc>
              <a:spcBef>
                <a:spcPts val="1200"/>
              </a:spcBef>
            </a:pPr>
            <a:endParaRPr lang="nl-BE" sz="1500" spc="-10">
              <a:latin typeface="Ariel"/>
              <a:cs typeface="Arial"/>
            </a:endParaRPr>
          </a:p>
        </p:txBody>
      </p:sp>
      <p:grpSp>
        <p:nvGrpSpPr>
          <p:cNvPr id="48" name="object 48"/>
          <p:cNvGrpSpPr/>
          <p:nvPr/>
        </p:nvGrpSpPr>
        <p:grpSpPr>
          <a:xfrm>
            <a:off x="7904565" y="5661192"/>
            <a:ext cx="2390363" cy="687070"/>
            <a:chOff x="9738474" y="6506019"/>
            <a:chExt cx="2178685" cy="687070"/>
          </a:xfrm>
        </p:grpSpPr>
        <p:sp>
          <p:nvSpPr>
            <p:cNvPr id="49" name="object 49"/>
            <p:cNvSpPr/>
            <p:nvPr/>
          </p:nvSpPr>
          <p:spPr>
            <a:xfrm>
              <a:off x="9749840" y="6517411"/>
              <a:ext cx="2155190" cy="664210"/>
            </a:xfrm>
            <a:custGeom>
              <a:avLst/>
              <a:gdLst/>
              <a:ahLst/>
              <a:cxnLst/>
              <a:rect l="l" t="t" r="r" b="b"/>
              <a:pathLst>
                <a:path w="2155190" h="664209">
                  <a:moveTo>
                    <a:pt x="2121903" y="0"/>
                  </a:moveTo>
                  <a:lnTo>
                    <a:pt x="33185" y="0"/>
                  </a:lnTo>
                  <a:lnTo>
                    <a:pt x="20332" y="2634"/>
                  </a:lnTo>
                  <a:lnTo>
                    <a:pt x="9777" y="9796"/>
                  </a:lnTo>
                  <a:lnTo>
                    <a:pt x="2629" y="20375"/>
                  </a:lnTo>
                  <a:lnTo>
                    <a:pt x="0" y="33261"/>
                  </a:lnTo>
                  <a:lnTo>
                    <a:pt x="0" y="630682"/>
                  </a:lnTo>
                  <a:lnTo>
                    <a:pt x="2629" y="643567"/>
                  </a:lnTo>
                  <a:lnTo>
                    <a:pt x="9777" y="654146"/>
                  </a:lnTo>
                  <a:lnTo>
                    <a:pt x="20332" y="661309"/>
                  </a:lnTo>
                  <a:lnTo>
                    <a:pt x="33185" y="663943"/>
                  </a:lnTo>
                  <a:lnTo>
                    <a:pt x="2122360" y="663943"/>
                  </a:lnTo>
                  <a:lnTo>
                    <a:pt x="2135210" y="661301"/>
                  </a:lnTo>
                  <a:lnTo>
                    <a:pt x="2145715" y="654089"/>
                  </a:lnTo>
                  <a:lnTo>
                    <a:pt x="2152725" y="643374"/>
                  </a:lnTo>
                  <a:lnTo>
                    <a:pt x="2155088" y="630224"/>
                  </a:lnTo>
                  <a:lnTo>
                    <a:pt x="2155088" y="33261"/>
                  </a:lnTo>
                  <a:lnTo>
                    <a:pt x="2152460" y="20375"/>
                  </a:lnTo>
                  <a:lnTo>
                    <a:pt x="2145315" y="9796"/>
                  </a:lnTo>
                  <a:lnTo>
                    <a:pt x="2134760" y="2634"/>
                  </a:lnTo>
                  <a:lnTo>
                    <a:pt x="2121903" y="0"/>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50" name="object 50"/>
            <p:cNvSpPr/>
            <p:nvPr/>
          </p:nvSpPr>
          <p:spPr>
            <a:xfrm>
              <a:off x="9738474" y="6506019"/>
              <a:ext cx="2178685" cy="687070"/>
            </a:xfrm>
            <a:custGeom>
              <a:avLst/>
              <a:gdLst/>
              <a:ahLst/>
              <a:cxnLst/>
              <a:rect l="l" t="t" r="r" b="b"/>
              <a:pathLst>
                <a:path w="2178684" h="687070">
                  <a:moveTo>
                    <a:pt x="2133727" y="0"/>
                  </a:moveTo>
                  <a:lnTo>
                    <a:pt x="44551" y="0"/>
                  </a:lnTo>
                  <a:lnTo>
                    <a:pt x="27233" y="3517"/>
                  </a:lnTo>
                  <a:lnTo>
                    <a:pt x="13069" y="13101"/>
                  </a:lnTo>
                  <a:lnTo>
                    <a:pt x="3508" y="27298"/>
                  </a:lnTo>
                  <a:lnTo>
                    <a:pt x="0" y="44653"/>
                  </a:lnTo>
                  <a:lnTo>
                    <a:pt x="0" y="642073"/>
                  </a:lnTo>
                  <a:lnTo>
                    <a:pt x="3508" y="659436"/>
                  </a:lnTo>
                  <a:lnTo>
                    <a:pt x="13069" y="673636"/>
                  </a:lnTo>
                  <a:lnTo>
                    <a:pt x="27233" y="683221"/>
                  </a:lnTo>
                  <a:lnTo>
                    <a:pt x="44551" y="686739"/>
                  </a:lnTo>
                  <a:lnTo>
                    <a:pt x="2133727" y="686739"/>
                  </a:lnTo>
                  <a:lnTo>
                    <a:pt x="2151044" y="683221"/>
                  </a:lnTo>
                  <a:lnTo>
                    <a:pt x="2165208" y="673636"/>
                  </a:lnTo>
                  <a:lnTo>
                    <a:pt x="2170811" y="665314"/>
                  </a:lnTo>
                  <a:lnTo>
                    <a:pt x="44551" y="665314"/>
                  </a:lnTo>
                  <a:lnTo>
                    <a:pt x="35561" y="663478"/>
                  </a:lnTo>
                  <a:lnTo>
                    <a:pt x="28190" y="658480"/>
                  </a:lnTo>
                  <a:lnTo>
                    <a:pt x="23206" y="651089"/>
                  </a:lnTo>
                  <a:lnTo>
                    <a:pt x="21374" y="642073"/>
                  </a:lnTo>
                  <a:lnTo>
                    <a:pt x="21374" y="44653"/>
                  </a:lnTo>
                  <a:lnTo>
                    <a:pt x="23206" y="35637"/>
                  </a:lnTo>
                  <a:lnTo>
                    <a:pt x="28190" y="28246"/>
                  </a:lnTo>
                  <a:lnTo>
                    <a:pt x="35561" y="23248"/>
                  </a:lnTo>
                  <a:lnTo>
                    <a:pt x="44551" y="21412"/>
                  </a:lnTo>
                  <a:lnTo>
                    <a:pt x="2170805" y="21412"/>
                  </a:lnTo>
                  <a:lnTo>
                    <a:pt x="2165208" y="13101"/>
                  </a:lnTo>
                  <a:lnTo>
                    <a:pt x="2151044" y="3517"/>
                  </a:lnTo>
                  <a:lnTo>
                    <a:pt x="2133727" y="0"/>
                  </a:lnTo>
                  <a:close/>
                </a:path>
                <a:path w="2178684" h="687070">
                  <a:moveTo>
                    <a:pt x="2170805" y="21412"/>
                  </a:moveTo>
                  <a:lnTo>
                    <a:pt x="2133727" y="21412"/>
                  </a:lnTo>
                  <a:lnTo>
                    <a:pt x="2142719" y="23248"/>
                  </a:lnTo>
                  <a:lnTo>
                    <a:pt x="2150094" y="28246"/>
                  </a:lnTo>
                  <a:lnTo>
                    <a:pt x="2155083" y="35637"/>
                  </a:lnTo>
                  <a:lnTo>
                    <a:pt x="2156917" y="44653"/>
                  </a:lnTo>
                  <a:lnTo>
                    <a:pt x="2156917" y="642073"/>
                  </a:lnTo>
                  <a:lnTo>
                    <a:pt x="2155083" y="651089"/>
                  </a:lnTo>
                  <a:lnTo>
                    <a:pt x="2150094" y="658480"/>
                  </a:lnTo>
                  <a:lnTo>
                    <a:pt x="2142719" y="663478"/>
                  </a:lnTo>
                  <a:lnTo>
                    <a:pt x="2133727" y="665314"/>
                  </a:lnTo>
                  <a:lnTo>
                    <a:pt x="2170811" y="665314"/>
                  </a:lnTo>
                  <a:lnTo>
                    <a:pt x="2174769" y="659436"/>
                  </a:lnTo>
                  <a:lnTo>
                    <a:pt x="2178278" y="642073"/>
                  </a:lnTo>
                  <a:lnTo>
                    <a:pt x="2178278" y="44653"/>
                  </a:lnTo>
                  <a:lnTo>
                    <a:pt x="2174769" y="27298"/>
                  </a:lnTo>
                  <a:lnTo>
                    <a:pt x="2170805" y="21412"/>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grpSp>
      <p:grpSp>
        <p:nvGrpSpPr>
          <p:cNvPr id="52" name="object 52"/>
          <p:cNvGrpSpPr/>
          <p:nvPr/>
        </p:nvGrpSpPr>
        <p:grpSpPr>
          <a:xfrm>
            <a:off x="7925196" y="4146941"/>
            <a:ext cx="2458240" cy="687070"/>
            <a:chOff x="9828606" y="4296028"/>
            <a:chExt cx="2178685" cy="687070"/>
          </a:xfrm>
        </p:grpSpPr>
        <p:sp>
          <p:nvSpPr>
            <p:cNvPr id="53" name="object 53"/>
            <p:cNvSpPr/>
            <p:nvPr/>
          </p:nvSpPr>
          <p:spPr>
            <a:xfrm>
              <a:off x="9839972" y="4307433"/>
              <a:ext cx="2155190" cy="664210"/>
            </a:xfrm>
            <a:custGeom>
              <a:avLst/>
              <a:gdLst/>
              <a:ahLst/>
              <a:cxnLst/>
              <a:rect l="l" t="t" r="r" b="b"/>
              <a:pathLst>
                <a:path w="2155190" h="664210">
                  <a:moveTo>
                    <a:pt x="2121903" y="0"/>
                  </a:moveTo>
                  <a:lnTo>
                    <a:pt x="33185" y="0"/>
                  </a:lnTo>
                  <a:lnTo>
                    <a:pt x="20327" y="2634"/>
                  </a:lnTo>
                  <a:lnTo>
                    <a:pt x="9772" y="9796"/>
                  </a:lnTo>
                  <a:lnTo>
                    <a:pt x="2627" y="20375"/>
                  </a:lnTo>
                  <a:lnTo>
                    <a:pt x="0" y="33261"/>
                  </a:lnTo>
                  <a:lnTo>
                    <a:pt x="0" y="630682"/>
                  </a:lnTo>
                  <a:lnTo>
                    <a:pt x="2627" y="643567"/>
                  </a:lnTo>
                  <a:lnTo>
                    <a:pt x="9772" y="654146"/>
                  </a:lnTo>
                  <a:lnTo>
                    <a:pt x="20327" y="661309"/>
                  </a:lnTo>
                  <a:lnTo>
                    <a:pt x="33185" y="663943"/>
                  </a:lnTo>
                  <a:lnTo>
                    <a:pt x="2122360" y="663943"/>
                  </a:lnTo>
                  <a:lnTo>
                    <a:pt x="2135210" y="661301"/>
                  </a:lnTo>
                  <a:lnTo>
                    <a:pt x="2145715" y="654089"/>
                  </a:lnTo>
                  <a:lnTo>
                    <a:pt x="2152725" y="643374"/>
                  </a:lnTo>
                  <a:lnTo>
                    <a:pt x="2155088" y="630224"/>
                  </a:lnTo>
                  <a:lnTo>
                    <a:pt x="2155088" y="33261"/>
                  </a:lnTo>
                  <a:lnTo>
                    <a:pt x="2152460" y="20375"/>
                  </a:lnTo>
                  <a:lnTo>
                    <a:pt x="2145315" y="9796"/>
                  </a:lnTo>
                  <a:lnTo>
                    <a:pt x="2134760" y="2634"/>
                  </a:lnTo>
                  <a:lnTo>
                    <a:pt x="2121903" y="0"/>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54" name="object 54"/>
            <p:cNvSpPr/>
            <p:nvPr/>
          </p:nvSpPr>
          <p:spPr>
            <a:xfrm>
              <a:off x="9828606" y="4296028"/>
              <a:ext cx="2178685" cy="687070"/>
            </a:xfrm>
            <a:custGeom>
              <a:avLst/>
              <a:gdLst/>
              <a:ahLst/>
              <a:cxnLst/>
              <a:rect l="l" t="t" r="r" b="b"/>
              <a:pathLst>
                <a:path w="2178684" h="687070">
                  <a:moveTo>
                    <a:pt x="2133727" y="0"/>
                  </a:moveTo>
                  <a:lnTo>
                    <a:pt x="44551" y="0"/>
                  </a:lnTo>
                  <a:lnTo>
                    <a:pt x="27233" y="3517"/>
                  </a:lnTo>
                  <a:lnTo>
                    <a:pt x="13069" y="13103"/>
                  </a:lnTo>
                  <a:lnTo>
                    <a:pt x="3508" y="27303"/>
                  </a:lnTo>
                  <a:lnTo>
                    <a:pt x="0" y="44665"/>
                  </a:lnTo>
                  <a:lnTo>
                    <a:pt x="0" y="642086"/>
                  </a:lnTo>
                  <a:lnTo>
                    <a:pt x="3508" y="659441"/>
                  </a:lnTo>
                  <a:lnTo>
                    <a:pt x="13069" y="673638"/>
                  </a:lnTo>
                  <a:lnTo>
                    <a:pt x="27233" y="683222"/>
                  </a:lnTo>
                  <a:lnTo>
                    <a:pt x="44551" y="686739"/>
                  </a:lnTo>
                  <a:lnTo>
                    <a:pt x="2133727" y="686739"/>
                  </a:lnTo>
                  <a:lnTo>
                    <a:pt x="2151044" y="683222"/>
                  </a:lnTo>
                  <a:lnTo>
                    <a:pt x="2165208" y="673638"/>
                  </a:lnTo>
                  <a:lnTo>
                    <a:pt x="2170814" y="665314"/>
                  </a:lnTo>
                  <a:lnTo>
                    <a:pt x="44551" y="665314"/>
                  </a:lnTo>
                  <a:lnTo>
                    <a:pt x="35561" y="663478"/>
                  </a:lnTo>
                  <a:lnTo>
                    <a:pt x="28190" y="658482"/>
                  </a:lnTo>
                  <a:lnTo>
                    <a:pt x="23206" y="651095"/>
                  </a:lnTo>
                  <a:lnTo>
                    <a:pt x="21374" y="642086"/>
                  </a:lnTo>
                  <a:lnTo>
                    <a:pt x="21374" y="44665"/>
                  </a:lnTo>
                  <a:lnTo>
                    <a:pt x="23206" y="35649"/>
                  </a:lnTo>
                  <a:lnTo>
                    <a:pt x="28190" y="28259"/>
                  </a:lnTo>
                  <a:lnTo>
                    <a:pt x="35561" y="23261"/>
                  </a:lnTo>
                  <a:lnTo>
                    <a:pt x="44551" y="21424"/>
                  </a:lnTo>
                  <a:lnTo>
                    <a:pt x="2170811" y="21424"/>
                  </a:lnTo>
                  <a:lnTo>
                    <a:pt x="2165208" y="13103"/>
                  </a:lnTo>
                  <a:lnTo>
                    <a:pt x="2151044" y="3517"/>
                  </a:lnTo>
                  <a:lnTo>
                    <a:pt x="2133727" y="0"/>
                  </a:lnTo>
                  <a:close/>
                </a:path>
                <a:path w="2178684" h="687070">
                  <a:moveTo>
                    <a:pt x="2170811" y="21424"/>
                  </a:moveTo>
                  <a:lnTo>
                    <a:pt x="2133727" y="21424"/>
                  </a:lnTo>
                  <a:lnTo>
                    <a:pt x="2142719" y="23261"/>
                  </a:lnTo>
                  <a:lnTo>
                    <a:pt x="2150094" y="28259"/>
                  </a:lnTo>
                  <a:lnTo>
                    <a:pt x="2155083" y="35649"/>
                  </a:lnTo>
                  <a:lnTo>
                    <a:pt x="2156917" y="44665"/>
                  </a:lnTo>
                  <a:lnTo>
                    <a:pt x="2156917" y="642086"/>
                  </a:lnTo>
                  <a:lnTo>
                    <a:pt x="2155083" y="651095"/>
                  </a:lnTo>
                  <a:lnTo>
                    <a:pt x="2150094" y="658482"/>
                  </a:lnTo>
                  <a:lnTo>
                    <a:pt x="2142719" y="663478"/>
                  </a:lnTo>
                  <a:lnTo>
                    <a:pt x="2133727" y="665314"/>
                  </a:lnTo>
                  <a:lnTo>
                    <a:pt x="2170814" y="665314"/>
                  </a:lnTo>
                  <a:lnTo>
                    <a:pt x="2174769" y="659441"/>
                  </a:lnTo>
                  <a:lnTo>
                    <a:pt x="2178278" y="642086"/>
                  </a:lnTo>
                  <a:lnTo>
                    <a:pt x="2178278" y="44665"/>
                  </a:lnTo>
                  <a:lnTo>
                    <a:pt x="2174769" y="27303"/>
                  </a:lnTo>
                  <a:lnTo>
                    <a:pt x="2170811" y="21424"/>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grpSp>
      <p:sp>
        <p:nvSpPr>
          <p:cNvPr id="55" name="object 55"/>
          <p:cNvSpPr txBox="1"/>
          <p:nvPr/>
        </p:nvSpPr>
        <p:spPr>
          <a:xfrm>
            <a:off x="8146145" y="4326844"/>
            <a:ext cx="2117725" cy="320601"/>
          </a:xfrm>
          <a:prstGeom prst="rect">
            <a:avLst/>
          </a:prstGeom>
        </p:spPr>
        <p:txBody>
          <a:bodyPr vert="horz" wrap="square" lIns="0" tIns="12700" rIns="0" bIns="0" rtlCol="0" anchor="t">
            <a:spAutoFit/>
          </a:bodyPr>
          <a:lstStyle/>
          <a:p>
            <a:pPr algn="ctr">
              <a:lnSpc>
                <a:spcPct val="100000"/>
              </a:lnSpc>
              <a:spcBef>
                <a:spcPts val="100"/>
              </a:spcBef>
            </a:pPr>
            <a:r>
              <a:rPr lang="en-US" sz="2000" spc="-170">
                <a:latin typeface="Ariel"/>
                <a:cs typeface="Arial"/>
              </a:rPr>
              <a:t>ACE-</a:t>
            </a:r>
            <a:r>
              <a:rPr lang="en-US" sz="2000" spc="40">
                <a:latin typeface="Ariel"/>
                <a:cs typeface="Arial"/>
              </a:rPr>
              <a:t>inhibitor</a:t>
            </a:r>
            <a:endParaRPr lang="en-US" sz="1500" spc="-20">
              <a:latin typeface="Ariel"/>
              <a:cs typeface="Arial"/>
            </a:endParaRPr>
          </a:p>
        </p:txBody>
      </p:sp>
      <p:grpSp>
        <p:nvGrpSpPr>
          <p:cNvPr id="56" name="object 56"/>
          <p:cNvGrpSpPr/>
          <p:nvPr/>
        </p:nvGrpSpPr>
        <p:grpSpPr>
          <a:xfrm>
            <a:off x="7934295" y="8501290"/>
            <a:ext cx="2377467" cy="1167461"/>
            <a:chOff x="9785160" y="8561120"/>
            <a:chExt cx="2178685" cy="687070"/>
          </a:xfrm>
        </p:grpSpPr>
        <p:sp>
          <p:nvSpPr>
            <p:cNvPr id="57" name="object 57"/>
            <p:cNvSpPr/>
            <p:nvPr/>
          </p:nvSpPr>
          <p:spPr>
            <a:xfrm>
              <a:off x="9796526" y="8572512"/>
              <a:ext cx="2155190" cy="664210"/>
            </a:xfrm>
            <a:custGeom>
              <a:avLst/>
              <a:gdLst/>
              <a:ahLst/>
              <a:cxnLst/>
              <a:rect l="l" t="t" r="r" b="b"/>
              <a:pathLst>
                <a:path w="2155190" h="664209">
                  <a:moveTo>
                    <a:pt x="2121903" y="0"/>
                  </a:moveTo>
                  <a:lnTo>
                    <a:pt x="33185" y="0"/>
                  </a:lnTo>
                  <a:lnTo>
                    <a:pt x="20327" y="2634"/>
                  </a:lnTo>
                  <a:lnTo>
                    <a:pt x="9772" y="9796"/>
                  </a:lnTo>
                  <a:lnTo>
                    <a:pt x="2627" y="20375"/>
                  </a:lnTo>
                  <a:lnTo>
                    <a:pt x="0" y="33261"/>
                  </a:lnTo>
                  <a:lnTo>
                    <a:pt x="0" y="630680"/>
                  </a:lnTo>
                  <a:lnTo>
                    <a:pt x="2627" y="643567"/>
                  </a:lnTo>
                  <a:lnTo>
                    <a:pt x="9772" y="654147"/>
                  </a:lnTo>
                  <a:lnTo>
                    <a:pt x="20327" y="661310"/>
                  </a:lnTo>
                  <a:lnTo>
                    <a:pt x="33185" y="663944"/>
                  </a:lnTo>
                  <a:lnTo>
                    <a:pt x="2122347" y="663944"/>
                  </a:lnTo>
                  <a:lnTo>
                    <a:pt x="2135200" y="661303"/>
                  </a:lnTo>
                  <a:lnTo>
                    <a:pt x="2145709" y="654090"/>
                  </a:lnTo>
                  <a:lnTo>
                    <a:pt x="2152723" y="643375"/>
                  </a:lnTo>
                  <a:lnTo>
                    <a:pt x="2155088" y="630224"/>
                  </a:lnTo>
                  <a:lnTo>
                    <a:pt x="2155088" y="33261"/>
                  </a:lnTo>
                  <a:lnTo>
                    <a:pt x="2152460" y="20375"/>
                  </a:lnTo>
                  <a:lnTo>
                    <a:pt x="2145315" y="9796"/>
                  </a:lnTo>
                  <a:lnTo>
                    <a:pt x="2134760" y="2634"/>
                  </a:lnTo>
                  <a:lnTo>
                    <a:pt x="2121903" y="0"/>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58" name="object 58"/>
            <p:cNvSpPr/>
            <p:nvPr/>
          </p:nvSpPr>
          <p:spPr>
            <a:xfrm>
              <a:off x="9785160" y="8561120"/>
              <a:ext cx="2178685" cy="687070"/>
            </a:xfrm>
            <a:custGeom>
              <a:avLst/>
              <a:gdLst/>
              <a:ahLst/>
              <a:cxnLst/>
              <a:rect l="l" t="t" r="r" b="b"/>
              <a:pathLst>
                <a:path w="2178684" h="687070">
                  <a:moveTo>
                    <a:pt x="2133714" y="0"/>
                  </a:moveTo>
                  <a:lnTo>
                    <a:pt x="44551" y="0"/>
                  </a:lnTo>
                  <a:lnTo>
                    <a:pt x="27233" y="3515"/>
                  </a:lnTo>
                  <a:lnTo>
                    <a:pt x="13069" y="13096"/>
                  </a:lnTo>
                  <a:lnTo>
                    <a:pt x="3508" y="27292"/>
                  </a:lnTo>
                  <a:lnTo>
                    <a:pt x="0" y="44653"/>
                  </a:lnTo>
                  <a:lnTo>
                    <a:pt x="0" y="642072"/>
                  </a:lnTo>
                  <a:lnTo>
                    <a:pt x="3508" y="659431"/>
                  </a:lnTo>
                  <a:lnTo>
                    <a:pt x="13069" y="673629"/>
                  </a:lnTo>
                  <a:lnTo>
                    <a:pt x="27233" y="683213"/>
                  </a:lnTo>
                  <a:lnTo>
                    <a:pt x="44551" y="686730"/>
                  </a:lnTo>
                  <a:lnTo>
                    <a:pt x="2133714" y="686730"/>
                  </a:lnTo>
                  <a:lnTo>
                    <a:pt x="2151034" y="683213"/>
                  </a:lnTo>
                  <a:lnTo>
                    <a:pt x="2165202" y="673629"/>
                  </a:lnTo>
                  <a:lnTo>
                    <a:pt x="2170803" y="665314"/>
                  </a:lnTo>
                  <a:lnTo>
                    <a:pt x="44551" y="665314"/>
                  </a:lnTo>
                  <a:lnTo>
                    <a:pt x="35559" y="663477"/>
                  </a:lnTo>
                  <a:lnTo>
                    <a:pt x="28184" y="658478"/>
                  </a:lnTo>
                  <a:lnTo>
                    <a:pt x="23195" y="651087"/>
                  </a:lnTo>
                  <a:lnTo>
                    <a:pt x="21361" y="642072"/>
                  </a:lnTo>
                  <a:lnTo>
                    <a:pt x="21361" y="44653"/>
                  </a:lnTo>
                  <a:lnTo>
                    <a:pt x="23195" y="35642"/>
                  </a:lnTo>
                  <a:lnTo>
                    <a:pt x="28184" y="28251"/>
                  </a:lnTo>
                  <a:lnTo>
                    <a:pt x="35559" y="23250"/>
                  </a:lnTo>
                  <a:lnTo>
                    <a:pt x="44551" y="21412"/>
                  </a:lnTo>
                  <a:lnTo>
                    <a:pt x="2170805" y="21412"/>
                  </a:lnTo>
                  <a:lnTo>
                    <a:pt x="2165202" y="13096"/>
                  </a:lnTo>
                  <a:lnTo>
                    <a:pt x="2151034" y="3515"/>
                  </a:lnTo>
                  <a:lnTo>
                    <a:pt x="2133714" y="0"/>
                  </a:lnTo>
                  <a:close/>
                </a:path>
                <a:path w="2178684" h="687070">
                  <a:moveTo>
                    <a:pt x="2170805" y="21412"/>
                  </a:moveTo>
                  <a:lnTo>
                    <a:pt x="2133714" y="21412"/>
                  </a:lnTo>
                  <a:lnTo>
                    <a:pt x="2142711" y="23250"/>
                  </a:lnTo>
                  <a:lnTo>
                    <a:pt x="2150086" y="28251"/>
                  </a:lnTo>
                  <a:lnTo>
                    <a:pt x="2155072" y="35642"/>
                  </a:lnTo>
                  <a:lnTo>
                    <a:pt x="2156904" y="44653"/>
                  </a:lnTo>
                  <a:lnTo>
                    <a:pt x="2156904" y="642072"/>
                  </a:lnTo>
                  <a:lnTo>
                    <a:pt x="2155072" y="651087"/>
                  </a:lnTo>
                  <a:lnTo>
                    <a:pt x="2150086" y="658478"/>
                  </a:lnTo>
                  <a:lnTo>
                    <a:pt x="2142711" y="663477"/>
                  </a:lnTo>
                  <a:lnTo>
                    <a:pt x="2133714" y="665314"/>
                  </a:lnTo>
                  <a:lnTo>
                    <a:pt x="2170803" y="665314"/>
                  </a:lnTo>
                  <a:lnTo>
                    <a:pt x="2174767" y="659431"/>
                  </a:lnTo>
                  <a:lnTo>
                    <a:pt x="2178278" y="642072"/>
                  </a:lnTo>
                  <a:lnTo>
                    <a:pt x="2178278" y="44653"/>
                  </a:lnTo>
                  <a:lnTo>
                    <a:pt x="2174767" y="27292"/>
                  </a:lnTo>
                  <a:lnTo>
                    <a:pt x="2170805" y="21412"/>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grpSp>
      <p:sp>
        <p:nvSpPr>
          <p:cNvPr id="59" name="object 59"/>
          <p:cNvSpPr txBox="1"/>
          <p:nvPr/>
        </p:nvSpPr>
        <p:spPr>
          <a:xfrm>
            <a:off x="8023891" y="8616879"/>
            <a:ext cx="2153920" cy="628377"/>
          </a:xfrm>
          <a:prstGeom prst="rect">
            <a:avLst/>
          </a:prstGeom>
        </p:spPr>
        <p:txBody>
          <a:bodyPr vert="horz" wrap="square" lIns="0" tIns="12700" rIns="0" bIns="0" rtlCol="0" anchor="t">
            <a:spAutoFit/>
          </a:bodyPr>
          <a:lstStyle/>
          <a:p>
            <a:pPr marL="63500" algn="ctr">
              <a:spcBef>
                <a:spcPts val="100"/>
              </a:spcBef>
            </a:pPr>
            <a:r>
              <a:rPr lang="en-US" sz="2000" spc="-70" err="1">
                <a:latin typeface="Ariel"/>
                <a:cs typeface="Arial"/>
              </a:rPr>
              <a:t>Aldosterene-antagonisten</a:t>
            </a:r>
            <a:r>
              <a:rPr lang="en-US" sz="2000" spc="-70">
                <a:latin typeface="Ariel"/>
                <a:cs typeface="Arial"/>
              </a:rPr>
              <a:t> (MRA)</a:t>
            </a:r>
            <a:endParaRPr lang="en-US" sz="2000" spc="-70" err="1">
              <a:solidFill>
                <a:srgbClr val="000000"/>
              </a:solidFill>
              <a:latin typeface="Ariel"/>
              <a:cs typeface="Arial"/>
            </a:endParaRPr>
          </a:p>
        </p:txBody>
      </p:sp>
      <p:grpSp>
        <p:nvGrpSpPr>
          <p:cNvPr id="60" name="object 60"/>
          <p:cNvGrpSpPr/>
          <p:nvPr/>
        </p:nvGrpSpPr>
        <p:grpSpPr>
          <a:xfrm>
            <a:off x="71393" y="6033114"/>
            <a:ext cx="2020232" cy="687070"/>
            <a:chOff x="584299" y="8985846"/>
            <a:chExt cx="2217159" cy="687070"/>
          </a:xfrm>
        </p:grpSpPr>
        <p:sp>
          <p:nvSpPr>
            <p:cNvPr id="61" name="object 61"/>
            <p:cNvSpPr/>
            <p:nvPr/>
          </p:nvSpPr>
          <p:spPr>
            <a:xfrm>
              <a:off x="646268" y="8985846"/>
              <a:ext cx="2155190" cy="664210"/>
            </a:xfrm>
            <a:custGeom>
              <a:avLst/>
              <a:gdLst/>
              <a:ahLst/>
              <a:cxnLst/>
              <a:rect l="l" t="t" r="r" b="b"/>
              <a:pathLst>
                <a:path w="2155190" h="664209">
                  <a:moveTo>
                    <a:pt x="2121907" y="0"/>
                  </a:moveTo>
                  <a:lnTo>
                    <a:pt x="33193" y="0"/>
                  </a:lnTo>
                  <a:lnTo>
                    <a:pt x="20335" y="2634"/>
                  </a:lnTo>
                  <a:lnTo>
                    <a:pt x="9777" y="9796"/>
                  </a:lnTo>
                  <a:lnTo>
                    <a:pt x="2629" y="20377"/>
                  </a:lnTo>
                  <a:lnTo>
                    <a:pt x="0" y="33265"/>
                  </a:lnTo>
                  <a:lnTo>
                    <a:pt x="0" y="630680"/>
                  </a:lnTo>
                  <a:lnTo>
                    <a:pt x="2629" y="643570"/>
                  </a:lnTo>
                  <a:lnTo>
                    <a:pt x="9777" y="654151"/>
                  </a:lnTo>
                  <a:lnTo>
                    <a:pt x="20335" y="661314"/>
                  </a:lnTo>
                  <a:lnTo>
                    <a:pt x="33193" y="663948"/>
                  </a:lnTo>
                  <a:lnTo>
                    <a:pt x="2122364" y="663948"/>
                  </a:lnTo>
                  <a:lnTo>
                    <a:pt x="2135214" y="661307"/>
                  </a:lnTo>
                  <a:lnTo>
                    <a:pt x="2145719" y="654095"/>
                  </a:lnTo>
                  <a:lnTo>
                    <a:pt x="2152728" y="643380"/>
                  </a:lnTo>
                  <a:lnTo>
                    <a:pt x="2155092" y="630229"/>
                  </a:lnTo>
                  <a:lnTo>
                    <a:pt x="2155092" y="33265"/>
                  </a:lnTo>
                  <a:lnTo>
                    <a:pt x="2152464" y="20377"/>
                  </a:lnTo>
                  <a:lnTo>
                    <a:pt x="2145319" y="9796"/>
                  </a:lnTo>
                  <a:lnTo>
                    <a:pt x="2134764" y="2634"/>
                  </a:lnTo>
                  <a:lnTo>
                    <a:pt x="2121907" y="0"/>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62" name="object 62"/>
            <p:cNvSpPr/>
            <p:nvPr/>
          </p:nvSpPr>
          <p:spPr>
            <a:xfrm>
              <a:off x="584299" y="8985846"/>
              <a:ext cx="2178685" cy="687070"/>
            </a:xfrm>
            <a:custGeom>
              <a:avLst/>
              <a:gdLst/>
              <a:ahLst/>
              <a:cxnLst/>
              <a:rect l="l" t="t" r="r" b="b"/>
              <a:pathLst>
                <a:path w="2178685" h="687070">
                  <a:moveTo>
                    <a:pt x="2133729" y="0"/>
                  </a:moveTo>
                  <a:lnTo>
                    <a:pt x="44559" y="0"/>
                  </a:lnTo>
                  <a:lnTo>
                    <a:pt x="27239" y="3517"/>
                  </a:lnTo>
                  <a:lnTo>
                    <a:pt x="13072" y="13102"/>
                  </a:lnTo>
                  <a:lnTo>
                    <a:pt x="3509" y="27299"/>
                  </a:lnTo>
                  <a:lnTo>
                    <a:pt x="0" y="44657"/>
                  </a:lnTo>
                  <a:lnTo>
                    <a:pt x="0" y="642072"/>
                  </a:lnTo>
                  <a:lnTo>
                    <a:pt x="3509" y="659433"/>
                  </a:lnTo>
                  <a:lnTo>
                    <a:pt x="13072" y="673631"/>
                  </a:lnTo>
                  <a:lnTo>
                    <a:pt x="27239" y="683214"/>
                  </a:lnTo>
                  <a:lnTo>
                    <a:pt x="44559" y="686730"/>
                  </a:lnTo>
                  <a:lnTo>
                    <a:pt x="2133729" y="686730"/>
                  </a:lnTo>
                  <a:lnTo>
                    <a:pt x="2151047" y="683214"/>
                  </a:lnTo>
                  <a:lnTo>
                    <a:pt x="2165211" y="673631"/>
                  </a:lnTo>
                  <a:lnTo>
                    <a:pt x="2170811" y="665314"/>
                  </a:lnTo>
                  <a:lnTo>
                    <a:pt x="44559" y="665314"/>
                  </a:lnTo>
                  <a:lnTo>
                    <a:pt x="35566" y="663477"/>
                  </a:lnTo>
                  <a:lnTo>
                    <a:pt x="28191" y="658478"/>
                  </a:lnTo>
                  <a:lnTo>
                    <a:pt x="23204" y="651087"/>
                  </a:lnTo>
                  <a:lnTo>
                    <a:pt x="21371" y="642072"/>
                  </a:lnTo>
                  <a:lnTo>
                    <a:pt x="21371" y="44657"/>
                  </a:lnTo>
                  <a:lnTo>
                    <a:pt x="23204" y="35643"/>
                  </a:lnTo>
                  <a:lnTo>
                    <a:pt x="28191" y="28256"/>
                  </a:lnTo>
                  <a:lnTo>
                    <a:pt x="35566" y="23260"/>
                  </a:lnTo>
                  <a:lnTo>
                    <a:pt x="44559" y="21424"/>
                  </a:lnTo>
                  <a:lnTo>
                    <a:pt x="2170816" y="21424"/>
                  </a:lnTo>
                  <a:lnTo>
                    <a:pt x="2165211" y="13102"/>
                  </a:lnTo>
                  <a:lnTo>
                    <a:pt x="2151047" y="3517"/>
                  </a:lnTo>
                  <a:lnTo>
                    <a:pt x="2133729" y="0"/>
                  </a:lnTo>
                  <a:close/>
                </a:path>
                <a:path w="2178685" h="687070">
                  <a:moveTo>
                    <a:pt x="2170816" y="21424"/>
                  </a:moveTo>
                  <a:lnTo>
                    <a:pt x="2133729" y="21424"/>
                  </a:lnTo>
                  <a:lnTo>
                    <a:pt x="2142719" y="23260"/>
                  </a:lnTo>
                  <a:lnTo>
                    <a:pt x="2150090" y="28256"/>
                  </a:lnTo>
                  <a:lnTo>
                    <a:pt x="2155075" y="35643"/>
                  </a:lnTo>
                  <a:lnTo>
                    <a:pt x="2156907" y="44657"/>
                  </a:lnTo>
                  <a:lnTo>
                    <a:pt x="2156907" y="642072"/>
                  </a:lnTo>
                  <a:lnTo>
                    <a:pt x="2155075" y="651087"/>
                  </a:lnTo>
                  <a:lnTo>
                    <a:pt x="2150090" y="658478"/>
                  </a:lnTo>
                  <a:lnTo>
                    <a:pt x="2142719" y="663477"/>
                  </a:lnTo>
                  <a:lnTo>
                    <a:pt x="2133729" y="665314"/>
                  </a:lnTo>
                  <a:lnTo>
                    <a:pt x="2170811" y="665314"/>
                  </a:lnTo>
                  <a:lnTo>
                    <a:pt x="2174772" y="659433"/>
                  </a:lnTo>
                  <a:lnTo>
                    <a:pt x="2178281" y="642072"/>
                  </a:lnTo>
                  <a:lnTo>
                    <a:pt x="2178281" y="44657"/>
                  </a:lnTo>
                  <a:lnTo>
                    <a:pt x="2174772" y="27299"/>
                  </a:lnTo>
                  <a:lnTo>
                    <a:pt x="2170816" y="21424"/>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grpSp>
      <p:sp>
        <p:nvSpPr>
          <p:cNvPr id="63" name="object 63"/>
          <p:cNvSpPr txBox="1"/>
          <p:nvPr/>
        </p:nvSpPr>
        <p:spPr>
          <a:xfrm>
            <a:off x="7854135" y="7349290"/>
            <a:ext cx="2404110" cy="320601"/>
          </a:xfrm>
          <a:prstGeom prst="rect">
            <a:avLst/>
          </a:prstGeom>
        </p:spPr>
        <p:txBody>
          <a:bodyPr vert="horz" wrap="square" lIns="0" tIns="12700" rIns="0" bIns="0" rtlCol="0" anchor="t">
            <a:spAutoFit/>
          </a:bodyPr>
          <a:lstStyle/>
          <a:p>
            <a:pPr algn="ctr">
              <a:lnSpc>
                <a:spcPct val="100000"/>
              </a:lnSpc>
              <a:spcBef>
                <a:spcPts val="100"/>
              </a:spcBef>
            </a:pPr>
            <a:r>
              <a:rPr sz="2000" spc="-120">
                <a:latin typeface="Ariel"/>
                <a:cs typeface="Arial"/>
              </a:rPr>
              <a:t>SGLT2-</a:t>
            </a:r>
            <a:r>
              <a:rPr sz="2000" spc="40">
                <a:latin typeface="Ariel"/>
                <a:cs typeface="Arial"/>
              </a:rPr>
              <a:t>inhibitor</a:t>
            </a:r>
            <a:endParaRPr sz="2000">
              <a:latin typeface="Ariel"/>
              <a:cs typeface="Arial"/>
            </a:endParaRPr>
          </a:p>
        </p:txBody>
      </p:sp>
      <p:sp>
        <p:nvSpPr>
          <p:cNvPr id="5" name="object 50">
            <a:extLst>
              <a:ext uri="{FF2B5EF4-FFF2-40B4-BE49-F238E27FC236}">
                <a16:creationId xmlns:a16="http://schemas.microsoft.com/office/drawing/2014/main" id="{3C6B721E-F658-8A24-28F9-BE20A17CACF4}"/>
              </a:ext>
            </a:extLst>
          </p:cNvPr>
          <p:cNvSpPr/>
          <p:nvPr/>
        </p:nvSpPr>
        <p:spPr>
          <a:xfrm>
            <a:off x="7982324" y="7186910"/>
            <a:ext cx="2323350" cy="687070"/>
          </a:xfrm>
          <a:custGeom>
            <a:avLst/>
            <a:gdLst/>
            <a:ahLst/>
            <a:cxnLst/>
            <a:rect l="l" t="t" r="r" b="b"/>
            <a:pathLst>
              <a:path w="2178684" h="687070">
                <a:moveTo>
                  <a:pt x="2133727" y="0"/>
                </a:moveTo>
                <a:lnTo>
                  <a:pt x="44551" y="0"/>
                </a:lnTo>
                <a:lnTo>
                  <a:pt x="27233" y="3517"/>
                </a:lnTo>
                <a:lnTo>
                  <a:pt x="13069" y="13101"/>
                </a:lnTo>
                <a:lnTo>
                  <a:pt x="3508" y="27298"/>
                </a:lnTo>
                <a:lnTo>
                  <a:pt x="0" y="44653"/>
                </a:lnTo>
                <a:lnTo>
                  <a:pt x="0" y="642073"/>
                </a:lnTo>
                <a:lnTo>
                  <a:pt x="3508" y="659436"/>
                </a:lnTo>
                <a:lnTo>
                  <a:pt x="13069" y="673636"/>
                </a:lnTo>
                <a:lnTo>
                  <a:pt x="27233" y="683221"/>
                </a:lnTo>
                <a:lnTo>
                  <a:pt x="44551" y="686739"/>
                </a:lnTo>
                <a:lnTo>
                  <a:pt x="2133727" y="686739"/>
                </a:lnTo>
                <a:lnTo>
                  <a:pt x="2151044" y="683221"/>
                </a:lnTo>
                <a:lnTo>
                  <a:pt x="2165208" y="673636"/>
                </a:lnTo>
                <a:lnTo>
                  <a:pt x="2170811" y="665314"/>
                </a:lnTo>
                <a:lnTo>
                  <a:pt x="44551" y="665314"/>
                </a:lnTo>
                <a:lnTo>
                  <a:pt x="35561" y="663478"/>
                </a:lnTo>
                <a:lnTo>
                  <a:pt x="28190" y="658480"/>
                </a:lnTo>
                <a:lnTo>
                  <a:pt x="23206" y="651089"/>
                </a:lnTo>
                <a:lnTo>
                  <a:pt x="21374" y="642073"/>
                </a:lnTo>
                <a:lnTo>
                  <a:pt x="21374" y="44653"/>
                </a:lnTo>
                <a:lnTo>
                  <a:pt x="23206" y="35637"/>
                </a:lnTo>
                <a:lnTo>
                  <a:pt x="28190" y="28246"/>
                </a:lnTo>
                <a:lnTo>
                  <a:pt x="35561" y="23248"/>
                </a:lnTo>
                <a:lnTo>
                  <a:pt x="44551" y="21412"/>
                </a:lnTo>
                <a:lnTo>
                  <a:pt x="2170805" y="21412"/>
                </a:lnTo>
                <a:lnTo>
                  <a:pt x="2165208" y="13101"/>
                </a:lnTo>
                <a:lnTo>
                  <a:pt x="2151044" y="3517"/>
                </a:lnTo>
                <a:lnTo>
                  <a:pt x="2133727" y="0"/>
                </a:lnTo>
                <a:close/>
              </a:path>
              <a:path w="2178684" h="687070">
                <a:moveTo>
                  <a:pt x="2170805" y="21412"/>
                </a:moveTo>
                <a:lnTo>
                  <a:pt x="2133727" y="21412"/>
                </a:lnTo>
                <a:lnTo>
                  <a:pt x="2142719" y="23248"/>
                </a:lnTo>
                <a:lnTo>
                  <a:pt x="2150094" y="28246"/>
                </a:lnTo>
                <a:lnTo>
                  <a:pt x="2155083" y="35637"/>
                </a:lnTo>
                <a:lnTo>
                  <a:pt x="2156917" y="44653"/>
                </a:lnTo>
                <a:lnTo>
                  <a:pt x="2156917" y="642073"/>
                </a:lnTo>
                <a:lnTo>
                  <a:pt x="2155083" y="651089"/>
                </a:lnTo>
                <a:lnTo>
                  <a:pt x="2150094" y="658480"/>
                </a:lnTo>
                <a:lnTo>
                  <a:pt x="2142719" y="663478"/>
                </a:lnTo>
                <a:lnTo>
                  <a:pt x="2133727" y="665314"/>
                </a:lnTo>
                <a:lnTo>
                  <a:pt x="2170811" y="665314"/>
                </a:lnTo>
                <a:lnTo>
                  <a:pt x="2174769" y="659436"/>
                </a:lnTo>
                <a:lnTo>
                  <a:pt x="2178278" y="642073"/>
                </a:lnTo>
                <a:lnTo>
                  <a:pt x="2178278" y="44653"/>
                </a:lnTo>
                <a:lnTo>
                  <a:pt x="2174769" y="27298"/>
                </a:lnTo>
                <a:lnTo>
                  <a:pt x="2170805" y="21412"/>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69" name="object 51">
            <a:extLst>
              <a:ext uri="{FF2B5EF4-FFF2-40B4-BE49-F238E27FC236}">
                <a16:creationId xmlns:a16="http://schemas.microsoft.com/office/drawing/2014/main" id="{28ADC215-9D83-C47B-BE31-FE61E43D4604}"/>
              </a:ext>
            </a:extLst>
          </p:cNvPr>
          <p:cNvSpPr txBox="1"/>
          <p:nvPr/>
        </p:nvSpPr>
        <p:spPr>
          <a:xfrm>
            <a:off x="7934295" y="5844388"/>
            <a:ext cx="2385695" cy="320601"/>
          </a:xfrm>
          <a:prstGeom prst="rect">
            <a:avLst/>
          </a:prstGeom>
        </p:spPr>
        <p:txBody>
          <a:bodyPr vert="horz" wrap="square" lIns="0" tIns="12700" rIns="0" bIns="0" rtlCol="0" anchor="t">
            <a:spAutoFit/>
          </a:bodyPr>
          <a:lstStyle/>
          <a:p>
            <a:pPr algn="ctr">
              <a:lnSpc>
                <a:spcPct val="100000"/>
              </a:lnSpc>
              <a:spcBef>
                <a:spcPts val="100"/>
              </a:spcBef>
            </a:pPr>
            <a:r>
              <a:rPr lang="en-US" sz="2000" spc="-10" err="1">
                <a:latin typeface="Ariel"/>
                <a:cs typeface="Arial"/>
              </a:rPr>
              <a:t>Bètablokker</a:t>
            </a:r>
            <a:endParaRPr lang="en-US" sz="1500" spc="-10" err="1">
              <a:latin typeface="Ariel"/>
              <a:cs typeface="Arial"/>
            </a:endParaRPr>
          </a:p>
        </p:txBody>
      </p:sp>
      <p:sp>
        <p:nvSpPr>
          <p:cNvPr id="4" name="Rechthoek: afgeronde hoeken 3">
            <a:extLst>
              <a:ext uri="{FF2B5EF4-FFF2-40B4-BE49-F238E27FC236}">
                <a16:creationId xmlns:a16="http://schemas.microsoft.com/office/drawing/2014/main" id="{DBA42313-9050-3FC3-39B2-D361A482438F}"/>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bject 9">
            <a:extLst>
              <a:ext uri="{FF2B5EF4-FFF2-40B4-BE49-F238E27FC236}">
                <a16:creationId xmlns:a16="http://schemas.microsoft.com/office/drawing/2014/main" id="{D9967482-303F-00CA-C267-2FA50BAC0994}"/>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Medicatie: bijwerkingen</a:t>
            </a:r>
            <a:endParaRPr lang="nl-BE" b="1" spc="-20">
              <a:solidFill>
                <a:schemeClr val="bg1"/>
              </a:solidFill>
              <a:latin typeface="Ariel"/>
            </a:endParaRPr>
          </a:p>
        </p:txBody>
      </p:sp>
      <p:pic>
        <p:nvPicPr>
          <p:cNvPr id="14" name="object 14">
            <a:extLst>
              <a:ext uri="{FF2B5EF4-FFF2-40B4-BE49-F238E27FC236}">
                <a16:creationId xmlns:a16="http://schemas.microsoft.com/office/drawing/2014/main" id="{CB00ADD3-CC6C-7216-132D-3BAA16884067}"/>
              </a:ext>
            </a:extLst>
          </p:cNvPr>
          <p:cNvPicPr/>
          <p:nvPr/>
        </p:nvPicPr>
        <p:blipFill>
          <a:blip r:embed="rId2" cstate="print"/>
          <a:stretch>
            <a:fillRect/>
          </a:stretch>
        </p:blipFill>
        <p:spPr>
          <a:xfrm>
            <a:off x="16044291" y="685575"/>
            <a:ext cx="1222502" cy="1239596"/>
          </a:xfrm>
          <a:prstGeom prst="rect">
            <a:avLst/>
          </a:prstGeom>
        </p:spPr>
      </p:pic>
      <p:grpSp>
        <p:nvGrpSpPr>
          <p:cNvPr id="15" name="object 31">
            <a:extLst>
              <a:ext uri="{FF2B5EF4-FFF2-40B4-BE49-F238E27FC236}">
                <a16:creationId xmlns:a16="http://schemas.microsoft.com/office/drawing/2014/main" id="{F32DA174-38B6-133B-6391-1D888E493266}"/>
              </a:ext>
            </a:extLst>
          </p:cNvPr>
          <p:cNvGrpSpPr/>
          <p:nvPr/>
        </p:nvGrpSpPr>
        <p:grpSpPr>
          <a:xfrm>
            <a:off x="16056102" y="697360"/>
            <a:ext cx="1198880" cy="1216025"/>
            <a:chOff x="16659987" y="575220"/>
            <a:chExt cx="1198880" cy="1216025"/>
          </a:xfrm>
        </p:grpSpPr>
        <p:sp>
          <p:nvSpPr>
            <p:cNvPr id="16" name="object 32">
              <a:extLst>
                <a:ext uri="{FF2B5EF4-FFF2-40B4-BE49-F238E27FC236}">
                  <a16:creationId xmlns:a16="http://schemas.microsoft.com/office/drawing/2014/main" id="{EE07D16E-FC63-879C-8003-B08768F597F6}"/>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7" name="object 33">
              <a:extLst>
                <a:ext uri="{FF2B5EF4-FFF2-40B4-BE49-F238E27FC236}">
                  <a16:creationId xmlns:a16="http://schemas.microsoft.com/office/drawing/2014/main" id="{9F99A4E1-642D-B24B-F08B-BEB6FB89A079}"/>
                </a:ext>
              </a:extLst>
            </p:cNvPr>
            <p:cNvPicPr/>
            <p:nvPr/>
          </p:nvPicPr>
          <p:blipFill>
            <a:blip r:embed="rId3" cstate="print"/>
            <a:stretch>
              <a:fillRect/>
            </a:stretch>
          </p:blipFill>
          <p:spPr>
            <a:xfrm>
              <a:off x="17191989" y="786656"/>
              <a:ext cx="134493" cy="134747"/>
            </a:xfrm>
            <a:prstGeom prst="rect">
              <a:avLst/>
            </a:prstGeom>
          </p:spPr>
        </p:pic>
        <p:sp>
          <p:nvSpPr>
            <p:cNvPr id="23" name="object 34">
              <a:extLst>
                <a:ext uri="{FF2B5EF4-FFF2-40B4-BE49-F238E27FC236}">
                  <a16:creationId xmlns:a16="http://schemas.microsoft.com/office/drawing/2014/main" id="{A94C3BEF-4576-C169-C7FC-2566856D4A74}"/>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4" name="object 32">
            <a:extLst>
              <a:ext uri="{FF2B5EF4-FFF2-40B4-BE49-F238E27FC236}">
                <a16:creationId xmlns:a16="http://schemas.microsoft.com/office/drawing/2014/main" id="{B3126DD7-1DF5-0DEF-618C-A336FEDB1CEE}"/>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5" name="Afbeelding 24" descr="Afbeelding met kunst&#10;&#10;Automatisch gegenereerde beschrijving">
            <a:extLst>
              <a:ext uri="{FF2B5EF4-FFF2-40B4-BE49-F238E27FC236}">
                <a16:creationId xmlns:a16="http://schemas.microsoft.com/office/drawing/2014/main" id="{639A1B74-3009-E039-8E36-E78C435080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31" name="object 5">
            <a:extLst>
              <a:ext uri="{FF2B5EF4-FFF2-40B4-BE49-F238E27FC236}">
                <a16:creationId xmlns:a16="http://schemas.microsoft.com/office/drawing/2014/main" id="{6DA6CE51-053F-EB03-0DE1-1C7EC9A9F1FC}"/>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32" name="object 7">
            <a:extLst>
              <a:ext uri="{FF2B5EF4-FFF2-40B4-BE49-F238E27FC236}">
                <a16:creationId xmlns:a16="http://schemas.microsoft.com/office/drawing/2014/main" id="{5063006F-6BC2-0C1B-2859-62A63D905096}"/>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pic>
        <p:nvPicPr>
          <p:cNvPr id="9" name="Picture 8">
            <a:extLst>
              <a:ext uri="{FF2B5EF4-FFF2-40B4-BE49-F238E27FC236}">
                <a16:creationId xmlns:a16="http://schemas.microsoft.com/office/drawing/2014/main" id="{E611CDEE-65F6-66CB-29F6-9315A292B859}"/>
              </a:ext>
            </a:extLst>
          </p:cNvPr>
          <p:cNvPicPr>
            <a:picLocks noChangeAspect="1"/>
          </p:cNvPicPr>
          <p:nvPr/>
        </p:nvPicPr>
        <p:blipFill>
          <a:blip r:embed="rId5"/>
          <a:stretch>
            <a:fillRect/>
          </a:stretch>
        </p:blipFill>
        <p:spPr>
          <a:xfrm>
            <a:off x="205353" y="2491092"/>
            <a:ext cx="2026762" cy="1687038"/>
          </a:xfrm>
          <a:prstGeom prst="rect">
            <a:avLst/>
          </a:prstGeom>
        </p:spPr>
      </p:pic>
      <p:sp>
        <p:nvSpPr>
          <p:cNvPr id="10" name="object 63">
            <a:extLst>
              <a:ext uri="{FF2B5EF4-FFF2-40B4-BE49-F238E27FC236}">
                <a16:creationId xmlns:a16="http://schemas.microsoft.com/office/drawing/2014/main" id="{2C76E580-3001-EC49-A4D1-F6F01682AF09}"/>
              </a:ext>
            </a:extLst>
          </p:cNvPr>
          <p:cNvSpPr txBox="1"/>
          <p:nvPr/>
        </p:nvSpPr>
        <p:spPr>
          <a:xfrm>
            <a:off x="-120546" y="6264087"/>
            <a:ext cx="2404110" cy="320601"/>
          </a:xfrm>
          <a:prstGeom prst="rect">
            <a:avLst/>
          </a:prstGeom>
        </p:spPr>
        <p:txBody>
          <a:bodyPr vert="horz" wrap="square" lIns="0" tIns="12700" rIns="0" bIns="0" rtlCol="0" anchor="t">
            <a:spAutoFit/>
          </a:bodyPr>
          <a:lstStyle/>
          <a:p>
            <a:pPr algn="ctr">
              <a:lnSpc>
                <a:spcPct val="100000"/>
              </a:lnSpc>
              <a:spcBef>
                <a:spcPts val="100"/>
              </a:spcBef>
            </a:pPr>
            <a:r>
              <a:rPr sz="2000" spc="-120">
                <a:latin typeface="Ariel"/>
                <a:cs typeface="Arial"/>
              </a:rPr>
              <a:t>SGLT2-</a:t>
            </a:r>
            <a:r>
              <a:rPr sz="2000" spc="40">
                <a:latin typeface="Ariel"/>
                <a:cs typeface="Arial"/>
              </a:rPr>
              <a:t>inhibitor</a:t>
            </a:r>
            <a:endParaRPr sz="2000">
              <a:latin typeface="Ariel"/>
              <a:cs typeface="Arial"/>
            </a:endParaRPr>
          </a:p>
        </p:txBody>
      </p:sp>
      <p:sp>
        <p:nvSpPr>
          <p:cNvPr id="11" name="object 51">
            <a:extLst>
              <a:ext uri="{FF2B5EF4-FFF2-40B4-BE49-F238E27FC236}">
                <a16:creationId xmlns:a16="http://schemas.microsoft.com/office/drawing/2014/main" id="{A2DFF97A-395E-E02F-DBC4-7BFCF4E7E558}"/>
              </a:ext>
            </a:extLst>
          </p:cNvPr>
          <p:cNvSpPr txBox="1"/>
          <p:nvPr/>
        </p:nvSpPr>
        <p:spPr>
          <a:xfrm>
            <a:off x="2387267" y="6122514"/>
            <a:ext cx="4826333" cy="1578509"/>
          </a:xfrm>
          <a:prstGeom prst="rect">
            <a:avLst/>
          </a:prstGeom>
          <a:noFill/>
        </p:spPr>
        <p:txBody>
          <a:bodyPr vert="horz" wrap="square" lIns="0" tIns="12700" rIns="0" bIns="0" rtlCol="0" anchor="t">
            <a:spAutoFit/>
          </a:bodyPr>
          <a:lstStyle/>
          <a:p>
            <a:pPr>
              <a:lnSpc>
                <a:spcPct val="114999"/>
              </a:lnSpc>
              <a:spcAft>
                <a:spcPts val="800"/>
              </a:spcAft>
            </a:pPr>
            <a:r>
              <a:rPr lang="nl-BE" kern="100">
                <a:latin typeface="Ariel"/>
                <a:cs typeface="Arial"/>
              </a:rPr>
              <a:t>De meeste mensen hebben geen last van deze medicatie. Deze medicatie zorgt dat er meer suiker in je urine terecht komt, sommige mensen hebben meer blaasontstekingen of vaginale schimmelinfecties. </a:t>
            </a:r>
          </a:p>
        </p:txBody>
      </p:sp>
    </p:spTree>
    <p:extLst>
      <p:ext uri="{BB962C8B-B14F-4D97-AF65-F5344CB8AC3E}">
        <p14:creationId xmlns:p14="http://schemas.microsoft.com/office/powerpoint/2010/main" val="1235503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15110967" y="2881909"/>
            <a:ext cx="2776130" cy="2776131"/>
          </a:xfrm>
          <a:prstGeom prst="rect">
            <a:avLst/>
          </a:prstGeom>
        </p:spPr>
      </p:pic>
      <p:sp>
        <p:nvSpPr>
          <p:cNvPr id="8" name="object 8"/>
          <p:cNvSpPr txBox="1"/>
          <p:nvPr/>
        </p:nvSpPr>
        <p:spPr>
          <a:xfrm>
            <a:off x="15290291" y="5785890"/>
            <a:ext cx="2419350" cy="443865"/>
          </a:xfrm>
          <a:prstGeom prst="rect">
            <a:avLst/>
          </a:prstGeom>
        </p:spPr>
        <p:txBody>
          <a:bodyPr vert="horz" wrap="square" lIns="0" tIns="11430" rIns="0" bIns="0" rtlCol="0">
            <a:spAutoFit/>
          </a:bodyPr>
          <a:lstStyle/>
          <a:p>
            <a:pPr marL="12700">
              <a:lnSpc>
                <a:spcPct val="100000"/>
              </a:lnSpc>
              <a:spcBef>
                <a:spcPts val="90"/>
              </a:spcBef>
            </a:pPr>
            <a:r>
              <a:rPr sz="2750" spc="75">
                <a:latin typeface="Arial" panose="020B0604020202020204" pitchFamily="34" charset="0"/>
                <a:cs typeface="Arial" panose="020B0604020202020204" pitchFamily="34" charset="0"/>
              </a:rPr>
              <a:t>Therapietrouw</a:t>
            </a:r>
            <a:endParaRPr sz="2750">
              <a:latin typeface="Arial" panose="020B0604020202020204" pitchFamily="34" charset="0"/>
              <a:cs typeface="Arial" panose="020B0604020202020204" pitchFamily="34" charset="0"/>
            </a:endParaRPr>
          </a:p>
        </p:txBody>
      </p:sp>
      <p:sp>
        <p:nvSpPr>
          <p:cNvPr id="9" name="object 9"/>
          <p:cNvSpPr txBox="1">
            <a:spLocks noGrp="1"/>
          </p:cNvSpPr>
          <p:nvPr>
            <p:ph type="title"/>
          </p:nvPr>
        </p:nvSpPr>
        <p:spPr>
          <a:prstGeom prst="rect">
            <a:avLst/>
          </a:prstGeom>
        </p:spPr>
        <p:txBody>
          <a:bodyPr vert="horz" wrap="square" lIns="0" tIns="275501" rIns="0" bIns="0" rtlCol="0">
            <a:spAutoFit/>
          </a:bodyPr>
          <a:lstStyle/>
          <a:p>
            <a:pPr marL="3347720">
              <a:lnSpc>
                <a:spcPct val="100000"/>
              </a:lnSpc>
              <a:spcBef>
                <a:spcPts val="100"/>
              </a:spcBef>
            </a:pPr>
            <a:r>
              <a:rPr spc="-10">
                <a:latin typeface="Arial" panose="020B0604020202020204" pitchFamily="34" charset="0"/>
                <a:cs typeface="Arial" panose="020B0604020202020204" pitchFamily="34" charset="0"/>
              </a:rPr>
              <a:t>Therapietrouw</a:t>
            </a:r>
          </a:p>
        </p:txBody>
      </p:sp>
      <p:sp>
        <p:nvSpPr>
          <p:cNvPr id="10" name="object 10"/>
          <p:cNvSpPr txBox="1"/>
          <p:nvPr/>
        </p:nvSpPr>
        <p:spPr>
          <a:xfrm>
            <a:off x="1893328" y="2910533"/>
            <a:ext cx="12961635" cy="2205476"/>
          </a:xfrm>
          <a:prstGeom prst="rect">
            <a:avLst/>
          </a:prstGeom>
        </p:spPr>
        <p:txBody>
          <a:bodyPr vert="horz" wrap="square" lIns="0" tIns="84455" rIns="0" bIns="0" rtlCol="0">
            <a:spAutoFit/>
          </a:bodyPr>
          <a:lstStyle/>
          <a:p>
            <a:pPr marL="12700">
              <a:lnSpc>
                <a:spcPct val="100000"/>
              </a:lnSpc>
              <a:spcBef>
                <a:spcPts val="665"/>
              </a:spcBef>
            </a:pPr>
            <a:r>
              <a:rPr sz="2700" b="1" spc="-140" err="1">
                <a:latin typeface="Ariel"/>
                <a:cs typeface="Arial" panose="020B0604020202020204" pitchFamily="34" charset="0"/>
              </a:rPr>
              <a:t>Lukt</a:t>
            </a:r>
            <a:r>
              <a:rPr sz="2700" b="1" spc="-140">
                <a:latin typeface="Ariel"/>
                <a:cs typeface="Arial" panose="020B0604020202020204" pitchFamily="34" charset="0"/>
              </a:rPr>
              <a:t> het om </a:t>
            </a:r>
            <a:r>
              <a:rPr lang="nl-BE" sz="2700" b="1" spc="-140">
                <a:latin typeface="Ariel"/>
                <a:cs typeface="Arial" panose="020B0604020202020204" pitchFamily="34" charset="0"/>
              </a:rPr>
              <a:t>je</a:t>
            </a:r>
            <a:r>
              <a:rPr sz="2700" b="1" spc="-140">
                <a:latin typeface="Ariel"/>
                <a:cs typeface="Arial" panose="020B0604020202020204" pitchFamily="34" charset="0"/>
              </a:rPr>
              <a:t> </a:t>
            </a:r>
            <a:r>
              <a:rPr sz="2700" b="1" spc="-140" err="1">
                <a:latin typeface="Ariel"/>
                <a:cs typeface="Arial" panose="020B0604020202020204" pitchFamily="34" charset="0"/>
              </a:rPr>
              <a:t>medicatie</a:t>
            </a:r>
            <a:r>
              <a:rPr sz="2700" b="1" spc="-140">
                <a:latin typeface="Ariel"/>
                <a:cs typeface="Arial" panose="020B0604020202020204" pitchFamily="34" charset="0"/>
              </a:rPr>
              <a:t> </a:t>
            </a:r>
            <a:r>
              <a:rPr sz="2700" b="1" spc="-140" err="1">
                <a:latin typeface="Ariel"/>
                <a:cs typeface="Arial" panose="020B0604020202020204" pitchFamily="34" charset="0"/>
              </a:rPr>
              <a:t>dagelijks</a:t>
            </a:r>
            <a:r>
              <a:rPr sz="2700" b="1" spc="-140">
                <a:latin typeface="Ariel"/>
                <a:cs typeface="Arial" panose="020B0604020202020204" pitchFamily="34" charset="0"/>
              </a:rPr>
              <a:t> </a:t>
            </a:r>
            <a:r>
              <a:rPr sz="2700" b="1" spc="-140" err="1">
                <a:latin typeface="Ariel"/>
                <a:cs typeface="Arial" panose="020B0604020202020204" pitchFamily="34" charset="0"/>
              </a:rPr>
              <a:t>en</a:t>
            </a:r>
            <a:r>
              <a:rPr sz="2700" b="1" spc="-140">
                <a:latin typeface="Ariel"/>
                <a:cs typeface="Arial" panose="020B0604020202020204" pitchFamily="34" charset="0"/>
              </a:rPr>
              <a:t> op de </a:t>
            </a:r>
            <a:r>
              <a:rPr sz="2700" b="1" spc="-140" err="1">
                <a:latin typeface="Ariel"/>
                <a:cs typeface="Arial" panose="020B0604020202020204" pitchFamily="34" charset="0"/>
              </a:rPr>
              <a:t>juiste</a:t>
            </a:r>
            <a:r>
              <a:rPr sz="2700" b="1" spc="-140">
                <a:latin typeface="Ariel"/>
                <a:cs typeface="Arial" panose="020B0604020202020204" pitchFamily="34" charset="0"/>
              </a:rPr>
              <a:t> </a:t>
            </a:r>
            <a:r>
              <a:rPr sz="2700" b="1" spc="-140" err="1">
                <a:latin typeface="Ariel"/>
                <a:cs typeface="Arial" panose="020B0604020202020204" pitchFamily="34" charset="0"/>
              </a:rPr>
              <a:t>momenten</a:t>
            </a:r>
            <a:r>
              <a:rPr sz="2700" b="1" spc="-140">
                <a:latin typeface="Ariel"/>
                <a:cs typeface="Arial" panose="020B0604020202020204" pitchFamily="34" charset="0"/>
              </a:rPr>
              <a:t> </a:t>
            </a:r>
            <a:r>
              <a:rPr sz="2700" b="1" spc="-140" err="1">
                <a:latin typeface="Ariel"/>
                <a:cs typeface="Arial" panose="020B0604020202020204" pitchFamily="34" charset="0"/>
              </a:rPr>
              <a:t>te</a:t>
            </a:r>
            <a:r>
              <a:rPr sz="2700" b="1" spc="-140">
                <a:latin typeface="Ariel"/>
                <a:cs typeface="Arial" panose="020B0604020202020204" pitchFamily="34" charset="0"/>
              </a:rPr>
              <a:t> </a:t>
            </a:r>
            <a:r>
              <a:rPr sz="2700" b="1" spc="-140" err="1">
                <a:latin typeface="Ariel"/>
                <a:cs typeface="Arial" panose="020B0604020202020204" pitchFamily="34" charset="0"/>
              </a:rPr>
              <a:t>nemen</a:t>
            </a:r>
            <a:r>
              <a:rPr sz="2700" b="1" spc="-140">
                <a:latin typeface="Ariel"/>
                <a:cs typeface="Arial" panose="020B0604020202020204" pitchFamily="34" charset="0"/>
              </a:rPr>
              <a:t>?</a:t>
            </a:r>
          </a:p>
          <a:p>
            <a:pPr marL="434975" marR="5080" algn="just">
              <a:lnSpc>
                <a:spcPct val="114100"/>
              </a:lnSpc>
              <a:spcBef>
                <a:spcPts val="114"/>
              </a:spcBef>
            </a:pPr>
            <a:r>
              <a:rPr sz="2300">
                <a:latin typeface="Ariel"/>
                <a:cs typeface="Arial"/>
              </a:rPr>
              <a:t>Het is </a:t>
            </a:r>
            <a:r>
              <a:rPr sz="2300" err="1">
                <a:latin typeface="Ariel"/>
                <a:cs typeface="Arial"/>
              </a:rPr>
              <a:t>belangrijk</a:t>
            </a:r>
            <a:r>
              <a:rPr sz="2300">
                <a:latin typeface="Ariel"/>
                <a:cs typeface="Arial"/>
              </a:rPr>
              <a:t> </a:t>
            </a:r>
            <a:r>
              <a:rPr lang="nl-BE" sz="2300">
                <a:latin typeface="Ariel"/>
                <a:cs typeface="Arial"/>
              </a:rPr>
              <a:t>dat je dit juist doet</a:t>
            </a:r>
            <a:r>
              <a:rPr sz="2300">
                <a:latin typeface="Ariel"/>
                <a:cs typeface="Arial"/>
              </a:rPr>
              <a:t>. </a:t>
            </a:r>
            <a:r>
              <a:rPr lang="nl-BE" sz="2300">
                <a:latin typeface="Ariel"/>
                <a:cs typeface="Arial"/>
              </a:rPr>
              <a:t>Dit betekent: </a:t>
            </a:r>
            <a:r>
              <a:rPr sz="2300">
                <a:latin typeface="Ariel"/>
                <a:cs typeface="Arial"/>
              </a:rPr>
              <a:t>de </a:t>
            </a:r>
            <a:r>
              <a:rPr sz="2300" err="1">
                <a:latin typeface="Ariel"/>
                <a:cs typeface="Arial"/>
              </a:rPr>
              <a:t>juiste</a:t>
            </a:r>
            <a:r>
              <a:rPr sz="2300">
                <a:latin typeface="Ariel"/>
                <a:cs typeface="Arial"/>
              </a:rPr>
              <a:t> </a:t>
            </a:r>
            <a:r>
              <a:rPr sz="2300" err="1">
                <a:latin typeface="Ariel"/>
                <a:cs typeface="Arial"/>
              </a:rPr>
              <a:t>medicatie</a:t>
            </a:r>
            <a:r>
              <a:rPr sz="2300">
                <a:latin typeface="Ariel"/>
                <a:cs typeface="Arial"/>
              </a:rPr>
              <a:t>, de </a:t>
            </a:r>
            <a:r>
              <a:rPr sz="2300" err="1">
                <a:latin typeface="Ariel"/>
                <a:cs typeface="Arial"/>
              </a:rPr>
              <a:t>juiste</a:t>
            </a:r>
            <a:r>
              <a:rPr sz="2300">
                <a:latin typeface="Ariel"/>
                <a:cs typeface="Arial"/>
              </a:rPr>
              <a:t> </a:t>
            </a:r>
            <a:r>
              <a:rPr sz="2300" err="1">
                <a:latin typeface="Ariel"/>
                <a:cs typeface="Arial"/>
              </a:rPr>
              <a:t>dosis</a:t>
            </a:r>
            <a:r>
              <a:rPr sz="2300">
                <a:latin typeface="Ariel"/>
                <a:cs typeface="Arial"/>
              </a:rPr>
              <a:t>, op de </a:t>
            </a:r>
            <a:r>
              <a:rPr sz="2300" err="1">
                <a:latin typeface="Ariel"/>
                <a:cs typeface="Arial"/>
              </a:rPr>
              <a:t>juiste</a:t>
            </a:r>
            <a:r>
              <a:rPr sz="2300">
                <a:latin typeface="Ariel"/>
                <a:cs typeface="Arial"/>
              </a:rPr>
              <a:t> </a:t>
            </a:r>
            <a:r>
              <a:rPr sz="2300" err="1">
                <a:latin typeface="Ariel"/>
                <a:cs typeface="Arial"/>
              </a:rPr>
              <a:t>manier</a:t>
            </a:r>
            <a:r>
              <a:rPr sz="2300">
                <a:latin typeface="Ariel"/>
                <a:cs typeface="Arial"/>
              </a:rPr>
              <a:t> </a:t>
            </a:r>
            <a:r>
              <a:rPr sz="2300" err="1">
                <a:latin typeface="Ariel"/>
                <a:cs typeface="Arial"/>
              </a:rPr>
              <a:t>en</a:t>
            </a:r>
            <a:r>
              <a:rPr sz="2300">
                <a:latin typeface="Ariel"/>
                <a:cs typeface="Arial"/>
              </a:rPr>
              <a:t> op </a:t>
            </a:r>
            <a:r>
              <a:rPr sz="2300" err="1">
                <a:latin typeface="Ariel"/>
                <a:cs typeface="Arial"/>
              </a:rPr>
              <a:t>tijd</a:t>
            </a:r>
            <a:r>
              <a:rPr sz="2300">
                <a:latin typeface="Ariel"/>
                <a:cs typeface="Arial"/>
              </a:rPr>
              <a:t> </a:t>
            </a:r>
            <a:r>
              <a:rPr sz="2300" err="1">
                <a:latin typeface="Ariel"/>
                <a:cs typeface="Arial"/>
              </a:rPr>
              <a:t>innemen</a:t>
            </a:r>
            <a:r>
              <a:rPr sz="2300">
                <a:latin typeface="Ariel"/>
                <a:cs typeface="Arial"/>
              </a:rPr>
              <a:t>. </a:t>
            </a:r>
            <a:r>
              <a:rPr sz="2300" err="1">
                <a:latin typeface="Ariel"/>
                <a:cs typeface="Arial"/>
              </a:rPr>
              <a:t>Dit</a:t>
            </a:r>
            <a:r>
              <a:rPr sz="2300">
                <a:latin typeface="Ariel"/>
                <a:cs typeface="Arial"/>
              </a:rPr>
              <a:t> </a:t>
            </a:r>
            <a:r>
              <a:rPr lang="nl-BE" sz="2300">
                <a:latin typeface="Ariel"/>
                <a:cs typeface="Arial"/>
              </a:rPr>
              <a:t>helpt om een ziekenhuisopname te voorkomen. </a:t>
            </a:r>
            <a:endParaRPr sz="2300">
              <a:latin typeface="Ariel"/>
              <a:cs typeface="Arial"/>
            </a:endParaRPr>
          </a:p>
          <a:p>
            <a:pPr>
              <a:lnSpc>
                <a:spcPct val="100000"/>
              </a:lnSpc>
              <a:spcBef>
                <a:spcPts val="860"/>
              </a:spcBef>
            </a:pPr>
            <a:endParaRPr sz="2300" b="1">
              <a:latin typeface="Ariel"/>
              <a:cs typeface="Arial" panose="020B0604020202020204" pitchFamily="34" charset="0"/>
            </a:endParaRPr>
          </a:p>
          <a:p>
            <a:pPr marL="12700">
              <a:lnSpc>
                <a:spcPct val="100000"/>
              </a:lnSpc>
              <a:spcBef>
                <a:spcPts val="5"/>
              </a:spcBef>
            </a:pPr>
            <a:r>
              <a:rPr sz="2700" b="1" spc="60">
                <a:latin typeface="Ariel"/>
                <a:cs typeface="Arial" panose="020B0604020202020204" pitchFamily="34" charset="0"/>
              </a:rPr>
              <a:t>Wat</a:t>
            </a:r>
            <a:r>
              <a:rPr sz="2700" b="1" spc="-140">
                <a:latin typeface="Ariel"/>
                <a:cs typeface="Arial" panose="020B0604020202020204" pitchFamily="34" charset="0"/>
              </a:rPr>
              <a:t> </a:t>
            </a:r>
            <a:r>
              <a:rPr lang="nl-BE" sz="2700" b="1" spc="-140">
                <a:latin typeface="Ariel"/>
                <a:cs typeface="Arial" panose="020B0604020202020204" pitchFamily="34" charset="0"/>
              </a:rPr>
              <a:t>gaat er goed of minder goed? Wat kan</a:t>
            </a:r>
            <a:r>
              <a:rPr sz="2700" b="1" spc="-140">
                <a:latin typeface="Ariel"/>
                <a:cs typeface="Arial" panose="020B0604020202020204" pitchFamily="34" charset="0"/>
              </a:rPr>
              <a:t> </a:t>
            </a:r>
            <a:r>
              <a:rPr lang="nl-BE" sz="2700" b="1" spc="-140">
                <a:latin typeface="Ariel"/>
                <a:cs typeface="Arial" panose="020B0604020202020204" pitchFamily="34" charset="0"/>
              </a:rPr>
              <a:t>je</a:t>
            </a:r>
            <a:r>
              <a:rPr sz="2700" b="1" spc="-140">
                <a:latin typeface="Ariel"/>
                <a:cs typeface="Arial" panose="020B0604020202020204" pitchFamily="34" charset="0"/>
              </a:rPr>
              <a:t> </a:t>
            </a:r>
            <a:r>
              <a:rPr sz="2700" b="1" spc="-140" err="1">
                <a:latin typeface="Ariel"/>
                <a:cs typeface="Arial" panose="020B0604020202020204" pitchFamily="34" charset="0"/>
              </a:rPr>
              <a:t>helpen</a:t>
            </a:r>
            <a:r>
              <a:rPr sz="2700" b="1" spc="-140">
                <a:latin typeface="Ariel"/>
                <a:cs typeface="Arial" panose="020B0604020202020204" pitchFamily="34" charset="0"/>
              </a:rPr>
              <a:t> om </a:t>
            </a:r>
            <a:r>
              <a:rPr lang="nl-BE" sz="2700" b="1" spc="-140">
                <a:latin typeface="Ariel"/>
                <a:cs typeface="Arial" panose="020B0604020202020204" pitchFamily="34" charset="0"/>
              </a:rPr>
              <a:t>je medicatie juist in te nemen</a:t>
            </a:r>
            <a:r>
              <a:rPr sz="2700" b="1" spc="60">
                <a:latin typeface="Ariel"/>
                <a:cs typeface="Arial" panose="020B0604020202020204" pitchFamily="34" charset="0"/>
              </a:rPr>
              <a:t>?</a:t>
            </a:r>
            <a:endParaRPr sz="2700" b="1">
              <a:latin typeface="Ariel"/>
              <a:cs typeface="Arial" panose="020B0604020202020204" pitchFamily="34" charset="0"/>
            </a:endParaRPr>
          </a:p>
        </p:txBody>
      </p:sp>
      <p:sp>
        <p:nvSpPr>
          <p:cNvPr id="17" name="object 17"/>
          <p:cNvSpPr txBox="1"/>
          <p:nvPr/>
        </p:nvSpPr>
        <p:spPr>
          <a:xfrm>
            <a:off x="2535193" y="5968703"/>
            <a:ext cx="14277321" cy="2047933"/>
          </a:xfrm>
          <a:prstGeom prst="rect">
            <a:avLst/>
          </a:prstGeom>
        </p:spPr>
        <p:txBody>
          <a:bodyPr vert="horz" wrap="square" lIns="0" tIns="12700" rIns="0" bIns="0" rtlCol="0" anchor="t">
            <a:spAutoFit/>
          </a:bodyPr>
          <a:lstStyle/>
          <a:p>
            <a:pPr marL="355600" marR="2165350" indent="-342900">
              <a:lnSpc>
                <a:spcPct val="114100"/>
              </a:lnSpc>
              <a:spcBef>
                <a:spcPts val="100"/>
              </a:spcBef>
              <a:buFont typeface="Arial" panose="020B0604020202020204" pitchFamily="34" charset="0"/>
              <a:buChar char="•"/>
            </a:pPr>
            <a:r>
              <a:rPr lang="nl-BE" sz="2300">
                <a:latin typeface="Ariel"/>
                <a:cs typeface="Arial" panose="020B0604020202020204" pitchFamily="34" charset="0"/>
              </a:rPr>
              <a:t>Vraag je mediatieschema bij je apotheker</a:t>
            </a:r>
          </a:p>
          <a:p>
            <a:pPr marL="355600" marR="2165350" indent="-342900">
              <a:lnSpc>
                <a:spcPct val="114100"/>
              </a:lnSpc>
              <a:spcBef>
                <a:spcPts val="100"/>
              </a:spcBef>
              <a:buFont typeface="Arial" panose="020B0604020202020204" pitchFamily="34" charset="0"/>
              <a:buChar char="•"/>
            </a:pPr>
            <a:r>
              <a:rPr lang="nl-BE" sz="2300">
                <a:latin typeface="Ariel"/>
                <a:cs typeface="Arial"/>
              </a:rPr>
              <a:t>Hang je medicatieschema op een zichtbare plaats</a:t>
            </a:r>
          </a:p>
          <a:p>
            <a:pPr marL="355600" marR="2165350" indent="-342900">
              <a:lnSpc>
                <a:spcPct val="114100"/>
              </a:lnSpc>
              <a:spcBef>
                <a:spcPts val="100"/>
              </a:spcBef>
              <a:buFont typeface="Arial" panose="020B0604020202020204" pitchFamily="34" charset="0"/>
              <a:buChar char="•"/>
            </a:pPr>
            <a:r>
              <a:rPr lang="nl-BE" sz="2300">
                <a:latin typeface="Ariel"/>
                <a:cs typeface="Arial"/>
              </a:rPr>
              <a:t>Neem je medicatie telkens op hetzelfde moment (bijv. bij het eten)</a:t>
            </a:r>
          </a:p>
          <a:p>
            <a:pPr marL="355600" marR="2165350" indent="-342900">
              <a:lnSpc>
                <a:spcPct val="114100"/>
              </a:lnSpc>
              <a:spcBef>
                <a:spcPts val="100"/>
              </a:spcBef>
              <a:buFont typeface="Arial" panose="020B0604020202020204" pitchFamily="34" charset="0"/>
              <a:buChar char="•"/>
            </a:pPr>
            <a:r>
              <a:rPr lang="nl-BE" sz="2300">
                <a:latin typeface="Ariel"/>
                <a:cs typeface="Arial"/>
              </a:rPr>
              <a:t>Gebruik een alarm als herinnering (bijv. gsm alarm)</a:t>
            </a:r>
            <a:endParaRPr lang="nl-BE">
              <a:latin typeface="Ariel"/>
            </a:endParaRPr>
          </a:p>
          <a:p>
            <a:pPr marL="355600" marR="2165350" indent="-342900">
              <a:lnSpc>
                <a:spcPct val="114100"/>
              </a:lnSpc>
              <a:spcBef>
                <a:spcPts val="100"/>
              </a:spcBef>
              <a:buFont typeface="Arial" panose="020B0604020202020204" pitchFamily="34" charset="0"/>
              <a:buChar char="•"/>
            </a:pPr>
            <a:r>
              <a:rPr lang="nl-BE" sz="2300">
                <a:latin typeface="Ariel"/>
                <a:cs typeface="Arial" panose="020B0604020202020204" pitchFamily="34" charset="0"/>
              </a:rPr>
              <a:t>Heb je hulp nodig met het klaarzetten van je medicatie? Bespreek dit met je huisarts. </a:t>
            </a:r>
            <a:endParaRPr sz="2300">
              <a:latin typeface="Ariel"/>
              <a:cs typeface="Arial" panose="020B0604020202020204" pitchFamily="34" charset="0"/>
            </a:endParaRPr>
          </a:p>
        </p:txBody>
      </p:sp>
      <p:sp>
        <p:nvSpPr>
          <p:cNvPr id="18" name="object 18"/>
          <p:cNvSpPr txBox="1"/>
          <p:nvPr/>
        </p:nvSpPr>
        <p:spPr>
          <a:xfrm>
            <a:off x="1893327" y="5407567"/>
            <a:ext cx="9502553" cy="395235"/>
          </a:xfrm>
          <a:prstGeom prst="rect">
            <a:avLst/>
          </a:prstGeom>
        </p:spPr>
        <p:txBody>
          <a:bodyPr vert="horz" wrap="square" lIns="0" tIns="14604" rIns="0" bIns="0" rtlCol="0">
            <a:spAutoFit/>
          </a:bodyPr>
          <a:lstStyle/>
          <a:p>
            <a:pPr marL="355600" marR="2165350" indent="-342900">
              <a:lnSpc>
                <a:spcPct val="114100"/>
              </a:lnSpc>
              <a:spcBef>
                <a:spcPts val="100"/>
              </a:spcBef>
              <a:buFont typeface="Arial" panose="020B0604020202020204" pitchFamily="34" charset="0"/>
              <a:buChar char="•"/>
            </a:pPr>
            <a:r>
              <a:rPr lang="nl-BE" sz="2300" b="1">
                <a:latin typeface="Ariel"/>
                <a:cs typeface="Arial" panose="020B0604020202020204" pitchFamily="34" charset="0"/>
              </a:rPr>
              <a:t>Enkele </a:t>
            </a:r>
            <a:r>
              <a:rPr sz="2300" b="1">
                <a:latin typeface="Ariel"/>
                <a:cs typeface="Arial" panose="020B0604020202020204" pitchFamily="34" charset="0"/>
              </a:rPr>
              <a:t>Tips</a:t>
            </a:r>
            <a:r>
              <a:rPr lang="nl-BE" sz="2300" b="1">
                <a:latin typeface="Ariel"/>
                <a:cs typeface="Arial" panose="020B0604020202020204" pitchFamily="34" charset="0"/>
              </a:rPr>
              <a:t> (selecteer de relevante)</a:t>
            </a:r>
            <a:r>
              <a:rPr sz="2300" b="1">
                <a:latin typeface="Ariel"/>
                <a:cs typeface="Arial" panose="020B0604020202020204" pitchFamily="34" charset="0"/>
              </a:rPr>
              <a:t>:</a:t>
            </a:r>
          </a:p>
        </p:txBody>
      </p:sp>
      <p:sp>
        <p:nvSpPr>
          <p:cNvPr id="21" name="object 21"/>
          <p:cNvSpPr txBox="1"/>
          <p:nvPr/>
        </p:nvSpPr>
        <p:spPr>
          <a:xfrm>
            <a:off x="1893328" y="8223741"/>
            <a:ext cx="14992985" cy="1292020"/>
          </a:xfrm>
          <a:prstGeom prst="rect">
            <a:avLst/>
          </a:prstGeom>
        </p:spPr>
        <p:txBody>
          <a:bodyPr vert="horz" wrap="square" lIns="0" tIns="89535" rIns="0" bIns="0" rtlCol="0">
            <a:spAutoFit/>
          </a:bodyPr>
          <a:lstStyle/>
          <a:p>
            <a:pPr marL="12700">
              <a:spcBef>
                <a:spcPts val="5"/>
              </a:spcBef>
            </a:pPr>
            <a:r>
              <a:rPr sz="2700" b="1" spc="-140">
                <a:latin typeface="Ariel"/>
                <a:cs typeface="Arial" panose="020B0604020202020204" pitchFamily="34" charset="0"/>
              </a:rPr>
              <a:t>Wat  doe</a:t>
            </a:r>
            <a:r>
              <a:rPr lang="nl-BE" sz="2700" b="1" spc="-140">
                <a:latin typeface="Ariel"/>
                <a:cs typeface="Arial" panose="020B0604020202020204" pitchFamily="34" charset="0"/>
              </a:rPr>
              <a:t> je</a:t>
            </a:r>
            <a:r>
              <a:rPr sz="2700" b="1" spc="-140">
                <a:latin typeface="Ariel"/>
                <a:cs typeface="Arial" panose="020B0604020202020204" pitchFamily="34" charset="0"/>
              </a:rPr>
              <a:t> </a:t>
            </a:r>
            <a:r>
              <a:rPr lang="nl-BE" sz="2700" b="1" spc="-140">
                <a:latin typeface="Ariel"/>
                <a:cs typeface="Arial" panose="020B0604020202020204" pitchFamily="34" charset="0"/>
              </a:rPr>
              <a:t>als je vergeet je </a:t>
            </a:r>
            <a:r>
              <a:rPr sz="2700" b="1" spc="-140" err="1">
                <a:latin typeface="Ariel"/>
                <a:cs typeface="Arial" panose="020B0604020202020204" pitchFamily="34" charset="0"/>
              </a:rPr>
              <a:t>medicatie</a:t>
            </a:r>
            <a:r>
              <a:rPr lang="nl-BE" sz="2700" b="1" spc="-140">
                <a:latin typeface="Ariel"/>
                <a:cs typeface="Arial" panose="020B0604020202020204" pitchFamily="34" charset="0"/>
              </a:rPr>
              <a:t> in</a:t>
            </a:r>
            <a:r>
              <a:rPr sz="2700" b="1" spc="-140">
                <a:latin typeface="Ariel"/>
                <a:cs typeface="Arial" panose="020B0604020202020204" pitchFamily="34" charset="0"/>
              </a:rPr>
              <a:t> </a:t>
            </a:r>
            <a:r>
              <a:rPr sz="2700" b="1" spc="-140" err="1">
                <a:latin typeface="Ariel"/>
                <a:cs typeface="Arial" panose="020B0604020202020204" pitchFamily="34" charset="0"/>
              </a:rPr>
              <a:t>te</a:t>
            </a:r>
            <a:r>
              <a:rPr sz="2700" b="1" spc="-140">
                <a:latin typeface="Ariel"/>
                <a:cs typeface="Arial" panose="020B0604020202020204" pitchFamily="34" charset="0"/>
              </a:rPr>
              <a:t> </a:t>
            </a:r>
            <a:r>
              <a:rPr sz="2700" b="1" spc="-140" err="1">
                <a:latin typeface="Ariel"/>
                <a:cs typeface="Arial" panose="020B0604020202020204" pitchFamily="34" charset="0"/>
              </a:rPr>
              <a:t>nemen</a:t>
            </a:r>
            <a:r>
              <a:rPr sz="2700" b="1" spc="-140">
                <a:latin typeface="Ariel"/>
                <a:cs typeface="Arial" panose="020B0604020202020204" pitchFamily="34" charset="0"/>
              </a:rPr>
              <a:t>?</a:t>
            </a:r>
          </a:p>
          <a:p>
            <a:pPr marL="435609" marR="5080" indent="-635" algn="just">
              <a:lnSpc>
                <a:spcPct val="114100"/>
              </a:lnSpc>
              <a:spcBef>
                <a:spcPts val="125"/>
              </a:spcBef>
            </a:pPr>
            <a:r>
              <a:rPr lang="nl-BE" sz="2300" spc="10">
                <a:latin typeface="Ariel"/>
                <a:cs typeface="Arial" panose="020B0604020202020204" pitchFamily="34" charset="0"/>
              </a:rPr>
              <a:t>Bij</a:t>
            </a:r>
            <a:r>
              <a:rPr sz="2300" spc="10">
                <a:latin typeface="Ariel"/>
                <a:cs typeface="Arial" panose="020B0604020202020204" pitchFamily="34" charset="0"/>
              </a:rPr>
              <a:t> </a:t>
            </a:r>
            <a:r>
              <a:rPr lang="nl-BE" sz="2300">
                <a:latin typeface="Ariel"/>
                <a:cs typeface="Arial" panose="020B0604020202020204" pitchFamily="34" charset="0"/>
              </a:rPr>
              <a:t>medicatie die je</a:t>
            </a:r>
            <a:r>
              <a:rPr sz="2300" spc="10">
                <a:latin typeface="Ariel"/>
                <a:cs typeface="Arial" panose="020B0604020202020204" pitchFamily="34" charset="0"/>
              </a:rPr>
              <a:t> </a:t>
            </a:r>
            <a:r>
              <a:rPr sz="2300" err="1">
                <a:latin typeface="Ariel"/>
                <a:cs typeface="Arial" panose="020B0604020202020204" pitchFamily="34" charset="0"/>
              </a:rPr>
              <a:t>één</a:t>
            </a:r>
            <a:r>
              <a:rPr sz="2300" spc="10">
                <a:latin typeface="Ariel"/>
                <a:cs typeface="Arial" panose="020B0604020202020204" pitchFamily="34" charset="0"/>
              </a:rPr>
              <a:t> </a:t>
            </a:r>
            <a:r>
              <a:rPr sz="2300" err="1">
                <a:latin typeface="Ariel"/>
                <a:cs typeface="Arial" panose="020B0604020202020204" pitchFamily="34" charset="0"/>
              </a:rPr>
              <a:t>keer</a:t>
            </a:r>
            <a:r>
              <a:rPr sz="2300" spc="10">
                <a:latin typeface="Ariel"/>
                <a:cs typeface="Arial" panose="020B0604020202020204" pitchFamily="34" charset="0"/>
              </a:rPr>
              <a:t> </a:t>
            </a:r>
            <a:r>
              <a:rPr sz="2300" spc="65">
                <a:latin typeface="Ariel"/>
                <a:cs typeface="Arial" panose="020B0604020202020204" pitchFamily="34" charset="0"/>
              </a:rPr>
              <a:t>per</a:t>
            </a:r>
            <a:r>
              <a:rPr sz="2300" spc="10">
                <a:latin typeface="Ariel"/>
                <a:cs typeface="Arial" panose="020B0604020202020204" pitchFamily="34" charset="0"/>
              </a:rPr>
              <a:t> </a:t>
            </a:r>
            <a:r>
              <a:rPr sz="2300" err="1">
                <a:latin typeface="Ariel"/>
                <a:cs typeface="Arial" panose="020B0604020202020204" pitchFamily="34" charset="0"/>
              </a:rPr>
              <a:t>dag</a:t>
            </a:r>
            <a:r>
              <a:rPr sz="2300" spc="10">
                <a:latin typeface="Ariel"/>
                <a:cs typeface="Arial" panose="020B0604020202020204" pitchFamily="34" charset="0"/>
              </a:rPr>
              <a:t> </a:t>
            </a:r>
            <a:r>
              <a:rPr sz="2300" err="1">
                <a:latin typeface="Ariel"/>
                <a:cs typeface="Arial" panose="020B0604020202020204" pitchFamily="34" charset="0"/>
              </a:rPr>
              <a:t>gebruikt</a:t>
            </a:r>
            <a:r>
              <a:rPr lang="nl-BE" sz="2300">
                <a:latin typeface="Ariel"/>
                <a:cs typeface="Arial" panose="020B0604020202020204" pitchFamily="34" charset="0"/>
              </a:rPr>
              <a:t>, neem</a:t>
            </a:r>
            <a:r>
              <a:rPr sz="2300" spc="10">
                <a:latin typeface="Ariel"/>
                <a:cs typeface="Arial" panose="020B0604020202020204" pitchFamily="34" charset="0"/>
              </a:rPr>
              <a:t> </a:t>
            </a:r>
            <a:r>
              <a:rPr lang="nl-BE" sz="2300" spc="10">
                <a:latin typeface="Ariel"/>
                <a:cs typeface="Arial" panose="020B0604020202020204" pitchFamily="34" charset="0"/>
              </a:rPr>
              <a:t>die</a:t>
            </a:r>
            <a:r>
              <a:rPr sz="2300" spc="10">
                <a:latin typeface="Ariel"/>
                <a:cs typeface="Arial" panose="020B0604020202020204" pitchFamily="34" charset="0"/>
              </a:rPr>
              <a:t> </a:t>
            </a:r>
            <a:r>
              <a:rPr lang="nl-BE" sz="2300" spc="10">
                <a:latin typeface="Ariel"/>
                <a:cs typeface="Arial" panose="020B0604020202020204" pitchFamily="34" charset="0"/>
              </a:rPr>
              <a:t>nog dezelfde dag in</a:t>
            </a:r>
            <a:r>
              <a:rPr sz="2300" spc="-10">
                <a:latin typeface="Ariel"/>
                <a:cs typeface="Arial" panose="020B0604020202020204" pitchFamily="34" charset="0"/>
              </a:rPr>
              <a:t>. </a:t>
            </a:r>
            <a:r>
              <a:rPr lang="nl-BE" sz="2300" spc="-10">
                <a:latin typeface="Ariel"/>
                <a:cs typeface="Arial" panose="020B0604020202020204" pitchFamily="34" charset="0"/>
              </a:rPr>
              <a:t>Bij</a:t>
            </a:r>
            <a:r>
              <a:rPr lang="nl-BE" sz="2300" spc="60">
                <a:latin typeface="Ariel"/>
                <a:cs typeface="Arial" panose="020B0604020202020204" pitchFamily="34" charset="0"/>
              </a:rPr>
              <a:t> medicatie die je meerdere keren per dag inneemt, </a:t>
            </a:r>
            <a:r>
              <a:rPr sz="2300" spc="30">
                <a:latin typeface="Ariel"/>
                <a:cs typeface="Arial" panose="020B0604020202020204" pitchFamily="34" charset="0"/>
              </a:rPr>
              <a:t> </a:t>
            </a:r>
            <a:r>
              <a:rPr lang="nl-BE" sz="2300" spc="30">
                <a:latin typeface="Ariel"/>
                <a:cs typeface="Arial" panose="020B0604020202020204" pitchFamily="34" charset="0"/>
              </a:rPr>
              <a:t>sla je</a:t>
            </a:r>
            <a:r>
              <a:rPr sz="2300" spc="30">
                <a:latin typeface="Ariel"/>
                <a:cs typeface="Arial" panose="020B0604020202020204" pitchFamily="34" charset="0"/>
              </a:rPr>
              <a:t> </a:t>
            </a:r>
            <a:r>
              <a:rPr lang="nl-BE" sz="2300" spc="30">
                <a:latin typeface="Ariel"/>
                <a:cs typeface="Arial" panose="020B0604020202020204" pitchFamily="34" charset="0"/>
              </a:rPr>
              <a:t>dat moment over. Neem je andere pillen zoals voorgeschreven.  </a:t>
            </a:r>
            <a:r>
              <a:rPr sz="2300" spc="30">
                <a:latin typeface="Ariel"/>
                <a:cs typeface="Arial" panose="020B0604020202020204" pitchFamily="34" charset="0"/>
              </a:rPr>
              <a:t> </a:t>
            </a:r>
            <a:endParaRPr sz="2300">
              <a:latin typeface="Ariel"/>
              <a:cs typeface="Arial" panose="020B0604020202020204" pitchFamily="34" charset="0"/>
            </a:endParaRPr>
          </a:p>
        </p:txBody>
      </p:sp>
      <p:sp>
        <p:nvSpPr>
          <p:cNvPr id="11" name="Rechthoek: afgeronde hoeken 10">
            <a:extLst>
              <a:ext uri="{FF2B5EF4-FFF2-40B4-BE49-F238E27FC236}">
                <a16:creationId xmlns:a16="http://schemas.microsoft.com/office/drawing/2014/main" id="{BE8F1D30-F7A0-15D4-4947-224B573886A5}"/>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object 9">
            <a:extLst>
              <a:ext uri="{FF2B5EF4-FFF2-40B4-BE49-F238E27FC236}">
                <a16:creationId xmlns:a16="http://schemas.microsoft.com/office/drawing/2014/main" id="{1013258D-E71E-72D9-CB92-DE95B48477E7}"/>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Therapietrouw</a:t>
            </a:r>
            <a:endParaRPr lang="nl-BE" b="1" spc="-20">
              <a:solidFill>
                <a:schemeClr val="bg1"/>
              </a:solidFill>
              <a:latin typeface="Ariel"/>
            </a:endParaRPr>
          </a:p>
        </p:txBody>
      </p:sp>
      <p:pic>
        <p:nvPicPr>
          <p:cNvPr id="13" name="object 14">
            <a:extLst>
              <a:ext uri="{FF2B5EF4-FFF2-40B4-BE49-F238E27FC236}">
                <a16:creationId xmlns:a16="http://schemas.microsoft.com/office/drawing/2014/main" id="{10209194-8E7E-C8AB-0482-F5468D33D77D}"/>
              </a:ext>
            </a:extLst>
          </p:cNvPr>
          <p:cNvPicPr/>
          <p:nvPr/>
        </p:nvPicPr>
        <p:blipFill>
          <a:blip r:embed="rId3" cstate="print"/>
          <a:stretch>
            <a:fillRect/>
          </a:stretch>
        </p:blipFill>
        <p:spPr>
          <a:xfrm>
            <a:off x="16044291" y="685575"/>
            <a:ext cx="1222502" cy="1239596"/>
          </a:xfrm>
          <a:prstGeom prst="rect">
            <a:avLst/>
          </a:prstGeom>
        </p:spPr>
      </p:pic>
      <p:grpSp>
        <p:nvGrpSpPr>
          <p:cNvPr id="14" name="object 31">
            <a:extLst>
              <a:ext uri="{FF2B5EF4-FFF2-40B4-BE49-F238E27FC236}">
                <a16:creationId xmlns:a16="http://schemas.microsoft.com/office/drawing/2014/main" id="{DA60BAE2-FDDB-3EA9-22AA-C11C9614E3C6}"/>
              </a:ext>
            </a:extLst>
          </p:cNvPr>
          <p:cNvGrpSpPr/>
          <p:nvPr/>
        </p:nvGrpSpPr>
        <p:grpSpPr>
          <a:xfrm>
            <a:off x="16056102" y="697360"/>
            <a:ext cx="1198880" cy="1216025"/>
            <a:chOff x="16659987" y="575220"/>
            <a:chExt cx="1198880" cy="1216025"/>
          </a:xfrm>
        </p:grpSpPr>
        <p:sp>
          <p:nvSpPr>
            <p:cNvPr id="15" name="object 32">
              <a:extLst>
                <a:ext uri="{FF2B5EF4-FFF2-40B4-BE49-F238E27FC236}">
                  <a16:creationId xmlns:a16="http://schemas.microsoft.com/office/drawing/2014/main" id="{3B7282DB-4457-63B9-5B6A-7CFD657F7DDC}"/>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6" name="object 33">
              <a:extLst>
                <a:ext uri="{FF2B5EF4-FFF2-40B4-BE49-F238E27FC236}">
                  <a16:creationId xmlns:a16="http://schemas.microsoft.com/office/drawing/2014/main" id="{90FDBB5A-2485-5EC1-EC4B-06847509E424}"/>
                </a:ext>
              </a:extLst>
            </p:cNvPr>
            <p:cNvPicPr/>
            <p:nvPr/>
          </p:nvPicPr>
          <p:blipFill>
            <a:blip r:embed="rId4" cstate="print"/>
            <a:stretch>
              <a:fillRect/>
            </a:stretch>
          </p:blipFill>
          <p:spPr>
            <a:xfrm>
              <a:off x="17191989" y="786656"/>
              <a:ext cx="134493" cy="134747"/>
            </a:xfrm>
            <a:prstGeom prst="rect">
              <a:avLst/>
            </a:prstGeom>
          </p:spPr>
        </p:pic>
        <p:sp>
          <p:nvSpPr>
            <p:cNvPr id="22" name="object 34">
              <a:extLst>
                <a:ext uri="{FF2B5EF4-FFF2-40B4-BE49-F238E27FC236}">
                  <a16:creationId xmlns:a16="http://schemas.microsoft.com/office/drawing/2014/main" id="{5471D6F7-4F47-E200-0F69-29FEFE3A192B}"/>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3" name="object 32">
            <a:extLst>
              <a:ext uri="{FF2B5EF4-FFF2-40B4-BE49-F238E27FC236}">
                <a16:creationId xmlns:a16="http://schemas.microsoft.com/office/drawing/2014/main" id="{7C2B7830-15FD-5DCA-5252-1F6053133598}"/>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4" name="Afbeelding 23" descr="Afbeelding met kunst&#10;&#10;Automatisch gegenereerde beschrijving">
            <a:extLst>
              <a:ext uri="{FF2B5EF4-FFF2-40B4-BE49-F238E27FC236}">
                <a16:creationId xmlns:a16="http://schemas.microsoft.com/office/drawing/2014/main" id="{BDB2625A-B771-0F44-89BF-D5EF6C7E7A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5" name="object 5">
            <a:extLst>
              <a:ext uri="{FF2B5EF4-FFF2-40B4-BE49-F238E27FC236}">
                <a16:creationId xmlns:a16="http://schemas.microsoft.com/office/drawing/2014/main" id="{75E0CC8F-A8C7-B205-65FA-0066FBF4C5AC}"/>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6" name="object 7">
            <a:extLst>
              <a:ext uri="{FF2B5EF4-FFF2-40B4-BE49-F238E27FC236}">
                <a16:creationId xmlns:a16="http://schemas.microsoft.com/office/drawing/2014/main" id="{A7FDA9D8-9A90-BB64-6629-50D27A9737CF}"/>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2" name="object 19">
            <a:extLst>
              <a:ext uri="{FF2B5EF4-FFF2-40B4-BE49-F238E27FC236}">
                <a16:creationId xmlns:a16="http://schemas.microsoft.com/office/drawing/2014/main" id="{73598017-D231-87E7-69B6-A20B3A6F85B7}"/>
              </a:ext>
            </a:extLst>
          </p:cNvPr>
          <p:cNvSpPr/>
          <p:nvPr/>
        </p:nvSpPr>
        <p:spPr>
          <a:xfrm>
            <a:off x="1169428" y="2708542"/>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27" name="Ovaal 26">
            <a:extLst>
              <a:ext uri="{FF2B5EF4-FFF2-40B4-BE49-F238E27FC236}">
                <a16:creationId xmlns:a16="http://schemas.microsoft.com/office/drawing/2014/main" id="{134DAD39-4892-5F4F-A39E-22D096FC17EB}"/>
              </a:ext>
            </a:extLst>
          </p:cNvPr>
          <p:cNvSpPr/>
          <p:nvPr/>
        </p:nvSpPr>
        <p:spPr>
          <a:xfrm>
            <a:off x="1343907" y="3446909"/>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28" name="object 19">
            <a:extLst>
              <a:ext uri="{FF2B5EF4-FFF2-40B4-BE49-F238E27FC236}">
                <a16:creationId xmlns:a16="http://schemas.microsoft.com/office/drawing/2014/main" id="{D56D806C-7F2B-0F3B-CD1B-7BDFD3F0A166}"/>
              </a:ext>
            </a:extLst>
          </p:cNvPr>
          <p:cNvSpPr/>
          <p:nvPr/>
        </p:nvSpPr>
        <p:spPr>
          <a:xfrm>
            <a:off x="1169428" y="4669200"/>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29" name="Ovaal 28">
            <a:extLst>
              <a:ext uri="{FF2B5EF4-FFF2-40B4-BE49-F238E27FC236}">
                <a16:creationId xmlns:a16="http://schemas.microsoft.com/office/drawing/2014/main" id="{412510F1-94B7-4455-CBC5-45AB67037ED3}"/>
              </a:ext>
            </a:extLst>
          </p:cNvPr>
          <p:cNvSpPr/>
          <p:nvPr/>
        </p:nvSpPr>
        <p:spPr>
          <a:xfrm>
            <a:off x="1343907" y="5407567"/>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30" name="object 19">
            <a:extLst>
              <a:ext uri="{FF2B5EF4-FFF2-40B4-BE49-F238E27FC236}">
                <a16:creationId xmlns:a16="http://schemas.microsoft.com/office/drawing/2014/main" id="{1D77D867-F078-EB68-2477-4164E8C43111}"/>
              </a:ext>
            </a:extLst>
          </p:cNvPr>
          <p:cNvSpPr/>
          <p:nvPr/>
        </p:nvSpPr>
        <p:spPr>
          <a:xfrm>
            <a:off x="1169428" y="8054511"/>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31" name="Ovaal 30">
            <a:extLst>
              <a:ext uri="{FF2B5EF4-FFF2-40B4-BE49-F238E27FC236}">
                <a16:creationId xmlns:a16="http://schemas.microsoft.com/office/drawing/2014/main" id="{52A90B64-3366-944C-02F4-025566795DB7}"/>
              </a:ext>
            </a:extLst>
          </p:cNvPr>
          <p:cNvSpPr/>
          <p:nvPr/>
        </p:nvSpPr>
        <p:spPr>
          <a:xfrm>
            <a:off x="1343907" y="8792878"/>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3" name="object 19">
            <a:extLst>
              <a:ext uri="{FF2B5EF4-FFF2-40B4-BE49-F238E27FC236}">
                <a16:creationId xmlns:a16="http://schemas.microsoft.com/office/drawing/2014/main" id="{F5221108-27E1-4311-9637-090C4B2857DF}"/>
              </a:ext>
            </a:extLst>
          </p:cNvPr>
          <p:cNvSpPr/>
          <p:nvPr/>
        </p:nvSpPr>
        <p:spPr>
          <a:xfrm>
            <a:off x="15135265" y="6352931"/>
            <a:ext cx="222135" cy="267183"/>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5" name="Ovaal 4">
            <a:extLst>
              <a:ext uri="{FF2B5EF4-FFF2-40B4-BE49-F238E27FC236}">
                <a16:creationId xmlns:a16="http://schemas.microsoft.com/office/drawing/2014/main" id="{0D8B42BE-E0F4-CC4D-446A-6794AF8325E2}"/>
              </a:ext>
            </a:extLst>
          </p:cNvPr>
          <p:cNvSpPr/>
          <p:nvPr/>
        </p:nvSpPr>
        <p:spPr>
          <a:xfrm flipV="1">
            <a:off x="15202286" y="6633884"/>
            <a:ext cx="51053" cy="45719"/>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6" name="object 19">
            <a:extLst>
              <a:ext uri="{FF2B5EF4-FFF2-40B4-BE49-F238E27FC236}">
                <a16:creationId xmlns:a16="http://schemas.microsoft.com/office/drawing/2014/main" id="{1C1A88F5-A833-ACCE-FEB0-00E4814D18F2}"/>
              </a:ext>
            </a:extLst>
          </p:cNvPr>
          <p:cNvSpPr/>
          <p:nvPr/>
        </p:nvSpPr>
        <p:spPr>
          <a:xfrm>
            <a:off x="15111125" y="6925863"/>
            <a:ext cx="222135" cy="267183"/>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19" name="Ovaal 18">
            <a:extLst>
              <a:ext uri="{FF2B5EF4-FFF2-40B4-BE49-F238E27FC236}">
                <a16:creationId xmlns:a16="http://schemas.microsoft.com/office/drawing/2014/main" id="{165D2712-6575-D9B7-27CE-F8BAF752CBE6}"/>
              </a:ext>
            </a:extLst>
          </p:cNvPr>
          <p:cNvSpPr/>
          <p:nvPr/>
        </p:nvSpPr>
        <p:spPr>
          <a:xfrm flipV="1">
            <a:off x="15178146" y="7206816"/>
            <a:ext cx="51053" cy="45719"/>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20" name="object 19">
            <a:extLst>
              <a:ext uri="{FF2B5EF4-FFF2-40B4-BE49-F238E27FC236}">
                <a16:creationId xmlns:a16="http://schemas.microsoft.com/office/drawing/2014/main" id="{84E922CF-8131-9E9E-DF07-926CC9271FBC}"/>
              </a:ext>
            </a:extLst>
          </p:cNvPr>
          <p:cNvSpPr/>
          <p:nvPr/>
        </p:nvSpPr>
        <p:spPr>
          <a:xfrm>
            <a:off x="15111126" y="7496564"/>
            <a:ext cx="222135" cy="267183"/>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32" name="Ovaal 31">
            <a:extLst>
              <a:ext uri="{FF2B5EF4-FFF2-40B4-BE49-F238E27FC236}">
                <a16:creationId xmlns:a16="http://schemas.microsoft.com/office/drawing/2014/main" id="{7E2C428D-FDD7-A2D5-B8CC-9F772C18D65F}"/>
              </a:ext>
            </a:extLst>
          </p:cNvPr>
          <p:cNvSpPr/>
          <p:nvPr/>
        </p:nvSpPr>
        <p:spPr>
          <a:xfrm flipV="1">
            <a:off x="15178147" y="7777517"/>
            <a:ext cx="51053" cy="45719"/>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33" name="Tekstvak 32">
            <a:extLst>
              <a:ext uri="{FF2B5EF4-FFF2-40B4-BE49-F238E27FC236}">
                <a16:creationId xmlns:a16="http://schemas.microsoft.com/office/drawing/2014/main" id="{5E9109F9-61B2-12FA-5999-936040D4F9A0}"/>
              </a:ext>
            </a:extLst>
          </p:cNvPr>
          <p:cNvSpPr txBox="1"/>
          <p:nvPr/>
        </p:nvSpPr>
        <p:spPr>
          <a:xfrm>
            <a:off x="15505258" y="6395857"/>
            <a:ext cx="2159961" cy="261610"/>
          </a:xfrm>
          <a:prstGeom prst="rect">
            <a:avLst/>
          </a:prstGeom>
          <a:noFill/>
        </p:spPr>
        <p:txBody>
          <a:bodyPr wrap="square" rtlCol="0">
            <a:spAutoFit/>
          </a:bodyPr>
          <a:lstStyle/>
          <a:p>
            <a:r>
              <a:rPr lang="nl-BE" sz="1100"/>
              <a:t>Neem je dagelijks je medicatie?</a:t>
            </a:r>
          </a:p>
        </p:txBody>
      </p:sp>
      <p:sp>
        <p:nvSpPr>
          <p:cNvPr id="34" name="Tekstvak 33">
            <a:extLst>
              <a:ext uri="{FF2B5EF4-FFF2-40B4-BE49-F238E27FC236}">
                <a16:creationId xmlns:a16="http://schemas.microsoft.com/office/drawing/2014/main" id="{C8D643CB-B878-EA6B-ED3B-BF32CEBDCD3F}"/>
              </a:ext>
            </a:extLst>
          </p:cNvPr>
          <p:cNvSpPr txBox="1"/>
          <p:nvPr/>
        </p:nvSpPr>
        <p:spPr>
          <a:xfrm>
            <a:off x="15505257" y="6963229"/>
            <a:ext cx="2496066" cy="261610"/>
          </a:xfrm>
          <a:prstGeom prst="rect">
            <a:avLst/>
          </a:prstGeom>
          <a:noFill/>
        </p:spPr>
        <p:txBody>
          <a:bodyPr wrap="square" rtlCol="0">
            <a:spAutoFit/>
          </a:bodyPr>
          <a:lstStyle/>
          <a:p>
            <a:r>
              <a:rPr lang="nl-BE" sz="1100"/>
              <a:t>Wat gaat er goed of minder goed?</a:t>
            </a:r>
          </a:p>
        </p:txBody>
      </p:sp>
      <p:sp>
        <p:nvSpPr>
          <p:cNvPr id="35" name="Tekstvak 34">
            <a:extLst>
              <a:ext uri="{FF2B5EF4-FFF2-40B4-BE49-F238E27FC236}">
                <a16:creationId xmlns:a16="http://schemas.microsoft.com/office/drawing/2014/main" id="{0457D808-F5B0-F948-18D4-869F03F9FF0A}"/>
              </a:ext>
            </a:extLst>
          </p:cNvPr>
          <p:cNvSpPr txBox="1"/>
          <p:nvPr/>
        </p:nvSpPr>
        <p:spPr>
          <a:xfrm>
            <a:off x="15505256" y="7515907"/>
            <a:ext cx="2159961" cy="430887"/>
          </a:xfrm>
          <a:prstGeom prst="rect">
            <a:avLst/>
          </a:prstGeom>
          <a:noFill/>
        </p:spPr>
        <p:txBody>
          <a:bodyPr wrap="square" rtlCol="0">
            <a:spAutoFit/>
          </a:bodyPr>
          <a:lstStyle/>
          <a:p>
            <a:r>
              <a:rPr lang="nl-NL" sz="1100"/>
              <a:t>Wat kan je helpen om je medicatie juist in te nemen?</a:t>
            </a:r>
            <a:endParaRPr lang="nl-BE" sz="1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991E110A-E353-34CA-D944-37DD426573C1}"/>
              </a:ext>
            </a:extLst>
          </p:cNvPr>
          <p:cNvSpPr/>
          <p:nvPr/>
        </p:nvSpPr>
        <p:spPr>
          <a:xfrm>
            <a:off x="1405961" y="6131198"/>
            <a:ext cx="16145439" cy="385702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bject 6"/>
          <p:cNvSpPr txBox="1">
            <a:spLocks noGrp="1"/>
          </p:cNvSpPr>
          <p:nvPr>
            <p:ph type="title"/>
          </p:nvPr>
        </p:nvSpPr>
        <p:spPr>
          <a:xfrm>
            <a:off x="2954896" y="508578"/>
            <a:ext cx="12378207" cy="1266884"/>
          </a:xfrm>
          <a:prstGeom prst="rect">
            <a:avLst/>
          </a:prstGeom>
        </p:spPr>
        <p:txBody>
          <a:bodyPr vert="horz" wrap="square" lIns="0" tIns="187832" rIns="0" bIns="0" rtlCol="0">
            <a:spAutoFit/>
          </a:bodyPr>
          <a:lstStyle/>
          <a:p>
            <a:pPr marL="4138295">
              <a:lnSpc>
                <a:spcPct val="100000"/>
              </a:lnSpc>
              <a:spcBef>
                <a:spcPts val="100"/>
              </a:spcBef>
            </a:pPr>
            <a:r>
              <a:rPr spc="-10">
                <a:latin typeface="Arial" panose="020B0604020202020204" pitchFamily="34" charset="0"/>
                <a:cs typeface="Arial" panose="020B0604020202020204" pitchFamily="34" charset="0"/>
              </a:rPr>
              <a:t>Vaccinatie</a:t>
            </a:r>
          </a:p>
        </p:txBody>
      </p:sp>
      <p:sp>
        <p:nvSpPr>
          <p:cNvPr id="7" name="object 7"/>
          <p:cNvSpPr txBox="1"/>
          <p:nvPr/>
        </p:nvSpPr>
        <p:spPr>
          <a:xfrm>
            <a:off x="2000768" y="6576583"/>
            <a:ext cx="14987028" cy="2692725"/>
          </a:xfrm>
          <a:prstGeom prst="rect">
            <a:avLst/>
          </a:prstGeom>
        </p:spPr>
        <p:txBody>
          <a:bodyPr vert="horz" wrap="square" lIns="0" tIns="12700" rIns="0" bIns="0" rtlCol="0">
            <a:spAutoFit/>
          </a:bodyPr>
          <a:lstStyle/>
          <a:p>
            <a:pPr marL="12700" marR="12700">
              <a:lnSpc>
                <a:spcPct val="114999"/>
              </a:lnSpc>
              <a:spcBef>
                <a:spcPts val="100"/>
              </a:spcBef>
            </a:pPr>
            <a:r>
              <a:rPr lang="nl-NL" sz="2500" spc="-35">
                <a:latin typeface="Ariel"/>
                <a:cs typeface="Arial" panose="020B0604020202020204" pitchFamily="34" charset="0"/>
              </a:rPr>
              <a:t>Het is belangrijk dat je je laat vaccineren. Mensen met hartfalen kunnen erge klachten krijgen van de griep, COVID of van een longontsteking. Ze verergeren ook je hartfalen. </a:t>
            </a:r>
          </a:p>
          <a:p>
            <a:pPr marL="12700" marR="12700">
              <a:lnSpc>
                <a:spcPct val="114999"/>
              </a:lnSpc>
              <a:spcBef>
                <a:spcPts val="100"/>
              </a:spcBef>
            </a:pPr>
            <a:r>
              <a:rPr lang="nl-NL" sz="2500" spc="-35">
                <a:latin typeface="Ariel"/>
                <a:cs typeface="Arial" panose="020B0604020202020204" pitchFamily="34" charset="0"/>
              </a:rPr>
              <a:t>Voor jou kost het griepvaccin 4 Euro. Je moet dit wel elk najaar laten zetten. Het griepvirus verandert elk jaar een beetje. </a:t>
            </a:r>
          </a:p>
          <a:p>
            <a:pPr marL="12700" marR="12700">
              <a:lnSpc>
                <a:spcPct val="114999"/>
              </a:lnSpc>
              <a:spcBef>
                <a:spcPts val="100"/>
              </a:spcBef>
            </a:pPr>
            <a:r>
              <a:rPr lang="nl-NL" sz="2500" spc="-35">
                <a:latin typeface="Ariel"/>
                <a:cs typeface="Arial" panose="020B0604020202020204" pitchFamily="34" charset="0"/>
              </a:rPr>
              <a:t>Het vaccin tegen COVID is gratis. </a:t>
            </a:r>
          </a:p>
          <a:p>
            <a:pPr marL="12700" marR="12700">
              <a:lnSpc>
                <a:spcPct val="114999"/>
              </a:lnSpc>
              <a:spcBef>
                <a:spcPts val="100"/>
              </a:spcBef>
            </a:pPr>
            <a:r>
              <a:rPr lang="nl-NL" sz="2500" spc="-35">
                <a:latin typeface="Ariel"/>
                <a:cs typeface="Arial" panose="020B0604020202020204" pitchFamily="34" charset="0"/>
              </a:rPr>
              <a:t>Het vaccin tegen longontsteking kost ongeveer 12 Euro als je tussen 65 en 80 jaar bent. Anders moet je meer betalen. </a:t>
            </a:r>
          </a:p>
          <a:p>
            <a:pPr marL="12700" marR="12700">
              <a:lnSpc>
                <a:spcPct val="114999"/>
              </a:lnSpc>
              <a:spcBef>
                <a:spcPts val="100"/>
              </a:spcBef>
            </a:pPr>
            <a:r>
              <a:rPr lang="nl-NL" sz="2500" spc="-35">
                <a:latin typeface="Ariel"/>
                <a:cs typeface="Arial" panose="020B0604020202020204" pitchFamily="34" charset="0"/>
              </a:rPr>
              <a:t>Je kan je laten vaccineren door je huisarts of apotheker. </a:t>
            </a:r>
            <a:endParaRPr lang="nl-NL" sz="2500">
              <a:latin typeface="Ariel"/>
              <a:cs typeface="Arial" panose="020B0604020202020204" pitchFamily="34" charset="0"/>
            </a:endParaRPr>
          </a:p>
        </p:txBody>
      </p:sp>
      <p:grpSp>
        <p:nvGrpSpPr>
          <p:cNvPr id="8" name="object 8"/>
          <p:cNvGrpSpPr/>
          <p:nvPr/>
        </p:nvGrpSpPr>
        <p:grpSpPr>
          <a:xfrm>
            <a:off x="14816582" y="2354779"/>
            <a:ext cx="2438400" cy="2455545"/>
            <a:chOff x="14822044" y="2617634"/>
            <a:chExt cx="2438400" cy="2455545"/>
          </a:xfrm>
        </p:grpSpPr>
        <p:sp>
          <p:nvSpPr>
            <p:cNvPr id="9" name="object 9"/>
            <p:cNvSpPr/>
            <p:nvPr/>
          </p:nvSpPr>
          <p:spPr>
            <a:xfrm>
              <a:off x="14966129" y="2617634"/>
              <a:ext cx="2294255" cy="2313305"/>
            </a:xfrm>
            <a:custGeom>
              <a:avLst/>
              <a:gdLst/>
              <a:ahLst/>
              <a:cxnLst/>
              <a:rect l="l" t="t" r="r" b="b"/>
              <a:pathLst>
                <a:path w="2294255" h="2313304">
                  <a:moveTo>
                    <a:pt x="160968" y="1867560"/>
                  </a:moveTo>
                  <a:lnTo>
                    <a:pt x="120782" y="1907628"/>
                  </a:lnTo>
                  <a:lnTo>
                    <a:pt x="81609" y="1948703"/>
                  </a:lnTo>
                  <a:lnTo>
                    <a:pt x="43507" y="1990765"/>
                  </a:lnTo>
                  <a:lnTo>
                    <a:pt x="6536" y="2033790"/>
                  </a:lnTo>
                  <a:lnTo>
                    <a:pt x="0" y="2052037"/>
                  </a:lnTo>
                  <a:lnTo>
                    <a:pt x="4155" y="2073148"/>
                  </a:lnTo>
                  <a:lnTo>
                    <a:pt x="24824" y="2115134"/>
                  </a:lnTo>
                  <a:lnTo>
                    <a:pt x="53431" y="2163855"/>
                  </a:lnTo>
                  <a:lnTo>
                    <a:pt x="87657" y="2208798"/>
                  </a:lnTo>
                  <a:lnTo>
                    <a:pt x="126980" y="2249352"/>
                  </a:lnTo>
                  <a:lnTo>
                    <a:pt x="170874" y="2284907"/>
                  </a:lnTo>
                  <a:lnTo>
                    <a:pt x="219729" y="2308793"/>
                  </a:lnTo>
                  <a:lnTo>
                    <a:pt x="273236" y="2313089"/>
                  </a:lnTo>
                  <a:lnTo>
                    <a:pt x="302954" y="2287208"/>
                  </a:lnTo>
                  <a:lnTo>
                    <a:pt x="362390" y="2234824"/>
                  </a:lnTo>
                  <a:lnTo>
                    <a:pt x="392108" y="2208936"/>
                  </a:lnTo>
                  <a:lnTo>
                    <a:pt x="401052" y="2200406"/>
                  </a:lnTo>
                  <a:lnTo>
                    <a:pt x="412984" y="2187854"/>
                  </a:lnTo>
                  <a:lnTo>
                    <a:pt x="426702" y="2172692"/>
                  </a:lnTo>
                  <a:lnTo>
                    <a:pt x="441003" y="2156333"/>
                  </a:lnTo>
                  <a:lnTo>
                    <a:pt x="160968" y="1867560"/>
                  </a:lnTo>
                  <a:close/>
                </a:path>
                <a:path w="2294255" h="2313304">
                  <a:moveTo>
                    <a:pt x="1466070" y="459604"/>
                  </a:moveTo>
                  <a:lnTo>
                    <a:pt x="1427482" y="472804"/>
                  </a:lnTo>
                  <a:lnTo>
                    <a:pt x="1339094" y="553406"/>
                  </a:lnTo>
                  <a:lnTo>
                    <a:pt x="1231626" y="656840"/>
                  </a:lnTo>
                  <a:lnTo>
                    <a:pt x="1160371" y="726677"/>
                  </a:lnTo>
                  <a:lnTo>
                    <a:pt x="1089610" y="797178"/>
                  </a:lnTo>
                  <a:lnTo>
                    <a:pt x="1019500" y="868309"/>
                  </a:lnTo>
                  <a:lnTo>
                    <a:pt x="984737" y="904100"/>
                  </a:lnTo>
                  <a:lnTo>
                    <a:pt x="950196" y="940036"/>
                  </a:lnTo>
                  <a:lnTo>
                    <a:pt x="915896" y="976112"/>
                  </a:lnTo>
                  <a:lnTo>
                    <a:pt x="881857" y="1012323"/>
                  </a:lnTo>
                  <a:lnTo>
                    <a:pt x="848097" y="1048667"/>
                  </a:lnTo>
                  <a:lnTo>
                    <a:pt x="783029" y="1119645"/>
                  </a:lnTo>
                  <a:lnTo>
                    <a:pt x="717363" y="1190536"/>
                  </a:lnTo>
                  <a:lnTo>
                    <a:pt x="614335" y="1300077"/>
                  </a:lnTo>
                  <a:lnTo>
                    <a:pt x="472982" y="1447955"/>
                  </a:lnTo>
                  <a:lnTo>
                    <a:pt x="266251" y="1660804"/>
                  </a:lnTo>
                  <a:lnTo>
                    <a:pt x="255859" y="1673956"/>
                  </a:lnTo>
                  <a:lnTo>
                    <a:pt x="248455" y="1688822"/>
                  </a:lnTo>
                  <a:lnTo>
                    <a:pt x="244266" y="1704890"/>
                  </a:lnTo>
                  <a:lnTo>
                    <a:pt x="243518" y="1721650"/>
                  </a:lnTo>
                  <a:lnTo>
                    <a:pt x="249068" y="1759943"/>
                  </a:lnTo>
                  <a:lnTo>
                    <a:pt x="260393" y="1797213"/>
                  </a:lnTo>
                  <a:lnTo>
                    <a:pt x="276647" y="1832862"/>
                  </a:lnTo>
                  <a:lnTo>
                    <a:pt x="296985" y="1866290"/>
                  </a:lnTo>
                  <a:lnTo>
                    <a:pt x="326802" y="1904620"/>
                  </a:lnTo>
                  <a:lnTo>
                    <a:pt x="360263" y="1939888"/>
                  </a:lnTo>
                  <a:lnTo>
                    <a:pt x="396247" y="1972844"/>
                  </a:lnTo>
                  <a:lnTo>
                    <a:pt x="433637" y="2004237"/>
                  </a:lnTo>
                  <a:lnTo>
                    <a:pt x="470763" y="2032849"/>
                  </a:lnTo>
                  <a:lnTo>
                    <a:pt x="510710" y="2057736"/>
                  </a:lnTo>
                  <a:lnTo>
                    <a:pt x="552920" y="2074946"/>
                  </a:lnTo>
                  <a:lnTo>
                    <a:pt x="596832" y="2080526"/>
                  </a:lnTo>
                  <a:lnTo>
                    <a:pt x="605657" y="2079396"/>
                  </a:lnTo>
                  <a:lnTo>
                    <a:pt x="717609" y="1983613"/>
                  </a:lnTo>
                  <a:lnTo>
                    <a:pt x="765155" y="1934629"/>
                  </a:lnTo>
                  <a:lnTo>
                    <a:pt x="788993" y="1910182"/>
                  </a:lnTo>
                  <a:lnTo>
                    <a:pt x="814129" y="1887131"/>
                  </a:lnTo>
                  <a:lnTo>
                    <a:pt x="824058" y="1877742"/>
                  </a:lnTo>
                  <a:lnTo>
                    <a:pt x="1035122" y="1668229"/>
                  </a:lnTo>
                  <a:lnTo>
                    <a:pt x="1081290" y="1623058"/>
                  </a:lnTo>
                  <a:lnTo>
                    <a:pt x="1126525" y="1579323"/>
                  </a:lnTo>
                  <a:lnTo>
                    <a:pt x="1169300" y="1538659"/>
                  </a:lnTo>
                  <a:lnTo>
                    <a:pt x="1208086" y="1502706"/>
                  </a:lnTo>
                  <a:lnTo>
                    <a:pt x="1241357" y="1473098"/>
                  </a:lnTo>
                  <a:lnTo>
                    <a:pt x="1275966" y="1442862"/>
                  </a:lnTo>
                  <a:lnTo>
                    <a:pt x="1310752" y="1411699"/>
                  </a:lnTo>
                  <a:lnTo>
                    <a:pt x="1345251" y="1379840"/>
                  </a:lnTo>
                  <a:lnTo>
                    <a:pt x="1379001" y="1347516"/>
                  </a:lnTo>
                  <a:lnTo>
                    <a:pt x="1411537" y="1314958"/>
                  </a:lnTo>
                  <a:lnTo>
                    <a:pt x="1442791" y="1280955"/>
                  </a:lnTo>
                  <a:lnTo>
                    <a:pt x="1474102" y="1244362"/>
                  </a:lnTo>
                  <a:lnTo>
                    <a:pt x="1495976" y="1219998"/>
                  </a:lnTo>
                  <a:lnTo>
                    <a:pt x="1540950" y="1172387"/>
                  </a:lnTo>
                  <a:lnTo>
                    <a:pt x="1611274" y="1099984"/>
                  </a:lnTo>
                  <a:lnTo>
                    <a:pt x="1646644" y="1063968"/>
                  </a:lnTo>
                  <a:lnTo>
                    <a:pt x="1682253" y="1028195"/>
                  </a:lnTo>
                  <a:lnTo>
                    <a:pt x="1718178" y="992751"/>
                  </a:lnTo>
                  <a:lnTo>
                    <a:pt x="1754495" y="957725"/>
                  </a:lnTo>
                  <a:lnTo>
                    <a:pt x="1791278" y="923205"/>
                  </a:lnTo>
                  <a:lnTo>
                    <a:pt x="1828605" y="889279"/>
                  </a:lnTo>
                  <a:lnTo>
                    <a:pt x="1842819" y="872256"/>
                  </a:lnTo>
                  <a:lnTo>
                    <a:pt x="1851544" y="852276"/>
                  </a:lnTo>
                  <a:lnTo>
                    <a:pt x="1854483" y="830627"/>
                  </a:lnTo>
                  <a:lnTo>
                    <a:pt x="1851338" y="808596"/>
                  </a:lnTo>
                  <a:lnTo>
                    <a:pt x="1820461" y="743777"/>
                  </a:lnTo>
                  <a:lnTo>
                    <a:pt x="1776916" y="685520"/>
                  </a:lnTo>
                  <a:lnTo>
                    <a:pt x="1700716" y="590219"/>
                  </a:lnTo>
                  <a:lnTo>
                    <a:pt x="1673189" y="557061"/>
                  </a:lnTo>
                  <a:lnTo>
                    <a:pt x="1642423" y="527113"/>
                  </a:lnTo>
                  <a:lnTo>
                    <a:pt x="1607647" y="502633"/>
                  </a:lnTo>
                  <a:lnTo>
                    <a:pt x="1569192" y="482776"/>
                  </a:lnTo>
                  <a:lnTo>
                    <a:pt x="1528427" y="468250"/>
                  </a:lnTo>
                  <a:lnTo>
                    <a:pt x="1486721" y="459765"/>
                  </a:lnTo>
                  <a:lnTo>
                    <a:pt x="1466070" y="459604"/>
                  </a:lnTo>
                  <a:close/>
                </a:path>
                <a:path w="2294255" h="2313304">
                  <a:moveTo>
                    <a:pt x="2288599" y="0"/>
                  </a:moveTo>
                  <a:lnTo>
                    <a:pt x="2242593" y="38508"/>
                  </a:lnTo>
                  <a:lnTo>
                    <a:pt x="2209530" y="69324"/>
                  </a:lnTo>
                  <a:lnTo>
                    <a:pt x="2170616" y="106436"/>
                  </a:lnTo>
                  <a:lnTo>
                    <a:pt x="2082383" y="192258"/>
                  </a:lnTo>
                  <a:lnTo>
                    <a:pt x="1992181" y="281404"/>
                  </a:lnTo>
                  <a:lnTo>
                    <a:pt x="1884441" y="389478"/>
                  </a:lnTo>
                  <a:lnTo>
                    <a:pt x="1744150" y="534111"/>
                  </a:lnTo>
                  <a:lnTo>
                    <a:pt x="1773868" y="559638"/>
                  </a:lnTo>
                  <a:lnTo>
                    <a:pt x="2261595" y="41279"/>
                  </a:lnTo>
                  <a:lnTo>
                    <a:pt x="2279985" y="21410"/>
                  </a:lnTo>
                  <a:lnTo>
                    <a:pt x="2290250" y="10058"/>
                  </a:lnTo>
                  <a:lnTo>
                    <a:pt x="2293806" y="5930"/>
                  </a:lnTo>
                  <a:lnTo>
                    <a:pt x="2288599"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15284121" y="3505402"/>
              <a:ext cx="1047750" cy="1125855"/>
            </a:xfrm>
            <a:custGeom>
              <a:avLst/>
              <a:gdLst/>
              <a:ahLst/>
              <a:cxnLst/>
              <a:rect l="l" t="t" r="r" b="b"/>
              <a:pathLst>
                <a:path w="1047750" h="1125854">
                  <a:moveTo>
                    <a:pt x="805890" y="0"/>
                  </a:moveTo>
                  <a:lnTo>
                    <a:pt x="772317" y="36524"/>
                  </a:lnTo>
                  <a:lnTo>
                    <a:pt x="738011" y="73037"/>
                  </a:lnTo>
                  <a:lnTo>
                    <a:pt x="703045" y="109534"/>
                  </a:lnTo>
                  <a:lnTo>
                    <a:pt x="667488" y="146012"/>
                  </a:lnTo>
                  <a:lnTo>
                    <a:pt x="631413" y="182464"/>
                  </a:lnTo>
                  <a:lnTo>
                    <a:pt x="594890" y="218888"/>
                  </a:lnTo>
                  <a:lnTo>
                    <a:pt x="557991" y="255278"/>
                  </a:lnTo>
                  <a:lnTo>
                    <a:pt x="520786" y="291631"/>
                  </a:lnTo>
                  <a:lnTo>
                    <a:pt x="483347" y="327941"/>
                  </a:lnTo>
                  <a:lnTo>
                    <a:pt x="445746" y="364205"/>
                  </a:lnTo>
                  <a:lnTo>
                    <a:pt x="408052" y="400419"/>
                  </a:lnTo>
                  <a:lnTo>
                    <a:pt x="332675" y="472676"/>
                  </a:lnTo>
                  <a:lnTo>
                    <a:pt x="295134" y="508711"/>
                  </a:lnTo>
                  <a:lnTo>
                    <a:pt x="257785" y="544677"/>
                  </a:lnTo>
                  <a:lnTo>
                    <a:pt x="220700" y="580571"/>
                  </a:lnTo>
                  <a:lnTo>
                    <a:pt x="183951" y="616388"/>
                  </a:lnTo>
                  <a:lnTo>
                    <a:pt x="147609" y="652124"/>
                  </a:lnTo>
                  <a:lnTo>
                    <a:pt x="111743" y="687774"/>
                  </a:lnTo>
                  <a:lnTo>
                    <a:pt x="76427" y="723334"/>
                  </a:lnTo>
                  <a:lnTo>
                    <a:pt x="41731" y="758799"/>
                  </a:lnTo>
                  <a:lnTo>
                    <a:pt x="11602" y="795775"/>
                  </a:lnTo>
                  <a:lnTo>
                    <a:pt x="0" y="829108"/>
                  </a:lnTo>
                  <a:lnTo>
                    <a:pt x="1345" y="849045"/>
                  </a:lnTo>
                  <a:lnTo>
                    <a:pt x="14680" y="887933"/>
                  </a:lnTo>
                  <a:lnTo>
                    <a:pt x="38391" y="931840"/>
                  </a:lnTo>
                  <a:lnTo>
                    <a:pt x="66830" y="972836"/>
                  </a:lnTo>
                  <a:lnTo>
                    <a:pt x="99579" y="1010485"/>
                  </a:lnTo>
                  <a:lnTo>
                    <a:pt x="136224" y="1044351"/>
                  </a:lnTo>
                  <a:lnTo>
                    <a:pt x="176346" y="1073999"/>
                  </a:lnTo>
                  <a:lnTo>
                    <a:pt x="219531" y="1098994"/>
                  </a:lnTo>
                  <a:lnTo>
                    <a:pt x="263140" y="1117268"/>
                  </a:lnTo>
                  <a:lnTo>
                    <a:pt x="309320" y="1125778"/>
                  </a:lnTo>
                  <a:lnTo>
                    <a:pt x="352260" y="1088399"/>
                  </a:lnTo>
                  <a:lnTo>
                    <a:pt x="393473" y="1049039"/>
                  </a:lnTo>
                  <a:lnTo>
                    <a:pt x="433568" y="1008449"/>
                  </a:lnTo>
                  <a:lnTo>
                    <a:pt x="473150" y="967384"/>
                  </a:lnTo>
                  <a:lnTo>
                    <a:pt x="509692" y="928495"/>
                  </a:lnTo>
                  <a:lnTo>
                    <a:pt x="545526" y="888944"/>
                  </a:lnTo>
                  <a:lnTo>
                    <a:pt x="581021" y="849074"/>
                  </a:lnTo>
                  <a:lnTo>
                    <a:pt x="616547" y="809227"/>
                  </a:lnTo>
                  <a:lnTo>
                    <a:pt x="652476" y="769745"/>
                  </a:lnTo>
                  <a:lnTo>
                    <a:pt x="689177" y="730973"/>
                  </a:lnTo>
                  <a:lnTo>
                    <a:pt x="728228" y="691515"/>
                  </a:lnTo>
                  <a:lnTo>
                    <a:pt x="764696" y="656111"/>
                  </a:lnTo>
                  <a:lnTo>
                    <a:pt x="799282" y="623694"/>
                  </a:lnTo>
                  <a:lnTo>
                    <a:pt x="832687" y="593198"/>
                  </a:lnTo>
                  <a:lnTo>
                    <a:pt x="898757" y="533700"/>
                  </a:lnTo>
                  <a:lnTo>
                    <a:pt x="932825" y="502564"/>
                  </a:lnTo>
                  <a:lnTo>
                    <a:pt x="968516" y="469080"/>
                  </a:lnTo>
                  <a:lnTo>
                    <a:pt x="1006531" y="432183"/>
                  </a:lnTo>
                  <a:lnTo>
                    <a:pt x="1047571" y="390804"/>
                  </a:lnTo>
                  <a:lnTo>
                    <a:pt x="1032549" y="364364"/>
                  </a:lnTo>
                  <a:lnTo>
                    <a:pt x="1023504" y="332038"/>
                  </a:lnTo>
                  <a:lnTo>
                    <a:pt x="1008582" y="267881"/>
                  </a:lnTo>
                  <a:lnTo>
                    <a:pt x="967005" y="209257"/>
                  </a:lnTo>
                  <a:lnTo>
                    <a:pt x="940341" y="183470"/>
                  </a:lnTo>
                  <a:lnTo>
                    <a:pt x="915237" y="156464"/>
                  </a:lnTo>
                  <a:lnTo>
                    <a:pt x="903327" y="140165"/>
                  </a:lnTo>
                  <a:lnTo>
                    <a:pt x="892536" y="123056"/>
                  </a:lnTo>
                  <a:lnTo>
                    <a:pt x="882269" y="105557"/>
                  </a:lnTo>
                  <a:lnTo>
                    <a:pt x="871930" y="88087"/>
                  </a:lnTo>
                  <a:lnTo>
                    <a:pt x="857218" y="65065"/>
                  </a:lnTo>
                  <a:lnTo>
                    <a:pt x="841101" y="42395"/>
                  </a:lnTo>
                  <a:lnTo>
                    <a:pt x="823888" y="20550"/>
                  </a:lnTo>
                  <a:lnTo>
                    <a:pt x="805890" y="0"/>
                  </a:lnTo>
                  <a:close/>
                </a:path>
              </a:pathLst>
            </a:custGeom>
            <a:solidFill>
              <a:srgbClr val="C3D7D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14822044" y="3123437"/>
              <a:ext cx="1949450" cy="1949450"/>
            </a:xfrm>
            <a:custGeom>
              <a:avLst/>
              <a:gdLst/>
              <a:ahLst/>
              <a:cxnLst/>
              <a:rect l="l" t="t" r="r" b="b"/>
              <a:pathLst>
                <a:path w="1949450" h="1949450">
                  <a:moveTo>
                    <a:pt x="1416431" y="118821"/>
                  </a:moveTo>
                  <a:lnTo>
                    <a:pt x="1451927" y="164182"/>
                  </a:lnTo>
                  <a:lnTo>
                    <a:pt x="1481836" y="184416"/>
                  </a:lnTo>
                  <a:lnTo>
                    <a:pt x="1462561" y="171158"/>
                  </a:lnTo>
                  <a:lnTo>
                    <a:pt x="1445085" y="155652"/>
                  </a:lnTo>
                  <a:lnTo>
                    <a:pt x="1429633" y="138130"/>
                  </a:lnTo>
                  <a:lnTo>
                    <a:pt x="1416431" y="118821"/>
                  </a:lnTo>
                  <a:close/>
                </a:path>
                <a:path w="1949450" h="1949450">
                  <a:moveTo>
                    <a:pt x="1359662" y="171843"/>
                  </a:moveTo>
                  <a:lnTo>
                    <a:pt x="1383357" y="213435"/>
                  </a:lnTo>
                  <a:lnTo>
                    <a:pt x="1396619" y="223062"/>
                  </a:lnTo>
                  <a:lnTo>
                    <a:pt x="1380682" y="203624"/>
                  </a:lnTo>
                  <a:lnTo>
                    <a:pt x="1371520" y="191809"/>
                  </a:lnTo>
                  <a:lnTo>
                    <a:pt x="1365668" y="182816"/>
                  </a:lnTo>
                  <a:lnTo>
                    <a:pt x="1359662" y="171843"/>
                  </a:lnTo>
                  <a:close/>
                </a:path>
                <a:path w="1949450" h="1949450">
                  <a:moveTo>
                    <a:pt x="1311910" y="220129"/>
                  </a:moveTo>
                  <a:lnTo>
                    <a:pt x="1334139" y="260751"/>
                  </a:lnTo>
                  <a:lnTo>
                    <a:pt x="1346835" y="270230"/>
                  </a:lnTo>
                  <a:lnTo>
                    <a:pt x="1331787" y="251138"/>
                  </a:lnTo>
                  <a:lnTo>
                    <a:pt x="1323133" y="239555"/>
                  </a:lnTo>
                  <a:lnTo>
                    <a:pt x="1317599" y="230784"/>
                  </a:lnTo>
                  <a:lnTo>
                    <a:pt x="1311910" y="220129"/>
                  </a:lnTo>
                  <a:close/>
                </a:path>
                <a:path w="1949450" h="1949450">
                  <a:moveTo>
                    <a:pt x="1260856" y="268452"/>
                  </a:moveTo>
                  <a:lnTo>
                    <a:pt x="1280550" y="308640"/>
                  </a:lnTo>
                  <a:lnTo>
                    <a:pt x="1291844" y="318731"/>
                  </a:lnTo>
                  <a:lnTo>
                    <a:pt x="1278858" y="299143"/>
                  </a:lnTo>
                  <a:lnTo>
                    <a:pt x="1271301" y="287377"/>
                  </a:lnTo>
                  <a:lnTo>
                    <a:pt x="1266269" y="278717"/>
                  </a:lnTo>
                  <a:lnTo>
                    <a:pt x="1260856" y="268452"/>
                  </a:lnTo>
                  <a:close/>
                </a:path>
                <a:path w="1949450" h="1949450">
                  <a:moveTo>
                    <a:pt x="1201166" y="330200"/>
                  </a:moveTo>
                  <a:lnTo>
                    <a:pt x="1237027" y="392755"/>
                  </a:lnTo>
                  <a:lnTo>
                    <a:pt x="1289685" y="442442"/>
                  </a:lnTo>
                  <a:lnTo>
                    <a:pt x="1252368" y="400512"/>
                  </a:lnTo>
                  <a:lnTo>
                    <a:pt x="1230709" y="374843"/>
                  </a:lnTo>
                  <a:lnTo>
                    <a:pt x="1216408" y="354913"/>
                  </a:lnTo>
                  <a:lnTo>
                    <a:pt x="1201166" y="330200"/>
                  </a:lnTo>
                  <a:close/>
                </a:path>
                <a:path w="1949450" h="1949450">
                  <a:moveTo>
                    <a:pt x="1133094" y="408940"/>
                  </a:moveTo>
                  <a:lnTo>
                    <a:pt x="1125474" y="411670"/>
                  </a:lnTo>
                  <a:lnTo>
                    <a:pt x="1132288" y="427465"/>
                  </a:lnTo>
                  <a:lnTo>
                    <a:pt x="1141031" y="442221"/>
                  </a:lnTo>
                  <a:lnTo>
                    <a:pt x="1151584" y="455742"/>
                  </a:lnTo>
                  <a:lnTo>
                    <a:pt x="1163828" y="467829"/>
                  </a:lnTo>
                  <a:lnTo>
                    <a:pt x="1150131" y="445235"/>
                  </a:lnTo>
                  <a:lnTo>
                    <a:pt x="1142365" y="431569"/>
                  </a:lnTo>
                  <a:lnTo>
                    <a:pt x="1137646" y="421311"/>
                  </a:lnTo>
                  <a:lnTo>
                    <a:pt x="1133094" y="408940"/>
                  </a:lnTo>
                  <a:close/>
                </a:path>
                <a:path w="1949450" h="1949450">
                  <a:moveTo>
                    <a:pt x="1058672" y="478751"/>
                  </a:moveTo>
                  <a:lnTo>
                    <a:pt x="1084722" y="520539"/>
                  </a:lnTo>
                  <a:lnTo>
                    <a:pt x="1121918" y="552665"/>
                  </a:lnTo>
                  <a:lnTo>
                    <a:pt x="1096355" y="524264"/>
                  </a:lnTo>
                  <a:lnTo>
                    <a:pt x="1081246" y="507098"/>
                  </a:lnTo>
                  <a:lnTo>
                    <a:pt x="1070661" y="494237"/>
                  </a:lnTo>
                  <a:lnTo>
                    <a:pt x="1058672" y="478751"/>
                  </a:lnTo>
                  <a:close/>
                </a:path>
                <a:path w="1949450" h="1949450">
                  <a:moveTo>
                    <a:pt x="989203" y="552056"/>
                  </a:moveTo>
                  <a:lnTo>
                    <a:pt x="1003474" y="588567"/>
                  </a:lnTo>
                  <a:lnTo>
                    <a:pt x="1033780" y="613956"/>
                  </a:lnTo>
                  <a:lnTo>
                    <a:pt x="1013795" y="590886"/>
                  </a:lnTo>
                  <a:lnTo>
                    <a:pt x="1002490" y="576748"/>
                  </a:lnTo>
                  <a:lnTo>
                    <a:pt x="995685" y="565739"/>
                  </a:lnTo>
                  <a:lnTo>
                    <a:pt x="989203" y="552056"/>
                  </a:lnTo>
                  <a:close/>
                </a:path>
                <a:path w="1949450" h="1949450">
                  <a:moveTo>
                    <a:pt x="853313" y="692772"/>
                  </a:moveTo>
                  <a:lnTo>
                    <a:pt x="845185" y="693432"/>
                  </a:lnTo>
                  <a:lnTo>
                    <a:pt x="847996" y="707246"/>
                  </a:lnTo>
                  <a:lnTo>
                    <a:pt x="853392" y="720167"/>
                  </a:lnTo>
                  <a:lnTo>
                    <a:pt x="890418" y="769904"/>
                  </a:lnTo>
                  <a:lnTo>
                    <a:pt x="938579" y="818213"/>
                  </a:lnTo>
                  <a:lnTo>
                    <a:pt x="947801" y="826820"/>
                  </a:lnTo>
                  <a:lnTo>
                    <a:pt x="928592" y="805821"/>
                  </a:lnTo>
                  <a:lnTo>
                    <a:pt x="910050" y="784159"/>
                  </a:lnTo>
                  <a:lnTo>
                    <a:pt x="875157" y="739165"/>
                  </a:lnTo>
                  <a:lnTo>
                    <a:pt x="855868" y="705193"/>
                  </a:lnTo>
                  <a:lnTo>
                    <a:pt x="853313" y="692772"/>
                  </a:lnTo>
                  <a:close/>
                </a:path>
                <a:path w="1949450" h="1949450">
                  <a:moveTo>
                    <a:pt x="906907" y="637400"/>
                  </a:moveTo>
                  <a:lnTo>
                    <a:pt x="923512" y="680054"/>
                  </a:lnTo>
                  <a:lnTo>
                    <a:pt x="957961" y="710920"/>
                  </a:lnTo>
                  <a:lnTo>
                    <a:pt x="934803" y="683611"/>
                  </a:lnTo>
                  <a:lnTo>
                    <a:pt x="921766" y="666850"/>
                  </a:lnTo>
                  <a:lnTo>
                    <a:pt x="914062" y="653743"/>
                  </a:lnTo>
                  <a:lnTo>
                    <a:pt x="906907" y="637400"/>
                  </a:lnTo>
                  <a:close/>
                </a:path>
                <a:path w="1949450" h="1949450">
                  <a:moveTo>
                    <a:pt x="777494" y="782167"/>
                  </a:moveTo>
                  <a:lnTo>
                    <a:pt x="805497" y="826543"/>
                  </a:lnTo>
                  <a:lnTo>
                    <a:pt x="828802" y="848601"/>
                  </a:lnTo>
                  <a:lnTo>
                    <a:pt x="814873" y="832881"/>
                  </a:lnTo>
                  <a:lnTo>
                    <a:pt x="801671" y="816527"/>
                  </a:lnTo>
                  <a:lnTo>
                    <a:pt x="789207" y="799602"/>
                  </a:lnTo>
                  <a:lnTo>
                    <a:pt x="777494" y="782167"/>
                  </a:lnTo>
                  <a:close/>
                </a:path>
                <a:path w="1949450" h="1949450">
                  <a:moveTo>
                    <a:pt x="692150" y="866381"/>
                  </a:moveTo>
                  <a:lnTo>
                    <a:pt x="684149" y="866609"/>
                  </a:lnTo>
                  <a:lnTo>
                    <a:pt x="687550" y="889473"/>
                  </a:lnTo>
                  <a:lnTo>
                    <a:pt x="696023" y="911104"/>
                  </a:lnTo>
                  <a:lnTo>
                    <a:pt x="708973" y="930382"/>
                  </a:lnTo>
                  <a:lnTo>
                    <a:pt x="725805" y="946188"/>
                  </a:lnTo>
                  <a:lnTo>
                    <a:pt x="706848" y="916008"/>
                  </a:lnTo>
                  <a:lnTo>
                    <a:pt x="697023" y="897636"/>
                  </a:lnTo>
                  <a:lnTo>
                    <a:pt x="693175" y="883587"/>
                  </a:lnTo>
                  <a:lnTo>
                    <a:pt x="692150" y="866381"/>
                  </a:lnTo>
                  <a:close/>
                </a:path>
                <a:path w="1949450" h="1949450">
                  <a:moveTo>
                    <a:pt x="76581" y="1439125"/>
                  </a:moveTo>
                  <a:lnTo>
                    <a:pt x="35179" y="1450149"/>
                  </a:lnTo>
                  <a:lnTo>
                    <a:pt x="9350" y="1478902"/>
                  </a:lnTo>
                  <a:lnTo>
                    <a:pt x="0" y="1517294"/>
                  </a:lnTo>
                  <a:lnTo>
                    <a:pt x="1240" y="1536909"/>
                  </a:lnTo>
                  <a:lnTo>
                    <a:pt x="11912" y="1574915"/>
                  </a:lnTo>
                  <a:lnTo>
                    <a:pt x="35925" y="1623069"/>
                  </a:lnTo>
                  <a:lnTo>
                    <a:pt x="67280" y="1668494"/>
                  </a:lnTo>
                  <a:lnTo>
                    <a:pt x="94684" y="1700968"/>
                  </a:lnTo>
                  <a:lnTo>
                    <a:pt x="165135" y="1779709"/>
                  </a:lnTo>
                  <a:lnTo>
                    <a:pt x="194818" y="1810689"/>
                  </a:lnTo>
                  <a:lnTo>
                    <a:pt x="233322" y="1843481"/>
                  </a:lnTo>
                  <a:lnTo>
                    <a:pt x="271928" y="1871397"/>
                  </a:lnTo>
                  <a:lnTo>
                    <a:pt x="324074" y="1904141"/>
                  </a:lnTo>
                  <a:lnTo>
                    <a:pt x="377559" y="1932113"/>
                  </a:lnTo>
                  <a:lnTo>
                    <a:pt x="433574" y="1948925"/>
                  </a:lnTo>
                  <a:lnTo>
                    <a:pt x="462534" y="1949170"/>
                  </a:lnTo>
                  <a:lnTo>
                    <a:pt x="469310" y="1948111"/>
                  </a:lnTo>
                  <a:lnTo>
                    <a:pt x="502777" y="1917549"/>
                  </a:lnTo>
                  <a:lnTo>
                    <a:pt x="506222" y="1889252"/>
                  </a:lnTo>
                  <a:lnTo>
                    <a:pt x="504195" y="1855019"/>
                  </a:lnTo>
                  <a:lnTo>
                    <a:pt x="498205" y="1821251"/>
                  </a:lnTo>
                  <a:lnTo>
                    <a:pt x="494029" y="1807286"/>
                  </a:lnTo>
                  <a:lnTo>
                    <a:pt x="417322" y="1807286"/>
                  </a:lnTo>
                  <a:lnTo>
                    <a:pt x="399343" y="1806965"/>
                  </a:lnTo>
                  <a:lnTo>
                    <a:pt x="346837" y="1797748"/>
                  </a:lnTo>
                  <a:lnTo>
                    <a:pt x="271065" y="1743549"/>
                  </a:lnTo>
                  <a:lnTo>
                    <a:pt x="231743" y="1702995"/>
                  </a:lnTo>
                  <a:lnTo>
                    <a:pt x="197516" y="1658052"/>
                  </a:lnTo>
                  <a:lnTo>
                    <a:pt x="168910" y="1609331"/>
                  </a:lnTo>
                  <a:lnTo>
                    <a:pt x="148240" y="1567345"/>
                  </a:lnTo>
                  <a:lnTo>
                    <a:pt x="144085" y="1546234"/>
                  </a:lnTo>
                  <a:lnTo>
                    <a:pt x="150622" y="1527987"/>
                  </a:lnTo>
                  <a:lnTo>
                    <a:pt x="160766" y="1515952"/>
                  </a:lnTo>
                  <a:lnTo>
                    <a:pt x="171005" y="1503995"/>
                  </a:lnTo>
                  <a:lnTo>
                    <a:pt x="181340" y="1492113"/>
                  </a:lnTo>
                  <a:lnTo>
                    <a:pt x="191770" y="1480299"/>
                  </a:lnTo>
                  <a:lnTo>
                    <a:pt x="188976" y="1477568"/>
                  </a:lnTo>
                  <a:lnTo>
                    <a:pt x="164145" y="1460071"/>
                  </a:lnTo>
                  <a:lnTo>
                    <a:pt x="136445" y="1447593"/>
                  </a:lnTo>
                  <a:lnTo>
                    <a:pt x="106912" y="1440492"/>
                  </a:lnTo>
                  <a:lnTo>
                    <a:pt x="76581" y="1439125"/>
                  </a:lnTo>
                  <a:close/>
                </a:path>
                <a:path w="1949450" h="1949450">
                  <a:moveTo>
                    <a:pt x="474853" y="1756879"/>
                  </a:moveTo>
                  <a:lnTo>
                    <a:pt x="417322" y="1807286"/>
                  </a:lnTo>
                  <a:lnTo>
                    <a:pt x="494029" y="1807286"/>
                  </a:lnTo>
                  <a:lnTo>
                    <a:pt x="488380" y="1788391"/>
                  </a:lnTo>
                  <a:lnTo>
                    <a:pt x="474853" y="1756879"/>
                  </a:lnTo>
                  <a:close/>
                </a:path>
                <a:path w="1949450" h="1949450">
                  <a:moveTo>
                    <a:pt x="296560" y="1002769"/>
                  </a:moveTo>
                  <a:lnTo>
                    <a:pt x="239236" y="1023569"/>
                  </a:lnTo>
                  <a:lnTo>
                    <a:pt x="208788" y="1067917"/>
                  </a:lnTo>
                  <a:lnTo>
                    <a:pt x="200771" y="1120730"/>
                  </a:lnTo>
                  <a:lnTo>
                    <a:pt x="203162" y="1147731"/>
                  </a:lnTo>
                  <a:lnTo>
                    <a:pt x="223714" y="1220018"/>
                  </a:lnTo>
                  <a:lnTo>
                    <a:pt x="243935" y="1263765"/>
                  </a:lnTo>
                  <a:lnTo>
                    <a:pt x="267918" y="1305820"/>
                  </a:lnTo>
                  <a:lnTo>
                    <a:pt x="294259" y="1346454"/>
                  </a:lnTo>
                  <a:lnTo>
                    <a:pt x="584835" y="1650339"/>
                  </a:lnTo>
                  <a:lnTo>
                    <a:pt x="621357" y="1676312"/>
                  </a:lnTo>
                  <a:lnTo>
                    <a:pt x="659844" y="1699302"/>
                  </a:lnTo>
                  <a:lnTo>
                    <a:pt x="699974" y="1719985"/>
                  </a:lnTo>
                  <a:lnTo>
                    <a:pt x="741426" y="1739036"/>
                  </a:lnTo>
                  <a:lnTo>
                    <a:pt x="803783" y="1761561"/>
                  </a:lnTo>
                  <a:lnTo>
                    <a:pt x="868807" y="1769389"/>
                  </a:lnTo>
                  <a:lnTo>
                    <a:pt x="885100" y="1765758"/>
                  </a:lnTo>
                  <a:lnTo>
                    <a:pt x="919688" y="1747158"/>
                  </a:lnTo>
                  <a:lnTo>
                    <a:pt x="945831" y="1713465"/>
                  </a:lnTo>
                  <a:lnTo>
                    <a:pt x="952368" y="1673656"/>
                  </a:lnTo>
                  <a:lnTo>
                    <a:pt x="950706" y="1623053"/>
                  </a:lnTo>
                  <a:lnTo>
                    <a:pt x="940315" y="1574723"/>
                  </a:lnTo>
                  <a:lnTo>
                    <a:pt x="740918" y="1574723"/>
                  </a:lnTo>
                  <a:lnTo>
                    <a:pt x="697005" y="1569143"/>
                  </a:lnTo>
                  <a:lnTo>
                    <a:pt x="654796" y="1551933"/>
                  </a:lnTo>
                  <a:lnTo>
                    <a:pt x="614848" y="1527046"/>
                  </a:lnTo>
                  <a:lnTo>
                    <a:pt x="577723" y="1498434"/>
                  </a:lnTo>
                  <a:lnTo>
                    <a:pt x="540333" y="1467041"/>
                  </a:lnTo>
                  <a:lnTo>
                    <a:pt x="504348" y="1434085"/>
                  </a:lnTo>
                  <a:lnTo>
                    <a:pt x="470888" y="1398817"/>
                  </a:lnTo>
                  <a:lnTo>
                    <a:pt x="441071" y="1360487"/>
                  </a:lnTo>
                  <a:lnTo>
                    <a:pt x="420733" y="1327059"/>
                  </a:lnTo>
                  <a:lnTo>
                    <a:pt x="404479" y="1291410"/>
                  </a:lnTo>
                  <a:lnTo>
                    <a:pt x="393154" y="1254140"/>
                  </a:lnTo>
                  <a:lnTo>
                    <a:pt x="387604" y="1215847"/>
                  </a:lnTo>
                  <a:lnTo>
                    <a:pt x="388352" y="1199087"/>
                  </a:lnTo>
                  <a:lnTo>
                    <a:pt x="392541" y="1183019"/>
                  </a:lnTo>
                  <a:lnTo>
                    <a:pt x="399944" y="1168153"/>
                  </a:lnTo>
                  <a:lnTo>
                    <a:pt x="410337" y="1155001"/>
                  </a:lnTo>
                  <a:lnTo>
                    <a:pt x="486283" y="1077214"/>
                  </a:lnTo>
                  <a:lnTo>
                    <a:pt x="483997" y="1074889"/>
                  </a:lnTo>
                  <a:lnTo>
                    <a:pt x="446454" y="1052497"/>
                  </a:lnTo>
                  <a:lnTo>
                    <a:pt x="407019" y="1033611"/>
                  </a:lnTo>
                  <a:lnTo>
                    <a:pt x="366035" y="1018379"/>
                  </a:lnTo>
                  <a:lnTo>
                    <a:pt x="323850" y="1006944"/>
                  </a:lnTo>
                  <a:lnTo>
                    <a:pt x="305720" y="1003588"/>
                  </a:lnTo>
                  <a:lnTo>
                    <a:pt x="296560" y="1002769"/>
                  </a:lnTo>
                  <a:close/>
                </a:path>
                <a:path w="1949450" h="1949450">
                  <a:moveTo>
                    <a:pt x="875538" y="1464170"/>
                  </a:moveTo>
                  <a:lnTo>
                    <a:pt x="773049" y="1561223"/>
                  </a:lnTo>
                  <a:lnTo>
                    <a:pt x="740918" y="1574723"/>
                  </a:lnTo>
                  <a:lnTo>
                    <a:pt x="940315" y="1574723"/>
                  </a:lnTo>
                  <a:lnTo>
                    <a:pt x="938746" y="1567426"/>
                  </a:lnTo>
                  <a:lnTo>
                    <a:pt x="914390" y="1512542"/>
                  </a:lnTo>
                  <a:lnTo>
                    <a:pt x="875538" y="1464170"/>
                  </a:lnTo>
                  <a:close/>
                </a:path>
                <a:path w="1949450" h="1949450">
                  <a:moveTo>
                    <a:pt x="575564" y="987196"/>
                  </a:moveTo>
                  <a:lnTo>
                    <a:pt x="589486" y="1028969"/>
                  </a:lnTo>
                  <a:lnTo>
                    <a:pt x="616585" y="1063498"/>
                  </a:lnTo>
                  <a:lnTo>
                    <a:pt x="599513" y="1034023"/>
                  </a:lnTo>
                  <a:lnTo>
                    <a:pt x="589549" y="1016250"/>
                  </a:lnTo>
                  <a:lnTo>
                    <a:pt x="582730" y="1002769"/>
                  </a:lnTo>
                  <a:lnTo>
                    <a:pt x="575564" y="987196"/>
                  </a:lnTo>
                  <a:close/>
                </a:path>
                <a:path w="1949450" h="1949450">
                  <a:moveTo>
                    <a:pt x="1566291" y="0"/>
                  </a:moveTo>
                  <a:lnTo>
                    <a:pt x="1563332" y="11839"/>
                  </a:lnTo>
                  <a:lnTo>
                    <a:pt x="1563433" y="24397"/>
                  </a:lnTo>
                  <a:lnTo>
                    <a:pt x="1565558" y="36509"/>
                  </a:lnTo>
                  <a:lnTo>
                    <a:pt x="1585151" y="92596"/>
                  </a:lnTo>
                  <a:lnTo>
                    <a:pt x="1605444" y="134807"/>
                  </a:lnTo>
                  <a:lnTo>
                    <a:pt x="1629611" y="175012"/>
                  </a:lnTo>
                  <a:lnTo>
                    <a:pt x="1657276" y="212762"/>
                  </a:lnTo>
                  <a:lnTo>
                    <a:pt x="1688284" y="247908"/>
                  </a:lnTo>
                  <a:lnTo>
                    <a:pt x="1722336" y="280099"/>
                  </a:lnTo>
                  <a:lnTo>
                    <a:pt x="1759166" y="309037"/>
                  </a:lnTo>
                  <a:lnTo>
                    <a:pt x="1798509" y="334422"/>
                  </a:lnTo>
                  <a:lnTo>
                    <a:pt x="1840103" y="355955"/>
                  </a:lnTo>
                  <a:lnTo>
                    <a:pt x="1893931" y="371637"/>
                  </a:lnTo>
                  <a:lnTo>
                    <a:pt x="1912366" y="370446"/>
                  </a:lnTo>
                  <a:lnTo>
                    <a:pt x="1888712" y="369200"/>
                  </a:lnTo>
                  <a:lnTo>
                    <a:pt x="1866582" y="361984"/>
                  </a:lnTo>
                  <a:lnTo>
                    <a:pt x="1823847" y="338721"/>
                  </a:lnTo>
                  <a:lnTo>
                    <a:pt x="1783255" y="312858"/>
                  </a:lnTo>
                  <a:lnTo>
                    <a:pt x="1745181" y="283183"/>
                  </a:lnTo>
                  <a:lnTo>
                    <a:pt x="1709829" y="250069"/>
                  </a:lnTo>
                  <a:lnTo>
                    <a:pt x="1677402" y="213888"/>
                  </a:lnTo>
                  <a:lnTo>
                    <a:pt x="1648074" y="174962"/>
                  </a:lnTo>
                  <a:lnTo>
                    <a:pt x="1622142" y="133813"/>
                  </a:lnTo>
                  <a:lnTo>
                    <a:pt x="1599716" y="90663"/>
                  </a:lnTo>
                  <a:lnTo>
                    <a:pt x="1581031" y="45935"/>
                  </a:lnTo>
                  <a:lnTo>
                    <a:pt x="1566291" y="0"/>
                  </a:lnTo>
                  <a:close/>
                </a:path>
                <a:path w="1949450" h="1949450">
                  <a:moveTo>
                    <a:pt x="1849120" y="1320"/>
                  </a:moveTo>
                  <a:lnTo>
                    <a:pt x="1791053" y="27530"/>
                  </a:lnTo>
                  <a:lnTo>
                    <a:pt x="1725116" y="65275"/>
                  </a:lnTo>
                  <a:lnTo>
                    <a:pt x="1692148" y="84836"/>
                  </a:lnTo>
                  <a:lnTo>
                    <a:pt x="1687937" y="100128"/>
                  </a:lnTo>
                  <a:lnTo>
                    <a:pt x="1688369" y="116117"/>
                  </a:lnTo>
                  <a:lnTo>
                    <a:pt x="1710572" y="164948"/>
                  </a:lnTo>
                  <a:lnTo>
                    <a:pt x="1738389" y="197280"/>
                  </a:lnTo>
                  <a:lnTo>
                    <a:pt x="1777396" y="235088"/>
                  </a:lnTo>
                  <a:lnTo>
                    <a:pt x="1819312" y="260648"/>
                  </a:lnTo>
                  <a:lnTo>
                    <a:pt x="1851614" y="265026"/>
                  </a:lnTo>
                  <a:lnTo>
                    <a:pt x="1867408" y="261493"/>
                  </a:lnTo>
                  <a:lnTo>
                    <a:pt x="1923669" y="174434"/>
                  </a:lnTo>
                  <a:lnTo>
                    <a:pt x="1941349" y="135379"/>
                  </a:lnTo>
                  <a:lnTo>
                    <a:pt x="1948872" y="109115"/>
                  </a:lnTo>
                  <a:lnTo>
                    <a:pt x="1948703" y="96569"/>
                  </a:lnTo>
                  <a:lnTo>
                    <a:pt x="1926367" y="55060"/>
                  </a:lnTo>
                  <a:lnTo>
                    <a:pt x="1893347" y="24397"/>
                  </a:lnTo>
                  <a:lnTo>
                    <a:pt x="1855591" y="2150"/>
                  </a:lnTo>
                  <a:lnTo>
                    <a:pt x="1849120" y="1320"/>
                  </a:lnTo>
                  <a:close/>
                </a:path>
              </a:pathLst>
            </a:custGeom>
            <a:solidFill>
              <a:srgbClr val="6A729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14852143" y="3483152"/>
              <a:ext cx="1507490" cy="1552575"/>
            </a:xfrm>
            <a:custGeom>
              <a:avLst/>
              <a:gdLst/>
              <a:ahLst/>
              <a:cxnLst/>
              <a:rect l="l" t="t" r="r" b="b"/>
              <a:pathLst>
                <a:path w="1507490" h="1552575">
                  <a:moveTo>
                    <a:pt x="425818" y="1550581"/>
                  </a:moveTo>
                  <a:lnTo>
                    <a:pt x="381203" y="1543050"/>
                  </a:lnTo>
                  <a:lnTo>
                    <a:pt x="338531" y="1528203"/>
                  </a:lnTo>
                  <a:lnTo>
                    <a:pt x="297967" y="1507502"/>
                  </a:lnTo>
                  <a:lnTo>
                    <a:pt x="259715" y="1482420"/>
                  </a:lnTo>
                  <a:lnTo>
                    <a:pt x="224091" y="1454010"/>
                  </a:lnTo>
                  <a:lnTo>
                    <a:pt x="190817" y="1422857"/>
                  </a:lnTo>
                  <a:lnTo>
                    <a:pt x="159334" y="1389748"/>
                  </a:lnTo>
                  <a:lnTo>
                    <a:pt x="129159" y="1355420"/>
                  </a:lnTo>
                  <a:lnTo>
                    <a:pt x="94818" y="1314310"/>
                  </a:lnTo>
                  <a:lnTo>
                    <a:pt x="62242" y="1271104"/>
                  </a:lnTo>
                  <a:lnTo>
                    <a:pt x="33896" y="1225575"/>
                  </a:lnTo>
                  <a:lnTo>
                    <a:pt x="12319" y="1177467"/>
                  </a:lnTo>
                  <a:lnTo>
                    <a:pt x="0" y="1126540"/>
                  </a:lnTo>
                  <a:lnTo>
                    <a:pt x="4318" y="1178953"/>
                  </a:lnTo>
                  <a:lnTo>
                    <a:pt x="21755" y="1228940"/>
                  </a:lnTo>
                  <a:lnTo>
                    <a:pt x="48412" y="1276019"/>
                  </a:lnTo>
                  <a:lnTo>
                    <a:pt x="80378" y="1319733"/>
                  </a:lnTo>
                  <a:lnTo>
                    <a:pt x="113398" y="1359179"/>
                  </a:lnTo>
                  <a:lnTo>
                    <a:pt x="148221" y="1397012"/>
                  </a:lnTo>
                  <a:lnTo>
                    <a:pt x="184772" y="1433156"/>
                  </a:lnTo>
                  <a:lnTo>
                    <a:pt x="223012" y="1467510"/>
                  </a:lnTo>
                  <a:lnTo>
                    <a:pt x="267385" y="1502638"/>
                  </a:lnTo>
                  <a:lnTo>
                    <a:pt x="315963" y="1531429"/>
                  </a:lnTo>
                  <a:lnTo>
                    <a:pt x="369658" y="1549184"/>
                  </a:lnTo>
                  <a:lnTo>
                    <a:pt x="397700" y="1552257"/>
                  </a:lnTo>
                  <a:lnTo>
                    <a:pt x="425818" y="1550581"/>
                  </a:lnTo>
                  <a:close/>
                </a:path>
                <a:path w="1507490" h="1552575">
                  <a:moveTo>
                    <a:pt x="824738" y="1378089"/>
                  </a:moveTo>
                  <a:lnTo>
                    <a:pt x="749414" y="1345984"/>
                  </a:lnTo>
                  <a:lnTo>
                    <a:pt x="699350" y="1319288"/>
                  </a:lnTo>
                  <a:lnTo>
                    <a:pt x="647077" y="1287297"/>
                  </a:lnTo>
                  <a:lnTo>
                    <a:pt x="597154" y="1251356"/>
                  </a:lnTo>
                  <a:lnTo>
                    <a:pt x="554774" y="1216304"/>
                  </a:lnTo>
                  <a:lnTo>
                    <a:pt x="512406" y="1178610"/>
                  </a:lnTo>
                  <a:lnTo>
                    <a:pt x="470725" y="1139164"/>
                  </a:lnTo>
                  <a:lnTo>
                    <a:pt x="430403" y="1098842"/>
                  </a:lnTo>
                  <a:lnTo>
                    <a:pt x="392087" y="1058519"/>
                  </a:lnTo>
                  <a:lnTo>
                    <a:pt x="356450" y="1019060"/>
                  </a:lnTo>
                  <a:lnTo>
                    <a:pt x="324154" y="981329"/>
                  </a:lnTo>
                  <a:lnTo>
                    <a:pt x="295884" y="946226"/>
                  </a:lnTo>
                  <a:lnTo>
                    <a:pt x="272288" y="914603"/>
                  </a:lnTo>
                  <a:lnTo>
                    <a:pt x="247357" y="869403"/>
                  </a:lnTo>
                  <a:lnTo>
                    <a:pt x="230720" y="819988"/>
                  </a:lnTo>
                  <a:lnTo>
                    <a:pt x="219278" y="768375"/>
                  </a:lnTo>
                  <a:lnTo>
                    <a:pt x="209918" y="716610"/>
                  </a:lnTo>
                  <a:lnTo>
                    <a:pt x="210261" y="761504"/>
                  </a:lnTo>
                  <a:lnTo>
                    <a:pt x="216458" y="805992"/>
                  </a:lnTo>
                  <a:lnTo>
                    <a:pt x="228307" y="849299"/>
                  </a:lnTo>
                  <a:lnTo>
                    <a:pt x="245630" y="890714"/>
                  </a:lnTo>
                  <a:lnTo>
                    <a:pt x="268224" y="929500"/>
                  </a:lnTo>
                  <a:lnTo>
                    <a:pt x="302895" y="974344"/>
                  </a:lnTo>
                  <a:lnTo>
                    <a:pt x="390525" y="1077315"/>
                  </a:lnTo>
                  <a:lnTo>
                    <a:pt x="423697" y="1115733"/>
                  </a:lnTo>
                  <a:lnTo>
                    <a:pt x="458203" y="1152867"/>
                  </a:lnTo>
                  <a:lnTo>
                    <a:pt x="493991" y="1186675"/>
                  </a:lnTo>
                  <a:lnTo>
                    <a:pt x="531660" y="1218349"/>
                  </a:lnTo>
                  <a:lnTo>
                    <a:pt x="570725" y="1248397"/>
                  </a:lnTo>
                  <a:lnTo>
                    <a:pt x="610704" y="1277340"/>
                  </a:lnTo>
                  <a:lnTo>
                    <a:pt x="651129" y="1305674"/>
                  </a:lnTo>
                  <a:lnTo>
                    <a:pt x="689165" y="1328788"/>
                  </a:lnTo>
                  <a:lnTo>
                    <a:pt x="733971" y="1350213"/>
                  </a:lnTo>
                  <a:lnTo>
                    <a:pt x="780757" y="1367485"/>
                  </a:lnTo>
                  <a:lnTo>
                    <a:pt x="824738" y="1378089"/>
                  </a:lnTo>
                  <a:close/>
                </a:path>
                <a:path w="1507490" h="1552575">
                  <a:moveTo>
                    <a:pt x="1507236" y="357987"/>
                  </a:moveTo>
                  <a:lnTo>
                    <a:pt x="1496987" y="317220"/>
                  </a:lnTo>
                  <a:lnTo>
                    <a:pt x="1479042" y="286435"/>
                  </a:lnTo>
                  <a:lnTo>
                    <a:pt x="1457553" y="242303"/>
                  </a:lnTo>
                  <a:lnTo>
                    <a:pt x="1440446" y="196011"/>
                  </a:lnTo>
                  <a:lnTo>
                    <a:pt x="1424432" y="149225"/>
                  </a:lnTo>
                  <a:lnTo>
                    <a:pt x="1406258" y="103606"/>
                  </a:lnTo>
                  <a:lnTo>
                    <a:pt x="1382649" y="60807"/>
                  </a:lnTo>
                  <a:lnTo>
                    <a:pt x="1351432" y="25044"/>
                  </a:lnTo>
                  <a:lnTo>
                    <a:pt x="1310513" y="2768"/>
                  </a:lnTo>
                  <a:lnTo>
                    <a:pt x="1281874" y="0"/>
                  </a:lnTo>
                  <a:lnTo>
                    <a:pt x="1257604" y="6908"/>
                  </a:lnTo>
                  <a:lnTo>
                    <a:pt x="1238389" y="21640"/>
                  </a:lnTo>
                  <a:lnTo>
                    <a:pt x="1224915" y="42392"/>
                  </a:lnTo>
                  <a:lnTo>
                    <a:pt x="1238313" y="58280"/>
                  </a:lnTo>
                  <a:lnTo>
                    <a:pt x="1249337" y="71081"/>
                  </a:lnTo>
                  <a:lnTo>
                    <a:pt x="1256817" y="79629"/>
                  </a:lnTo>
                  <a:lnTo>
                    <a:pt x="1259573" y="82727"/>
                  </a:lnTo>
                  <a:lnTo>
                    <a:pt x="1249819" y="74790"/>
                  </a:lnTo>
                  <a:lnTo>
                    <a:pt x="1240345" y="66560"/>
                  </a:lnTo>
                  <a:lnTo>
                    <a:pt x="1231150" y="58051"/>
                  </a:lnTo>
                  <a:lnTo>
                    <a:pt x="1222248" y="49263"/>
                  </a:lnTo>
                  <a:lnTo>
                    <a:pt x="1219174" y="60071"/>
                  </a:lnTo>
                  <a:lnTo>
                    <a:pt x="1217434" y="71399"/>
                  </a:lnTo>
                  <a:lnTo>
                    <a:pt x="1217041" y="83108"/>
                  </a:lnTo>
                  <a:lnTo>
                    <a:pt x="1218057" y="95072"/>
                  </a:lnTo>
                  <a:lnTo>
                    <a:pt x="1231392" y="137591"/>
                  </a:lnTo>
                  <a:lnTo>
                    <a:pt x="1255204" y="175729"/>
                  </a:lnTo>
                  <a:lnTo>
                    <a:pt x="1284795" y="211594"/>
                  </a:lnTo>
                  <a:lnTo>
                    <a:pt x="1315427" y="247218"/>
                  </a:lnTo>
                  <a:lnTo>
                    <a:pt x="1342415" y="284670"/>
                  </a:lnTo>
                  <a:lnTo>
                    <a:pt x="1361059" y="326034"/>
                  </a:lnTo>
                  <a:lnTo>
                    <a:pt x="1366570" y="349643"/>
                  </a:lnTo>
                  <a:lnTo>
                    <a:pt x="1371765" y="373443"/>
                  </a:lnTo>
                  <a:lnTo>
                    <a:pt x="1379613" y="395643"/>
                  </a:lnTo>
                  <a:lnTo>
                    <a:pt x="1393063" y="414426"/>
                  </a:lnTo>
                  <a:lnTo>
                    <a:pt x="1406779" y="424002"/>
                  </a:lnTo>
                  <a:lnTo>
                    <a:pt x="1422704" y="429298"/>
                  </a:lnTo>
                  <a:lnTo>
                    <a:pt x="1439595" y="430276"/>
                  </a:lnTo>
                  <a:lnTo>
                    <a:pt x="1456182" y="426910"/>
                  </a:lnTo>
                  <a:lnTo>
                    <a:pt x="1494701" y="395427"/>
                  </a:lnTo>
                  <a:lnTo>
                    <a:pt x="1506372" y="365569"/>
                  </a:lnTo>
                  <a:lnTo>
                    <a:pt x="1507236" y="357987"/>
                  </a:lnTo>
                  <a:close/>
                </a:path>
              </a:pathLst>
            </a:custGeom>
            <a:solidFill>
              <a:srgbClr val="A9C1DD"/>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3" name="object 13"/>
          <p:cNvSpPr txBox="1"/>
          <p:nvPr/>
        </p:nvSpPr>
        <p:spPr>
          <a:xfrm>
            <a:off x="14573021" y="5053511"/>
            <a:ext cx="2168753" cy="455894"/>
          </a:xfrm>
          <a:prstGeom prst="rect">
            <a:avLst/>
          </a:prstGeom>
        </p:spPr>
        <p:txBody>
          <a:bodyPr vert="horz" wrap="square" lIns="0" tIns="17145" rIns="0" bIns="0" rtlCol="0">
            <a:spAutoFit/>
          </a:bodyPr>
          <a:lstStyle/>
          <a:p>
            <a:pPr marL="12700">
              <a:lnSpc>
                <a:spcPct val="100000"/>
              </a:lnSpc>
              <a:spcBef>
                <a:spcPts val="135"/>
              </a:spcBef>
            </a:pPr>
            <a:r>
              <a:rPr sz="2850" spc="60" err="1">
                <a:latin typeface="Ariel"/>
                <a:cs typeface="Arial" panose="020B0604020202020204" pitchFamily="34" charset="0"/>
              </a:rPr>
              <a:t>Vaccinatie</a:t>
            </a:r>
            <a:endParaRPr sz="2850">
              <a:latin typeface="Ariel"/>
              <a:cs typeface="Arial" panose="020B0604020202020204" pitchFamily="34" charset="0"/>
            </a:endParaRPr>
          </a:p>
        </p:txBody>
      </p:sp>
      <p:sp>
        <p:nvSpPr>
          <p:cNvPr id="14" name="object 14"/>
          <p:cNvSpPr txBox="1"/>
          <p:nvPr/>
        </p:nvSpPr>
        <p:spPr>
          <a:xfrm>
            <a:off x="2455150" y="3130448"/>
            <a:ext cx="10041649" cy="1964640"/>
          </a:xfrm>
          <a:prstGeom prst="rect">
            <a:avLst/>
          </a:prstGeom>
        </p:spPr>
        <p:txBody>
          <a:bodyPr vert="horz" wrap="square" lIns="0" tIns="12700" rIns="0" bIns="0" rtlCol="0" anchor="t">
            <a:spAutoFit/>
          </a:bodyPr>
          <a:lstStyle/>
          <a:p>
            <a:pPr marL="12700">
              <a:lnSpc>
                <a:spcPct val="100000"/>
              </a:lnSpc>
              <a:spcBef>
                <a:spcPts val="100"/>
              </a:spcBef>
            </a:pPr>
            <a:r>
              <a:rPr lang="nl-BE" sz="3200" b="1">
                <a:latin typeface="Ariel"/>
                <a:cs typeface="Arial" panose="020B0604020202020204" pitchFamily="34" charset="0"/>
              </a:rPr>
              <a:t>Krijg je elk jaar een griepspuit en je COVID vaccinatie? </a:t>
            </a:r>
            <a:endParaRPr sz="3200" b="1">
              <a:latin typeface="Ariel"/>
              <a:cs typeface="Arial" panose="020B0604020202020204" pitchFamily="34" charset="0"/>
            </a:endParaRPr>
          </a:p>
          <a:p>
            <a:pPr>
              <a:lnSpc>
                <a:spcPct val="100000"/>
              </a:lnSpc>
              <a:spcBef>
                <a:spcPts val="3679"/>
              </a:spcBef>
            </a:pPr>
            <a:endParaRPr sz="3200">
              <a:latin typeface="Ariel"/>
              <a:cs typeface="Arial" panose="020B0604020202020204" pitchFamily="34" charset="0"/>
            </a:endParaRPr>
          </a:p>
          <a:p>
            <a:pPr marL="12700">
              <a:lnSpc>
                <a:spcPct val="100000"/>
              </a:lnSpc>
            </a:pPr>
            <a:r>
              <a:rPr lang="nl-BE" sz="3200" b="1">
                <a:latin typeface="Ariel"/>
                <a:cs typeface="Arial"/>
              </a:rPr>
              <a:t>Ben je gevaccineerd tegen longontsteking?</a:t>
            </a:r>
          </a:p>
        </p:txBody>
      </p:sp>
      <p:sp>
        <p:nvSpPr>
          <p:cNvPr id="19" name="Rechthoek: afgeronde hoeken 18">
            <a:extLst>
              <a:ext uri="{FF2B5EF4-FFF2-40B4-BE49-F238E27FC236}">
                <a16:creationId xmlns:a16="http://schemas.microsoft.com/office/drawing/2014/main" id="{453FFC18-6066-14ED-2D1B-43C3030FF3DD}"/>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object 9">
            <a:extLst>
              <a:ext uri="{FF2B5EF4-FFF2-40B4-BE49-F238E27FC236}">
                <a16:creationId xmlns:a16="http://schemas.microsoft.com/office/drawing/2014/main" id="{FB338759-389C-DFEE-C0C3-60717821400B}"/>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Vaccinatie</a:t>
            </a:r>
            <a:endParaRPr lang="nl-BE" b="1" spc="-20">
              <a:solidFill>
                <a:schemeClr val="bg1"/>
              </a:solidFill>
              <a:latin typeface="Ariel"/>
            </a:endParaRPr>
          </a:p>
        </p:txBody>
      </p:sp>
      <p:pic>
        <p:nvPicPr>
          <p:cNvPr id="21" name="object 14">
            <a:extLst>
              <a:ext uri="{FF2B5EF4-FFF2-40B4-BE49-F238E27FC236}">
                <a16:creationId xmlns:a16="http://schemas.microsoft.com/office/drawing/2014/main" id="{05ED2061-52DD-C320-4F1F-1F6BA236D602}"/>
              </a:ext>
            </a:extLst>
          </p:cNvPr>
          <p:cNvPicPr/>
          <p:nvPr/>
        </p:nvPicPr>
        <p:blipFill>
          <a:blip r:embed="rId2" cstate="print"/>
          <a:stretch>
            <a:fillRect/>
          </a:stretch>
        </p:blipFill>
        <p:spPr>
          <a:xfrm>
            <a:off x="16044291" y="685575"/>
            <a:ext cx="1222502" cy="1239596"/>
          </a:xfrm>
          <a:prstGeom prst="rect">
            <a:avLst/>
          </a:prstGeom>
        </p:spPr>
      </p:pic>
      <p:grpSp>
        <p:nvGrpSpPr>
          <p:cNvPr id="22" name="object 31">
            <a:extLst>
              <a:ext uri="{FF2B5EF4-FFF2-40B4-BE49-F238E27FC236}">
                <a16:creationId xmlns:a16="http://schemas.microsoft.com/office/drawing/2014/main" id="{F30DFB2B-D946-35C4-8666-11745C1E5C98}"/>
              </a:ext>
            </a:extLst>
          </p:cNvPr>
          <p:cNvGrpSpPr/>
          <p:nvPr/>
        </p:nvGrpSpPr>
        <p:grpSpPr>
          <a:xfrm>
            <a:off x="16056102" y="697360"/>
            <a:ext cx="1198880" cy="1216025"/>
            <a:chOff x="16659987" y="575220"/>
            <a:chExt cx="1198880" cy="1216025"/>
          </a:xfrm>
        </p:grpSpPr>
        <p:sp>
          <p:nvSpPr>
            <p:cNvPr id="23" name="object 32">
              <a:extLst>
                <a:ext uri="{FF2B5EF4-FFF2-40B4-BE49-F238E27FC236}">
                  <a16:creationId xmlns:a16="http://schemas.microsoft.com/office/drawing/2014/main" id="{05024B23-1AF0-BA3E-7F34-22BF15554B92}"/>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4" name="object 33">
              <a:extLst>
                <a:ext uri="{FF2B5EF4-FFF2-40B4-BE49-F238E27FC236}">
                  <a16:creationId xmlns:a16="http://schemas.microsoft.com/office/drawing/2014/main" id="{0B934A86-0F3A-A4E2-B3B5-954536BDECE4}"/>
                </a:ext>
              </a:extLst>
            </p:cNvPr>
            <p:cNvPicPr/>
            <p:nvPr/>
          </p:nvPicPr>
          <p:blipFill>
            <a:blip r:embed="rId3" cstate="print"/>
            <a:stretch>
              <a:fillRect/>
            </a:stretch>
          </p:blipFill>
          <p:spPr>
            <a:xfrm>
              <a:off x="17191989" y="786656"/>
              <a:ext cx="134493" cy="134747"/>
            </a:xfrm>
            <a:prstGeom prst="rect">
              <a:avLst/>
            </a:prstGeom>
          </p:spPr>
        </p:pic>
        <p:sp>
          <p:nvSpPr>
            <p:cNvPr id="25" name="object 34">
              <a:extLst>
                <a:ext uri="{FF2B5EF4-FFF2-40B4-BE49-F238E27FC236}">
                  <a16:creationId xmlns:a16="http://schemas.microsoft.com/office/drawing/2014/main" id="{1971FF52-B315-B735-6781-94C3D7D3EBE7}"/>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6" name="object 32">
            <a:extLst>
              <a:ext uri="{FF2B5EF4-FFF2-40B4-BE49-F238E27FC236}">
                <a16:creationId xmlns:a16="http://schemas.microsoft.com/office/drawing/2014/main" id="{21212D46-4B65-D10F-9B9C-2E9409DCB040}"/>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7" name="Afbeelding 26" descr="Afbeelding met kunst&#10;&#10;Automatisch gegenereerde beschrijving">
            <a:extLst>
              <a:ext uri="{FF2B5EF4-FFF2-40B4-BE49-F238E27FC236}">
                <a16:creationId xmlns:a16="http://schemas.microsoft.com/office/drawing/2014/main" id="{1BEEBD26-7DC3-3D2F-967A-F78A1DDBAE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8" name="object 5">
            <a:extLst>
              <a:ext uri="{FF2B5EF4-FFF2-40B4-BE49-F238E27FC236}">
                <a16:creationId xmlns:a16="http://schemas.microsoft.com/office/drawing/2014/main" id="{EC49F912-AA74-B665-4791-27DEF3F00C52}"/>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9" name="object 7">
            <a:extLst>
              <a:ext uri="{FF2B5EF4-FFF2-40B4-BE49-F238E27FC236}">
                <a16:creationId xmlns:a16="http://schemas.microsoft.com/office/drawing/2014/main" id="{8AB59736-CBE9-9CF9-6CCD-BF11E9CD352B}"/>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5" name="object 19">
            <a:extLst>
              <a:ext uri="{FF2B5EF4-FFF2-40B4-BE49-F238E27FC236}">
                <a16:creationId xmlns:a16="http://schemas.microsoft.com/office/drawing/2014/main" id="{D48F4A08-CD19-3351-51C6-4521B930B853}"/>
              </a:ext>
            </a:extLst>
          </p:cNvPr>
          <p:cNvSpPr/>
          <p:nvPr/>
        </p:nvSpPr>
        <p:spPr>
          <a:xfrm>
            <a:off x="1675747" y="2994941"/>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30" name="Ovaal 29">
            <a:extLst>
              <a:ext uri="{FF2B5EF4-FFF2-40B4-BE49-F238E27FC236}">
                <a16:creationId xmlns:a16="http://schemas.microsoft.com/office/drawing/2014/main" id="{73146085-A53C-7BC8-0E91-1DB1C03DA9B4}"/>
              </a:ext>
            </a:extLst>
          </p:cNvPr>
          <p:cNvSpPr/>
          <p:nvPr/>
        </p:nvSpPr>
        <p:spPr>
          <a:xfrm>
            <a:off x="1850226" y="3733308"/>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31" name="object 19">
            <a:extLst>
              <a:ext uri="{FF2B5EF4-FFF2-40B4-BE49-F238E27FC236}">
                <a16:creationId xmlns:a16="http://schemas.microsoft.com/office/drawing/2014/main" id="{AC69D9E4-AC65-53C3-A82E-170BE7A038CA}"/>
              </a:ext>
            </a:extLst>
          </p:cNvPr>
          <p:cNvSpPr/>
          <p:nvPr/>
        </p:nvSpPr>
        <p:spPr>
          <a:xfrm>
            <a:off x="1675747" y="4366521"/>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32" name="Ovaal 31">
            <a:extLst>
              <a:ext uri="{FF2B5EF4-FFF2-40B4-BE49-F238E27FC236}">
                <a16:creationId xmlns:a16="http://schemas.microsoft.com/office/drawing/2014/main" id="{FE49E78B-C60D-6DEA-F9EC-B0986D82C038}"/>
              </a:ext>
            </a:extLst>
          </p:cNvPr>
          <p:cNvSpPr/>
          <p:nvPr/>
        </p:nvSpPr>
        <p:spPr>
          <a:xfrm>
            <a:off x="1850226" y="5104888"/>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a:extLst>
              <a:ext uri="{FF2B5EF4-FFF2-40B4-BE49-F238E27FC236}">
                <a16:creationId xmlns:a16="http://schemas.microsoft.com/office/drawing/2014/main" id="{4992F51B-A1E6-6D2F-5DFB-C00E83C9271B}"/>
              </a:ext>
            </a:extLst>
          </p:cNvPr>
          <p:cNvPicPr>
            <a:picLocks noChangeAspect="1"/>
          </p:cNvPicPr>
          <p:nvPr/>
        </p:nvPicPr>
        <p:blipFill>
          <a:blip r:embed="rId2"/>
          <a:stretch>
            <a:fillRect/>
          </a:stretch>
        </p:blipFill>
        <p:spPr>
          <a:xfrm>
            <a:off x="1823949" y="4600914"/>
            <a:ext cx="14508251" cy="4009685"/>
          </a:xfrm>
          <a:prstGeom prst="rect">
            <a:avLst/>
          </a:prstGeom>
        </p:spPr>
      </p:pic>
      <p:sp>
        <p:nvSpPr>
          <p:cNvPr id="3" name="object 3"/>
          <p:cNvSpPr txBox="1">
            <a:spLocks noGrp="1"/>
          </p:cNvSpPr>
          <p:nvPr>
            <p:ph type="title"/>
          </p:nvPr>
        </p:nvSpPr>
        <p:spPr>
          <a:xfrm>
            <a:off x="2954896" y="508578"/>
            <a:ext cx="12378207" cy="1266884"/>
          </a:xfrm>
          <a:prstGeom prst="rect">
            <a:avLst/>
          </a:prstGeom>
        </p:spPr>
        <p:txBody>
          <a:bodyPr vert="horz" wrap="square" lIns="0" tIns="187832" rIns="0" bIns="0" rtlCol="0">
            <a:spAutoFit/>
          </a:bodyPr>
          <a:lstStyle/>
          <a:p>
            <a:pPr marL="3545204">
              <a:lnSpc>
                <a:spcPct val="100000"/>
              </a:lnSpc>
              <a:spcBef>
                <a:spcPts val="100"/>
              </a:spcBef>
            </a:pPr>
            <a:r>
              <a:rPr spc="-10">
                <a:latin typeface="Arial" panose="020B0604020202020204" pitchFamily="34" charset="0"/>
                <a:cs typeface="Arial" panose="020B0604020202020204" pitchFamily="34" charset="0"/>
              </a:rPr>
              <a:t>Pijnmedicatie</a:t>
            </a:r>
          </a:p>
        </p:txBody>
      </p:sp>
      <p:sp>
        <p:nvSpPr>
          <p:cNvPr id="8" name="object 8"/>
          <p:cNvSpPr txBox="1"/>
          <p:nvPr/>
        </p:nvSpPr>
        <p:spPr>
          <a:xfrm>
            <a:off x="2739782" y="3069342"/>
            <a:ext cx="13592417" cy="6335004"/>
          </a:xfrm>
          <a:prstGeom prst="rect">
            <a:avLst/>
          </a:prstGeom>
        </p:spPr>
        <p:txBody>
          <a:bodyPr vert="horz" wrap="square" lIns="0" tIns="88265" rIns="0" bIns="0" rtlCol="0">
            <a:spAutoFit/>
          </a:bodyPr>
          <a:lstStyle/>
          <a:p>
            <a:pPr marL="12700">
              <a:lnSpc>
                <a:spcPct val="100000"/>
              </a:lnSpc>
              <a:spcBef>
                <a:spcPts val="695"/>
              </a:spcBef>
            </a:pPr>
            <a:r>
              <a:rPr lang="en-US" sz="3200" b="1" spc="70" err="1">
                <a:latin typeface="Ariel"/>
                <a:cs typeface="Arial" panose="020B0604020202020204" pitchFamily="34" charset="0"/>
              </a:rPr>
              <a:t>Welke</a:t>
            </a:r>
            <a:r>
              <a:rPr sz="3200" b="1" spc="-145">
                <a:latin typeface="Ariel"/>
                <a:cs typeface="Arial" panose="020B0604020202020204" pitchFamily="34" charset="0"/>
              </a:rPr>
              <a:t> </a:t>
            </a:r>
            <a:r>
              <a:rPr lang="en-US" sz="3200" b="1" spc="105" err="1">
                <a:latin typeface="Ariel"/>
                <a:cs typeface="Arial" panose="020B0604020202020204" pitchFamily="34" charset="0"/>
              </a:rPr>
              <a:t>medicatie</a:t>
            </a:r>
            <a:r>
              <a:rPr lang="en-US" sz="3200" b="1" spc="-140">
                <a:latin typeface="Ariel"/>
                <a:cs typeface="Arial" panose="020B0604020202020204" pitchFamily="34" charset="0"/>
              </a:rPr>
              <a:t> </a:t>
            </a:r>
            <a:r>
              <a:rPr lang="en-US" sz="3200" b="1" spc="-140" err="1">
                <a:latin typeface="Ariel"/>
                <a:cs typeface="Arial" panose="020B0604020202020204" pitchFamily="34" charset="0"/>
              </a:rPr>
              <a:t>g</a:t>
            </a:r>
            <a:r>
              <a:rPr lang="en-US" sz="3200" b="1" spc="100" err="1">
                <a:latin typeface="Ariel"/>
                <a:cs typeface="Arial" panose="020B0604020202020204" pitchFamily="34" charset="0"/>
              </a:rPr>
              <a:t>ebruik</a:t>
            </a:r>
            <a:r>
              <a:rPr lang="en-US" sz="3200" b="1" spc="100">
                <a:latin typeface="Ariel"/>
                <a:cs typeface="Arial" panose="020B0604020202020204" pitchFamily="34" charset="0"/>
              </a:rPr>
              <a:t> je</a:t>
            </a:r>
            <a:r>
              <a:rPr lang="en-US" sz="3200" b="1" spc="-140">
                <a:latin typeface="Ariel"/>
                <a:cs typeface="Arial" panose="020B0604020202020204" pitchFamily="34" charset="0"/>
              </a:rPr>
              <a:t> </a:t>
            </a:r>
            <a:r>
              <a:rPr sz="3200" b="1" err="1">
                <a:latin typeface="Ariel"/>
                <a:cs typeface="Arial" panose="020B0604020202020204" pitchFamily="34" charset="0"/>
              </a:rPr>
              <a:t>bij</a:t>
            </a:r>
            <a:r>
              <a:rPr sz="3200" b="1" spc="-145">
                <a:latin typeface="Ariel"/>
                <a:cs typeface="Arial" panose="020B0604020202020204" pitchFamily="34" charset="0"/>
              </a:rPr>
              <a:t> </a:t>
            </a:r>
            <a:r>
              <a:rPr sz="3200" b="1" spc="70" err="1">
                <a:latin typeface="Ariel"/>
                <a:cs typeface="Arial" panose="020B0604020202020204" pitchFamily="34" charset="0"/>
              </a:rPr>
              <a:t>pijn</a:t>
            </a:r>
            <a:r>
              <a:rPr sz="3200" b="1" spc="-140">
                <a:latin typeface="Ariel"/>
                <a:cs typeface="Arial" panose="020B0604020202020204" pitchFamily="34" charset="0"/>
              </a:rPr>
              <a:t> </a:t>
            </a:r>
            <a:r>
              <a:rPr sz="3200" b="1" spc="114">
                <a:latin typeface="Ariel"/>
                <a:cs typeface="Arial" panose="020B0604020202020204" pitchFamily="34" charset="0"/>
              </a:rPr>
              <a:t>of</a:t>
            </a:r>
            <a:r>
              <a:rPr sz="3200" b="1" spc="-140">
                <a:latin typeface="Ariel"/>
                <a:cs typeface="Arial" panose="020B0604020202020204" pitchFamily="34" charset="0"/>
              </a:rPr>
              <a:t> </a:t>
            </a:r>
            <a:r>
              <a:rPr sz="3200" b="1" spc="70" err="1">
                <a:latin typeface="Ariel"/>
                <a:cs typeface="Arial" panose="020B0604020202020204" pitchFamily="34" charset="0"/>
              </a:rPr>
              <a:t>koorts</a:t>
            </a:r>
            <a:r>
              <a:rPr sz="3200" b="1" spc="70">
                <a:latin typeface="Ariel"/>
                <a:cs typeface="Arial" panose="020B0604020202020204" pitchFamily="34" charset="0"/>
              </a:rPr>
              <a:t>?</a:t>
            </a:r>
            <a:r>
              <a:rPr lang="nl-BE" sz="3200" b="1" spc="70">
                <a:latin typeface="Ariel"/>
                <a:cs typeface="Arial" panose="020B0604020202020204" pitchFamily="34" charset="0"/>
              </a:rPr>
              <a:t> </a:t>
            </a:r>
          </a:p>
          <a:p>
            <a:pPr marL="12700">
              <a:lnSpc>
                <a:spcPct val="100000"/>
              </a:lnSpc>
              <a:spcBef>
                <a:spcPts val="695"/>
              </a:spcBef>
            </a:pPr>
            <a:r>
              <a:rPr lang="nl-BE" sz="3200" b="1" spc="70">
                <a:latin typeface="Ariel"/>
                <a:cs typeface="Arial" panose="020B0604020202020204" pitchFamily="34" charset="0"/>
              </a:rPr>
              <a:t>Waarom?</a:t>
            </a:r>
            <a:endParaRPr sz="3200" b="1">
              <a:latin typeface="Ariel"/>
              <a:cs typeface="Arial" panose="020B0604020202020204" pitchFamily="34" charset="0"/>
            </a:endParaRPr>
          </a:p>
          <a:p>
            <a:pPr>
              <a:lnSpc>
                <a:spcPct val="100000"/>
              </a:lnSpc>
            </a:pPr>
            <a:endParaRPr sz="3000">
              <a:latin typeface="Ariel"/>
              <a:cs typeface="Arial" panose="020B0604020202020204" pitchFamily="34" charset="0"/>
            </a:endParaRPr>
          </a:p>
          <a:p>
            <a:pPr>
              <a:lnSpc>
                <a:spcPct val="100000"/>
              </a:lnSpc>
              <a:spcBef>
                <a:spcPts val="450"/>
              </a:spcBef>
            </a:pPr>
            <a:endParaRPr sz="3000">
              <a:latin typeface="Ariel"/>
              <a:cs typeface="Arial" panose="020B0604020202020204" pitchFamily="34" charset="0"/>
            </a:endParaRPr>
          </a:p>
          <a:p>
            <a:pPr marL="457200" indent="-457200">
              <a:lnSpc>
                <a:spcPct val="115000"/>
              </a:lnSpc>
              <a:spcAft>
                <a:spcPts val="800"/>
              </a:spcAft>
              <a:buFont typeface="Arial" panose="020B0604020202020204" pitchFamily="34" charset="0"/>
              <a:buChar char="•"/>
            </a:pPr>
            <a:r>
              <a:rPr lang="nl-BE" sz="3200" kern="100">
                <a:effectLst/>
                <a:latin typeface="Ariel"/>
                <a:ea typeface="Aptos" panose="020B0004020202020204" pitchFamily="34" charset="0"/>
                <a:cs typeface="Arial" panose="020B0604020202020204" pitchFamily="34" charset="0"/>
              </a:rPr>
              <a:t>Je vermijdt best medicatie uit groep B. Dit zijn ontstekingsremmers (ibuprofen®, </a:t>
            </a:r>
            <a:r>
              <a:rPr lang="nl-BE" sz="3200" kern="100" err="1">
                <a:effectLst/>
                <a:latin typeface="Ariel"/>
                <a:ea typeface="Aptos" panose="020B0004020202020204" pitchFamily="34" charset="0"/>
                <a:cs typeface="Arial" panose="020B0604020202020204" pitchFamily="34" charset="0"/>
              </a:rPr>
              <a:t>nurofen</a:t>
            </a:r>
            <a:r>
              <a:rPr lang="nl-BE" sz="3200" kern="100">
                <a:effectLst/>
                <a:latin typeface="Ariel"/>
                <a:ea typeface="Aptos" panose="020B0004020202020204" pitchFamily="34" charset="0"/>
                <a:cs typeface="Arial" panose="020B0604020202020204" pitchFamily="34" charset="0"/>
              </a:rPr>
              <a:t>®, </a:t>
            </a:r>
            <a:r>
              <a:rPr lang="nl-BE" sz="3200" kern="100" err="1">
                <a:effectLst/>
                <a:latin typeface="Ariel"/>
                <a:ea typeface="Aptos" panose="020B0004020202020204" pitchFamily="34" charset="0"/>
                <a:cs typeface="Arial" panose="020B0604020202020204" pitchFamily="34" charset="0"/>
              </a:rPr>
              <a:t>diclofenac</a:t>
            </a:r>
            <a:r>
              <a:rPr lang="nl-BE" sz="3200" kern="100">
                <a:effectLst/>
                <a:latin typeface="Ariel"/>
                <a:ea typeface="Aptos" panose="020B0004020202020204" pitchFamily="34" charset="0"/>
                <a:cs typeface="Arial" panose="020B0604020202020204" pitchFamily="34" charset="0"/>
              </a:rPr>
              <a:t>®). Ze maken je hartfalen erger. </a:t>
            </a:r>
          </a:p>
          <a:p>
            <a:pPr marL="457200" indent="-457200">
              <a:lnSpc>
                <a:spcPct val="115000"/>
              </a:lnSpc>
              <a:spcAft>
                <a:spcPts val="800"/>
              </a:spcAft>
              <a:buFont typeface="Arial" panose="020B0604020202020204" pitchFamily="34" charset="0"/>
              <a:buChar char="•"/>
            </a:pPr>
            <a:r>
              <a:rPr lang="nl-BE" sz="3200" kern="100">
                <a:effectLst/>
                <a:latin typeface="Ariel"/>
                <a:ea typeface="Aptos" panose="020B0004020202020204" pitchFamily="34" charset="0"/>
                <a:cs typeface="Arial" panose="020B0604020202020204" pitchFamily="34" charset="0"/>
              </a:rPr>
              <a:t>Bij pijn/koorts gebruik je best medicatie uit groep A. </a:t>
            </a:r>
            <a:r>
              <a:rPr lang="nl-BE" sz="3200" kern="100">
                <a:latin typeface="Ariel"/>
                <a:ea typeface="Aptos" panose="020B0004020202020204" pitchFamily="34" charset="0"/>
                <a:cs typeface="Arial" panose="020B0604020202020204" pitchFamily="34" charset="0"/>
              </a:rPr>
              <a:t>Dit is </a:t>
            </a:r>
            <a:r>
              <a:rPr lang="nl-BE" sz="3200" kern="100">
                <a:effectLst/>
                <a:latin typeface="Ariel"/>
                <a:ea typeface="Aptos" panose="020B0004020202020204" pitchFamily="34" charset="0"/>
                <a:cs typeface="Arial" panose="020B0604020202020204" pitchFamily="34" charset="0"/>
              </a:rPr>
              <a:t>paracetamol (</a:t>
            </a:r>
            <a:r>
              <a:rPr lang="nl-BE" sz="3200" kern="100" err="1">
                <a:effectLst/>
                <a:latin typeface="Ariel"/>
                <a:ea typeface="Aptos" panose="020B0004020202020204" pitchFamily="34" charset="0"/>
                <a:cs typeface="Arial" panose="020B0604020202020204" pitchFamily="34" charset="0"/>
              </a:rPr>
              <a:t>dafalgan</a:t>
            </a:r>
            <a:r>
              <a:rPr lang="nl-BE" sz="3200" kern="100">
                <a:effectLst/>
                <a:latin typeface="Ariel"/>
                <a:ea typeface="Aptos" panose="020B0004020202020204" pitchFamily="34" charset="0"/>
                <a:cs typeface="Arial" panose="020B0604020202020204" pitchFamily="34" charset="0"/>
              </a:rPr>
              <a:t>®, </a:t>
            </a:r>
            <a:r>
              <a:rPr lang="nl-BE" sz="3200" kern="100" err="1">
                <a:effectLst/>
                <a:latin typeface="Ariel"/>
                <a:ea typeface="Aptos" panose="020B0004020202020204" pitchFamily="34" charset="0"/>
                <a:cs typeface="Arial" panose="020B0604020202020204" pitchFamily="34" charset="0"/>
              </a:rPr>
              <a:t>perdolan</a:t>
            </a:r>
            <a:r>
              <a:rPr lang="nl-BE" sz="3200" kern="100">
                <a:effectLst/>
                <a:latin typeface="Ariel"/>
                <a:ea typeface="Aptos" panose="020B0004020202020204" pitchFamily="34" charset="0"/>
                <a:cs typeface="Arial" panose="020B0604020202020204" pitchFamily="34" charset="0"/>
              </a:rPr>
              <a:t>®). </a:t>
            </a:r>
          </a:p>
          <a:p>
            <a:pPr marL="457200" indent="-457200">
              <a:lnSpc>
                <a:spcPct val="115000"/>
              </a:lnSpc>
              <a:spcAft>
                <a:spcPts val="800"/>
              </a:spcAft>
              <a:buFont typeface="Arial" panose="020B0604020202020204" pitchFamily="34" charset="0"/>
              <a:buChar char="•"/>
            </a:pPr>
            <a:r>
              <a:rPr lang="nl-BE" sz="3200" kern="100">
                <a:effectLst/>
                <a:latin typeface="Ariel"/>
                <a:ea typeface="Aptos" panose="020B0004020202020204" pitchFamily="34" charset="0"/>
                <a:cs typeface="Arial" panose="020B0604020202020204" pitchFamily="34" charset="0"/>
              </a:rPr>
              <a:t>Gebruik geen bruistabletten! Deze bevatten namelijk te veel zout. </a:t>
            </a:r>
          </a:p>
          <a:p>
            <a:pPr marL="798830" marR="8255" algn="just">
              <a:lnSpc>
                <a:spcPct val="116700"/>
              </a:lnSpc>
            </a:pPr>
            <a:endParaRPr lang="nl-BE" sz="3000">
              <a:latin typeface="Ariel"/>
              <a:cs typeface="Arial" panose="020B0604020202020204" pitchFamily="34" charset="0"/>
            </a:endParaRPr>
          </a:p>
          <a:p>
            <a:pPr marL="798830" marR="8890" algn="just">
              <a:lnSpc>
                <a:spcPts val="4200"/>
              </a:lnSpc>
              <a:spcBef>
                <a:spcPts val="100"/>
              </a:spcBef>
            </a:pPr>
            <a:endParaRPr sz="3000">
              <a:latin typeface="Ariel"/>
              <a:cs typeface="Arial" panose="020B0604020202020204" pitchFamily="34" charset="0"/>
            </a:endParaRPr>
          </a:p>
        </p:txBody>
      </p:sp>
      <p:sp>
        <p:nvSpPr>
          <p:cNvPr id="11" name="Rechthoek: afgeronde hoeken 10">
            <a:extLst>
              <a:ext uri="{FF2B5EF4-FFF2-40B4-BE49-F238E27FC236}">
                <a16:creationId xmlns:a16="http://schemas.microsoft.com/office/drawing/2014/main" id="{95129C3C-7726-D46A-2DE9-D63957FC49A3}"/>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object 9">
            <a:extLst>
              <a:ext uri="{FF2B5EF4-FFF2-40B4-BE49-F238E27FC236}">
                <a16:creationId xmlns:a16="http://schemas.microsoft.com/office/drawing/2014/main" id="{2B731E96-2D3F-7F46-1F1A-92A3AD5CAF32}"/>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Pijnmedicatie</a:t>
            </a:r>
            <a:endParaRPr lang="nl-BE" b="1" spc="-20">
              <a:solidFill>
                <a:schemeClr val="bg1"/>
              </a:solidFill>
              <a:latin typeface="Ariel"/>
            </a:endParaRPr>
          </a:p>
        </p:txBody>
      </p:sp>
      <p:pic>
        <p:nvPicPr>
          <p:cNvPr id="13" name="object 14">
            <a:extLst>
              <a:ext uri="{FF2B5EF4-FFF2-40B4-BE49-F238E27FC236}">
                <a16:creationId xmlns:a16="http://schemas.microsoft.com/office/drawing/2014/main" id="{2E73B4AB-A284-44D1-ABC0-C41C50CAC507}"/>
              </a:ext>
            </a:extLst>
          </p:cNvPr>
          <p:cNvPicPr/>
          <p:nvPr/>
        </p:nvPicPr>
        <p:blipFill>
          <a:blip r:embed="rId3" cstate="print"/>
          <a:stretch>
            <a:fillRect/>
          </a:stretch>
        </p:blipFill>
        <p:spPr>
          <a:xfrm>
            <a:off x="16044291" y="685575"/>
            <a:ext cx="1222502" cy="1239596"/>
          </a:xfrm>
          <a:prstGeom prst="rect">
            <a:avLst/>
          </a:prstGeom>
        </p:spPr>
      </p:pic>
      <p:grpSp>
        <p:nvGrpSpPr>
          <p:cNvPr id="14" name="object 31">
            <a:extLst>
              <a:ext uri="{FF2B5EF4-FFF2-40B4-BE49-F238E27FC236}">
                <a16:creationId xmlns:a16="http://schemas.microsoft.com/office/drawing/2014/main" id="{40C9E845-67A2-F974-FF25-2434241F6380}"/>
              </a:ext>
            </a:extLst>
          </p:cNvPr>
          <p:cNvGrpSpPr/>
          <p:nvPr/>
        </p:nvGrpSpPr>
        <p:grpSpPr>
          <a:xfrm>
            <a:off x="16056102" y="697360"/>
            <a:ext cx="1198880" cy="1216025"/>
            <a:chOff x="16659987" y="575220"/>
            <a:chExt cx="1198880" cy="1216025"/>
          </a:xfrm>
        </p:grpSpPr>
        <p:sp>
          <p:nvSpPr>
            <p:cNvPr id="15" name="object 32">
              <a:extLst>
                <a:ext uri="{FF2B5EF4-FFF2-40B4-BE49-F238E27FC236}">
                  <a16:creationId xmlns:a16="http://schemas.microsoft.com/office/drawing/2014/main" id="{3276722F-A832-3FC3-0242-3A94E727634D}"/>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6" name="object 33">
              <a:extLst>
                <a:ext uri="{FF2B5EF4-FFF2-40B4-BE49-F238E27FC236}">
                  <a16:creationId xmlns:a16="http://schemas.microsoft.com/office/drawing/2014/main" id="{B5222B0D-53CF-23B4-EE35-6FBACFFF6E76}"/>
                </a:ext>
              </a:extLst>
            </p:cNvPr>
            <p:cNvPicPr/>
            <p:nvPr/>
          </p:nvPicPr>
          <p:blipFill>
            <a:blip r:embed="rId4" cstate="print"/>
            <a:stretch>
              <a:fillRect/>
            </a:stretch>
          </p:blipFill>
          <p:spPr>
            <a:xfrm>
              <a:off x="17191989" y="786656"/>
              <a:ext cx="134493" cy="134747"/>
            </a:xfrm>
            <a:prstGeom prst="rect">
              <a:avLst/>
            </a:prstGeom>
          </p:spPr>
        </p:pic>
        <p:sp>
          <p:nvSpPr>
            <p:cNvPr id="17" name="object 34">
              <a:extLst>
                <a:ext uri="{FF2B5EF4-FFF2-40B4-BE49-F238E27FC236}">
                  <a16:creationId xmlns:a16="http://schemas.microsoft.com/office/drawing/2014/main" id="{3F901C4C-CC3B-B46C-581B-E958928CFD7F}"/>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18" name="object 32">
            <a:extLst>
              <a:ext uri="{FF2B5EF4-FFF2-40B4-BE49-F238E27FC236}">
                <a16:creationId xmlns:a16="http://schemas.microsoft.com/office/drawing/2014/main" id="{546BDB84-3017-91B5-1440-5547CDD729CF}"/>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9" name="Afbeelding 18" descr="Afbeelding met kunst&#10;&#10;Automatisch gegenereerde beschrijving">
            <a:extLst>
              <a:ext uri="{FF2B5EF4-FFF2-40B4-BE49-F238E27FC236}">
                <a16:creationId xmlns:a16="http://schemas.microsoft.com/office/drawing/2014/main" id="{53E022C9-331F-B04A-8AEF-08720977BF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0" name="object 5">
            <a:extLst>
              <a:ext uri="{FF2B5EF4-FFF2-40B4-BE49-F238E27FC236}">
                <a16:creationId xmlns:a16="http://schemas.microsoft.com/office/drawing/2014/main" id="{53C840B9-DDCD-BF3D-D418-6E82EA62D6F1}"/>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1" name="object 7">
            <a:extLst>
              <a:ext uri="{FF2B5EF4-FFF2-40B4-BE49-F238E27FC236}">
                <a16:creationId xmlns:a16="http://schemas.microsoft.com/office/drawing/2014/main" id="{43412CEC-9F33-D255-B215-EFA31ED76AC2}"/>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2" name="object 19">
            <a:extLst>
              <a:ext uri="{FF2B5EF4-FFF2-40B4-BE49-F238E27FC236}">
                <a16:creationId xmlns:a16="http://schemas.microsoft.com/office/drawing/2014/main" id="{6FB1EABF-2546-6F9D-D7A7-1B56005A01B2}"/>
              </a:ext>
            </a:extLst>
          </p:cNvPr>
          <p:cNvSpPr/>
          <p:nvPr/>
        </p:nvSpPr>
        <p:spPr>
          <a:xfrm>
            <a:off x="1945148" y="3254041"/>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22" name="Ovaal 21">
            <a:extLst>
              <a:ext uri="{FF2B5EF4-FFF2-40B4-BE49-F238E27FC236}">
                <a16:creationId xmlns:a16="http://schemas.microsoft.com/office/drawing/2014/main" id="{2C030EC7-6760-850B-CF25-1B9906F05E18}"/>
              </a:ext>
            </a:extLst>
          </p:cNvPr>
          <p:cNvSpPr/>
          <p:nvPr/>
        </p:nvSpPr>
        <p:spPr>
          <a:xfrm>
            <a:off x="2119627" y="3992408"/>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D7A8CB7-30D4-F681-E5DB-3BCF758DBBA6}"/>
              </a:ext>
            </a:extLst>
          </p:cNvPr>
          <p:cNvPicPr>
            <a:picLocks noChangeAspect="1"/>
          </p:cNvPicPr>
          <p:nvPr/>
        </p:nvPicPr>
        <p:blipFill>
          <a:blip r:embed="rId2"/>
          <a:stretch>
            <a:fillRect/>
          </a:stretch>
        </p:blipFill>
        <p:spPr>
          <a:xfrm>
            <a:off x="3124200" y="8565190"/>
            <a:ext cx="10561320" cy="1381519"/>
          </a:xfrm>
          <a:prstGeom prst="rect">
            <a:avLst/>
          </a:prstGeom>
        </p:spPr>
      </p:pic>
      <p:grpSp>
        <p:nvGrpSpPr>
          <p:cNvPr id="16" name="object 16"/>
          <p:cNvGrpSpPr/>
          <p:nvPr/>
        </p:nvGrpSpPr>
        <p:grpSpPr>
          <a:xfrm>
            <a:off x="15377541" y="4444072"/>
            <a:ext cx="699770" cy="699770"/>
            <a:chOff x="15377541" y="4444072"/>
            <a:chExt cx="699770" cy="699770"/>
          </a:xfrm>
          <a:solidFill>
            <a:srgbClr val="FF7016"/>
          </a:solidFill>
        </p:grpSpPr>
        <p:sp>
          <p:nvSpPr>
            <p:cNvPr id="17" name="object 17"/>
            <p:cNvSpPr/>
            <p:nvPr/>
          </p:nvSpPr>
          <p:spPr>
            <a:xfrm>
              <a:off x="15377541" y="4444072"/>
              <a:ext cx="699770" cy="699770"/>
            </a:xfrm>
            <a:custGeom>
              <a:avLst/>
              <a:gdLst/>
              <a:ahLst/>
              <a:cxnLst/>
              <a:rect l="l" t="t" r="r" b="b"/>
              <a:pathLst>
                <a:path w="699769" h="699770">
                  <a:moveTo>
                    <a:pt x="349631" y="0"/>
                  </a:moveTo>
                  <a:lnTo>
                    <a:pt x="306863" y="2626"/>
                  </a:lnTo>
                  <a:lnTo>
                    <a:pt x="264699" y="10472"/>
                  </a:lnTo>
                  <a:lnTo>
                    <a:pt x="223851" y="23425"/>
                  </a:lnTo>
                  <a:lnTo>
                    <a:pt x="184785" y="41287"/>
                  </a:lnTo>
                  <a:lnTo>
                    <a:pt x="148300" y="63785"/>
                  </a:lnTo>
                  <a:lnTo>
                    <a:pt x="114823" y="90585"/>
                  </a:lnTo>
                  <a:lnTo>
                    <a:pt x="84877" y="121283"/>
                  </a:lnTo>
                  <a:lnTo>
                    <a:pt x="58928" y="155422"/>
                  </a:lnTo>
                  <a:lnTo>
                    <a:pt x="37294" y="192473"/>
                  </a:lnTo>
                  <a:lnTo>
                    <a:pt x="20383" y="231897"/>
                  </a:lnTo>
                  <a:lnTo>
                    <a:pt x="8467" y="273086"/>
                  </a:lnTo>
                  <a:lnTo>
                    <a:pt x="1651" y="315429"/>
                  </a:lnTo>
                  <a:lnTo>
                    <a:pt x="0" y="349707"/>
                  </a:lnTo>
                  <a:lnTo>
                    <a:pt x="97" y="358293"/>
                  </a:lnTo>
                  <a:lnTo>
                    <a:pt x="3762" y="401026"/>
                  </a:lnTo>
                  <a:lnTo>
                    <a:pt x="12606" y="442984"/>
                  </a:lnTo>
                  <a:lnTo>
                    <a:pt x="26543" y="483539"/>
                  </a:lnTo>
                  <a:lnTo>
                    <a:pt x="45390" y="522085"/>
                  </a:lnTo>
                  <a:lnTo>
                    <a:pt x="68818" y="558036"/>
                  </a:lnTo>
                  <a:lnTo>
                    <a:pt x="96359" y="590855"/>
                  </a:lnTo>
                  <a:lnTo>
                    <a:pt x="127762" y="620052"/>
                  </a:lnTo>
                  <a:lnTo>
                    <a:pt x="162532" y="645167"/>
                  </a:lnTo>
                  <a:lnTo>
                    <a:pt x="200152" y="665848"/>
                  </a:lnTo>
                  <a:lnTo>
                    <a:pt x="239992" y="681771"/>
                  </a:lnTo>
                  <a:lnTo>
                    <a:pt x="281432" y="692708"/>
                  </a:lnTo>
                  <a:lnTo>
                    <a:pt x="323913" y="698484"/>
                  </a:lnTo>
                  <a:lnTo>
                    <a:pt x="349631" y="699427"/>
                  </a:lnTo>
                  <a:lnTo>
                    <a:pt x="358274" y="699322"/>
                  </a:lnTo>
                  <a:lnTo>
                    <a:pt x="400986" y="695644"/>
                  </a:lnTo>
                  <a:lnTo>
                    <a:pt x="442942" y="686758"/>
                  </a:lnTo>
                  <a:lnTo>
                    <a:pt x="483489" y="672807"/>
                  </a:lnTo>
                  <a:lnTo>
                    <a:pt x="522027" y="653988"/>
                  </a:lnTo>
                  <a:lnTo>
                    <a:pt x="558006" y="630602"/>
                  </a:lnTo>
                  <a:lnTo>
                    <a:pt x="590805" y="602992"/>
                  </a:lnTo>
                  <a:lnTo>
                    <a:pt x="620014" y="571563"/>
                  </a:lnTo>
                  <a:lnTo>
                    <a:pt x="645130" y="536806"/>
                  </a:lnTo>
                  <a:lnTo>
                    <a:pt x="665797" y="499229"/>
                  </a:lnTo>
                  <a:lnTo>
                    <a:pt x="681702" y="459415"/>
                  </a:lnTo>
                  <a:lnTo>
                    <a:pt x="692658" y="417944"/>
                  </a:lnTo>
                  <a:lnTo>
                    <a:pt x="698478" y="375433"/>
                  </a:lnTo>
                  <a:lnTo>
                    <a:pt x="699389" y="349707"/>
                  </a:lnTo>
                  <a:lnTo>
                    <a:pt x="699291" y="341122"/>
                  </a:lnTo>
                  <a:lnTo>
                    <a:pt x="695626" y="298399"/>
                  </a:lnTo>
                  <a:lnTo>
                    <a:pt x="686728" y="256442"/>
                  </a:lnTo>
                  <a:lnTo>
                    <a:pt x="672719" y="215874"/>
                  </a:lnTo>
                  <a:lnTo>
                    <a:pt x="653944" y="177328"/>
                  </a:lnTo>
                  <a:lnTo>
                    <a:pt x="630570" y="141384"/>
                  </a:lnTo>
                  <a:lnTo>
                    <a:pt x="602922" y="108571"/>
                  </a:lnTo>
                  <a:lnTo>
                    <a:pt x="571500" y="79375"/>
                  </a:lnTo>
                  <a:lnTo>
                    <a:pt x="536747" y="54246"/>
                  </a:lnTo>
                  <a:lnTo>
                    <a:pt x="499173" y="33572"/>
                  </a:lnTo>
                  <a:lnTo>
                    <a:pt x="459396" y="17643"/>
                  </a:lnTo>
                  <a:lnTo>
                    <a:pt x="417957" y="6705"/>
                  </a:lnTo>
                  <a:lnTo>
                    <a:pt x="375419" y="942"/>
                  </a:lnTo>
                  <a:lnTo>
                    <a:pt x="349631" y="0"/>
                  </a:lnTo>
                  <a:close/>
                </a:path>
              </a:pathLst>
            </a:custGeom>
            <a:grpFill/>
          </p:spPr>
          <p:txBody>
            <a:bodyPr wrap="square" lIns="0" tIns="0" rIns="0" bIns="0" rtlCol="0"/>
            <a:lstStyle/>
            <a:p>
              <a:endParaRPr/>
            </a:p>
          </p:txBody>
        </p:sp>
        <p:sp>
          <p:nvSpPr>
            <p:cNvPr id="18" name="object 18"/>
            <p:cNvSpPr/>
            <p:nvPr/>
          </p:nvSpPr>
          <p:spPr>
            <a:xfrm>
              <a:off x="15423515" y="4490021"/>
              <a:ext cx="607695" cy="607695"/>
            </a:xfrm>
            <a:custGeom>
              <a:avLst/>
              <a:gdLst/>
              <a:ahLst/>
              <a:cxnLst/>
              <a:rect l="l" t="t" r="r" b="b"/>
              <a:pathLst>
                <a:path w="607694" h="607695">
                  <a:moveTo>
                    <a:pt x="303657" y="0"/>
                  </a:moveTo>
                  <a:lnTo>
                    <a:pt x="259159" y="3290"/>
                  </a:lnTo>
                  <a:lnTo>
                    <a:pt x="215519" y="13081"/>
                  </a:lnTo>
                  <a:lnTo>
                    <a:pt x="173847" y="29168"/>
                  </a:lnTo>
                  <a:lnTo>
                    <a:pt x="135001" y="51193"/>
                  </a:lnTo>
                  <a:lnTo>
                    <a:pt x="99663" y="78692"/>
                  </a:lnTo>
                  <a:lnTo>
                    <a:pt x="68834" y="111061"/>
                  </a:lnTo>
                  <a:lnTo>
                    <a:pt x="43164" y="147604"/>
                  </a:lnTo>
                  <a:lnTo>
                    <a:pt x="23114" y="187528"/>
                  </a:lnTo>
                  <a:lnTo>
                    <a:pt x="9064" y="229957"/>
                  </a:lnTo>
                  <a:lnTo>
                    <a:pt x="1397" y="273989"/>
                  </a:lnTo>
                  <a:lnTo>
                    <a:pt x="0" y="303771"/>
                  </a:lnTo>
                  <a:lnTo>
                    <a:pt x="75" y="311226"/>
                  </a:lnTo>
                  <a:lnTo>
                    <a:pt x="4379" y="355698"/>
                  </a:lnTo>
                  <a:lnTo>
                    <a:pt x="15291" y="399052"/>
                  </a:lnTo>
                  <a:lnTo>
                    <a:pt x="32383" y="440343"/>
                  </a:lnTo>
                  <a:lnTo>
                    <a:pt x="55368" y="478676"/>
                  </a:lnTo>
                  <a:lnTo>
                    <a:pt x="83710" y="513227"/>
                  </a:lnTo>
                  <a:lnTo>
                    <a:pt x="116838" y="543241"/>
                  </a:lnTo>
                  <a:lnTo>
                    <a:pt x="154003" y="568069"/>
                  </a:lnTo>
                  <a:lnTo>
                    <a:pt x="194355" y="587174"/>
                  </a:lnTo>
                  <a:lnTo>
                    <a:pt x="237164" y="600149"/>
                  </a:lnTo>
                  <a:lnTo>
                    <a:pt x="281368" y="606710"/>
                  </a:lnTo>
                  <a:lnTo>
                    <a:pt x="303657" y="607529"/>
                  </a:lnTo>
                  <a:lnTo>
                    <a:pt x="311159" y="607439"/>
                  </a:lnTo>
                  <a:lnTo>
                    <a:pt x="355629" y="603054"/>
                  </a:lnTo>
                  <a:lnTo>
                    <a:pt x="399022" y="592198"/>
                  </a:lnTo>
                  <a:lnTo>
                    <a:pt x="440295" y="575098"/>
                  </a:lnTo>
                  <a:lnTo>
                    <a:pt x="478583" y="552119"/>
                  </a:lnTo>
                  <a:lnTo>
                    <a:pt x="513159" y="523769"/>
                  </a:lnTo>
                  <a:lnTo>
                    <a:pt x="543169" y="490649"/>
                  </a:lnTo>
                  <a:lnTo>
                    <a:pt x="568029" y="453497"/>
                  </a:lnTo>
                  <a:lnTo>
                    <a:pt x="587091" y="413087"/>
                  </a:lnTo>
                  <a:lnTo>
                    <a:pt x="600075" y="370323"/>
                  </a:lnTo>
                  <a:lnTo>
                    <a:pt x="606637" y="326113"/>
                  </a:lnTo>
                  <a:lnTo>
                    <a:pt x="607441" y="303771"/>
                  </a:lnTo>
                  <a:lnTo>
                    <a:pt x="607347" y="296310"/>
                  </a:lnTo>
                  <a:lnTo>
                    <a:pt x="603007" y="251837"/>
                  </a:lnTo>
                  <a:lnTo>
                    <a:pt x="592095" y="208482"/>
                  </a:lnTo>
                  <a:lnTo>
                    <a:pt x="575057" y="167193"/>
                  </a:lnTo>
                  <a:lnTo>
                    <a:pt x="552070" y="128854"/>
                  </a:lnTo>
                  <a:lnTo>
                    <a:pt x="523728" y="94312"/>
                  </a:lnTo>
                  <a:lnTo>
                    <a:pt x="490585" y="64298"/>
                  </a:lnTo>
                  <a:lnTo>
                    <a:pt x="453437" y="39470"/>
                  </a:lnTo>
                  <a:lnTo>
                    <a:pt x="413031" y="20356"/>
                  </a:lnTo>
                  <a:lnTo>
                    <a:pt x="370276" y="7387"/>
                  </a:lnTo>
                  <a:lnTo>
                    <a:pt x="326070" y="830"/>
                  </a:lnTo>
                  <a:lnTo>
                    <a:pt x="303657" y="0"/>
                  </a:lnTo>
                  <a:close/>
                </a:path>
              </a:pathLst>
            </a:custGeom>
            <a:grpFill/>
          </p:spPr>
          <p:txBody>
            <a:bodyPr wrap="square" lIns="0" tIns="0" rIns="0" bIns="0" rtlCol="0"/>
            <a:lstStyle/>
            <a:p>
              <a:endParaRPr/>
            </a:p>
          </p:txBody>
        </p:sp>
      </p:grpSp>
      <p:grpSp>
        <p:nvGrpSpPr>
          <p:cNvPr id="22" name="object 22"/>
          <p:cNvGrpSpPr/>
          <p:nvPr/>
        </p:nvGrpSpPr>
        <p:grpSpPr>
          <a:xfrm>
            <a:off x="15377541" y="5401309"/>
            <a:ext cx="699770" cy="699770"/>
            <a:chOff x="15377541" y="5401309"/>
            <a:chExt cx="699770" cy="699770"/>
          </a:xfrm>
          <a:solidFill>
            <a:srgbClr val="FF7016"/>
          </a:solidFill>
        </p:grpSpPr>
        <p:sp>
          <p:nvSpPr>
            <p:cNvPr id="23" name="object 23"/>
            <p:cNvSpPr/>
            <p:nvPr/>
          </p:nvSpPr>
          <p:spPr>
            <a:xfrm>
              <a:off x="15377541" y="5401309"/>
              <a:ext cx="699770" cy="699770"/>
            </a:xfrm>
            <a:custGeom>
              <a:avLst/>
              <a:gdLst/>
              <a:ahLst/>
              <a:cxnLst/>
              <a:rect l="l" t="t" r="r" b="b"/>
              <a:pathLst>
                <a:path w="699769" h="699770">
                  <a:moveTo>
                    <a:pt x="349631" y="0"/>
                  </a:moveTo>
                  <a:lnTo>
                    <a:pt x="306863" y="2626"/>
                  </a:lnTo>
                  <a:lnTo>
                    <a:pt x="264699" y="10475"/>
                  </a:lnTo>
                  <a:lnTo>
                    <a:pt x="223851" y="23431"/>
                  </a:lnTo>
                  <a:lnTo>
                    <a:pt x="184785" y="41287"/>
                  </a:lnTo>
                  <a:lnTo>
                    <a:pt x="148300" y="63785"/>
                  </a:lnTo>
                  <a:lnTo>
                    <a:pt x="114823" y="90585"/>
                  </a:lnTo>
                  <a:lnTo>
                    <a:pt x="84877" y="121283"/>
                  </a:lnTo>
                  <a:lnTo>
                    <a:pt x="58928" y="155422"/>
                  </a:lnTo>
                  <a:lnTo>
                    <a:pt x="37294" y="192473"/>
                  </a:lnTo>
                  <a:lnTo>
                    <a:pt x="20383" y="231897"/>
                  </a:lnTo>
                  <a:lnTo>
                    <a:pt x="8467" y="273086"/>
                  </a:lnTo>
                  <a:lnTo>
                    <a:pt x="1651" y="315429"/>
                  </a:lnTo>
                  <a:lnTo>
                    <a:pt x="0" y="349707"/>
                  </a:lnTo>
                  <a:lnTo>
                    <a:pt x="97" y="358293"/>
                  </a:lnTo>
                  <a:lnTo>
                    <a:pt x="3762" y="401027"/>
                  </a:lnTo>
                  <a:lnTo>
                    <a:pt x="12606" y="442984"/>
                  </a:lnTo>
                  <a:lnTo>
                    <a:pt x="26543" y="483539"/>
                  </a:lnTo>
                  <a:lnTo>
                    <a:pt x="45390" y="522085"/>
                  </a:lnTo>
                  <a:lnTo>
                    <a:pt x="68818" y="558036"/>
                  </a:lnTo>
                  <a:lnTo>
                    <a:pt x="96359" y="590855"/>
                  </a:lnTo>
                  <a:lnTo>
                    <a:pt x="127762" y="620052"/>
                  </a:lnTo>
                  <a:lnTo>
                    <a:pt x="162532" y="645167"/>
                  </a:lnTo>
                  <a:lnTo>
                    <a:pt x="200152" y="665853"/>
                  </a:lnTo>
                  <a:lnTo>
                    <a:pt x="239992" y="681771"/>
                  </a:lnTo>
                  <a:lnTo>
                    <a:pt x="281432" y="692708"/>
                  </a:lnTo>
                  <a:lnTo>
                    <a:pt x="323913" y="698484"/>
                  </a:lnTo>
                  <a:lnTo>
                    <a:pt x="349631" y="699427"/>
                  </a:lnTo>
                  <a:lnTo>
                    <a:pt x="358274" y="699322"/>
                  </a:lnTo>
                  <a:lnTo>
                    <a:pt x="400986" y="695644"/>
                  </a:lnTo>
                  <a:lnTo>
                    <a:pt x="442942" y="686758"/>
                  </a:lnTo>
                  <a:lnTo>
                    <a:pt x="483489" y="672807"/>
                  </a:lnTo>
                  <a:lnTo>
                    <a:pt x="522027" y="653988"/>
                  </a:lnTo>
                  <a:lnTo>
                    <a:pt x="558006" y="630607"/>
                  </a:lnTo>
                  <a:lnTo>
                    <a:pt x="590805" y="602992"/>
                  </a:lnTo>
                  <a:lnTo>
                    <a:pt x="620014" y="571563"/>
                  </a:lnTo>
                  <a:lnTo>
                    <a:pt x="645130" y="536806"/>
                  </a:lnTo>
                  <a:lnTo>
                    <a:pt x="665797" y="499233"/>
                  </a:lnTo>
                  <a:lnTo>
                    <a:pt x="681702" y="459415"/>
                  </a:lnTo>
                  <a:lnTo>
                    <a:pt x="692658" y="417944"/>
                  </a:lnTo>
                  <a:lnTo>
                    <a:pt x="698478" y="375438"/>
                  </a:lnTo>
                  <a:lnTo>
                    <a:pt x="699389" y="349707"/>
                  </a:lnTo>
                  <a:lnTo>
                    <a:pt x="699291" y="341122"/>
                  </a:lnTo>
                  <a:lnTo>
                    <a:pt x="695626" y="298399"/>
                  </a:lnTo>
                  <a:lnTo>
                    <a:pt x="686728" y="256442"/>
                  </a:lnTo>
                  <a:lnTo>
                    <a:pt x="672719" y="215874"/>
                  </a:lnTo>
                  <a:lnTo>
                    <a:pt x="653944" y="177328"/>
                  </a:lnTo>
                  <a:lnTo>
                    <a:pt x="630570" y="141384"/>
                  </a:lnTo>
                  <a:lnTo>
                    <a:pt x="602922" y="108571"/>
                  </a:lnTo>
                  <a:lnTo>
                    <a:pt x="571500" y="79375"/>
                  </a:lnTo>
                  <a:lnTo>
                    <a:pt x="536747" y="54246"/>
                  </a:lnTo>
                  <a:lnTo>
                    <a:pt x="499173" y="33572"/>
                  </a:lnTo>
                  <a:lnTo>
                    <a:pt x="459396" y="17650"/>
                  </a:lnTo>
                  <a:lnTo>
                    <a:pt x="417957" y="6718"/>
                  </a:lnTo>
                  <a:lnTo>
                    <a:pt x="375419" y="942"/>
                  </a:lnTo>
                  <a:lnTo>
                    <a:pt x="349631" y="0"/>
                  </a:lnTo>
                  <a:close/>
                </a:path>
              </a:pathLst>
            </a:custGeom>
            <a:grpFill/>
          </p:spPr>
          <p:txBody>
            <a:bodyPr wrap="square" lIns="0" tIns="0" rIns="0" bIns="0" rtlCol="0"/>
            <a:lstStyle/>
            <a:p>
              <a:endParaRPr/>
            </a:p>
          </p:txBody>
        </p:sp>
        <p:sp>
          <p:nvSpPr>
            <p:cNvPr id="24" name="object 24"/>
            <p:cNvSpPr/>
            <p:nvPr/>
          </p:nvSpPr>
          <p:spPr>
            <a:xfrm>
              <a:off x="15423515" y="5447258"/>
              <a:ext cx="607695" cy="607695"/>
            </a:xfrm>
            <a:custGeom>
              <a:avLst/>
              <a:gdLst/>
              <a:ahLst/>
              <a:cxnLst/>
              <a:rect l="l" t="t" r="r" b="b"/>
              <a:pathLst>
                <a:path w="607694" h="607695">
                  <a:moveTo>
                    <a:pt x="303657" y="0"/>
                  </a:moveTo>
                  <a:lnTo>
                    <a:pt x="259159" y="3287"/>
                  </a:lnTo>
                  <a:lnTo>
                    <a:pt x="215519" y="13081"/>
                  </a:lnTo>
                  <a:lnTo>
                    <a:pt x="173847" y="29162"/>
                  </a:lnTo>
                  <a:lnTo>
                    <a:pt x="135001" y="51193"/>
                  </a:lnTo>
                  <a:lnTo>
                    <a:pt x="99663" y="78689"/>
                  </a:lnTo>
                  <a:lnTo>
                    <a:pt x="68834" y="111048"/>
                  </a:lnTo>
                  <a:lnTo>
                    <a:pt x="43164" y="147593"/>
                  </a:lnTo>
                  <a:lnTo>
                    <a:pt x="23114" y="187515"/>
                  </a:lnTo>
                  <a:lnTo>
                    <a:pt x="9064" y="229955"/>
                  </a:lnTo>
                  <a:lnTo>
                    <a:pt x="1397" y="273989"/>
                  </a:lnTo>
                  <a:lnTo>
                    <a:pt x="0" y="303758"/>
                  </a:lnTo>
                  <a:lnTo>
                    <a:pt x="75" y="311219"/>
                  </a:lnTo>
                  <a:lnTo>
                    <a:pt x="4379" y="355687"/>
                  </a:lnTo>
                  <a:lnTo>
                    <a:pt x="15291" y="399047"/>
                  </a:lnTo>
                  <a:lnTo>
                    <a:pt x="32383" y="440331"/>
                  </a:lnTo>
                  <a:lnTo>
                    <a:pt x="55368" y="478675"/>
                  </a:lnTo>
                  <a:lnTo>
                    <a:pt x="83710" y="513216"/>
                  </a:lnTo>
                  <a:lnTo>
                    <a:pt x="116838" y="543229"/>
                  </a:lnTo>
                  <a:lnTo>
                    <a:pt x="154003" y="568059"/>
                  </a:lnTo>
                  <a:lnTo>
                    <a:pt x="194355" y="587172"/>
                  </a:lnTo>
                  <a:lnTo>
                    <a:pt x="237164" y="600142"/>
                  </a:lnTo>
                  <a:lnTo>
                    <a:pt x="281368" y="606699"/>
                  </a:lnTo>
                  <a:lnTo>
                    <a:pt x="303657" y="607529"/>
                  </a:lnTo>
                  <a:lnTo>
                    <a:pt x="311159" y="607437"/>
                  </a:lnTo>
                  <a:lnTo>
                    <a:pt x="355629" y="603054"/>
                  </a:lnTo>
                  <a:lnTo>
                    <a:pt x="399022" y="592193"/>
                  </a:lnTo>
                  <a:lnTo>
                    <a:pt x="440295" y="575091"/>
                  </a:lnTo>
                  <a:lnTo>
                    <a:pt x="478583" y="552111"/>
                  </a:lnTo>
                  <a:lnTo>
                    <a:pt x="513159" y="523763"/>
                  </a:lnTo>
                  <a:lnTo>
                    <a:pt x="543169" y="490643"/>
                  </a:lnTo>
                  <a:lnTo>
                    <a:pt x="568029" y="453485"/>
                  </a:lnTo>
                  <a:lnTo>
                    <a:pt x="587091" y="413081"/>
                  </a:lnTo>
                  <a:lnTo>
                    <a:pt x="600075" y="370317"/>
                  </a:lnTo>
                  <a:lnTo>
                    <a:pt x="606637" y="326107"/>
                  </a:lnTo>
                  <a:lnTo>
                    <a:pt x="607441" y="303758"/>
                  </a:lnTo>
                  <a:lnTo>
                    <a:pt x="607347" y="296303"/>
                  </a:lnTo>
                  <a:lnTo>
                    <a:pt x="603007" y="251829"/>
                  </a:lnTo>
                  <a:lnTo>
                    <a:pt x="592095" y="208471"/>
                  </a:lnTo>
                  <a:lnTo>
                    <a:pt x="575057" y="167186"/>
                  </a:lnTo>
                  <a:lnTo>
                    <a:pt x="552070" y="128847"/>
                  </a:lnTo>
                  <a:lnTo>
                    <a:pt x="523728" y="94302"/>
                  </a:lnTo>
                  <a:lnTo>
                    <a:pt x="490585" y="64288"/>
                  </a:lnTo>
                  <a:lnTo>
                    <a:pt x="453437" y="39460"/>
                  </a:lnTo>
                  <a:lnTo>
                    <a:pt x="413031" y="20355"/>
                  </a:lnTo>
                  <a:lnTo>
                    <a:pt x="370276" y="7374"/>
                  </a:lnTo>
                  <a:lnTo>
                    <a:pt x="326070" y="819"/>
                  </a:lnTo>
                  <a:lnTo>
                    <a:pt x="303657" y="0"/>
                  </a:lnTo>
                  <a:close/>
                </a:path>
              </a:pathLst>
            </a:custGeom>
            <a:grpFill/>
          </p:spPr>
          <p:txBody>
            <a:bodyPr wrap="square" lIns="0" tIns="0" rIns="0" bIns="0" rtlCol="0"/>
            <a:lstStyle/>
            <a:p>
              <a:endParaRPr/>
            </a:p>
          </p:txBody>
        </p:sp>
      </p:grpSp>
      <p:grpSp>
        <p:nvGrpSpPr>
          <p:cNvPr id="28" name="object 28"/>
          <p:cNvGrpSpPr/>
          <p:nvPr/>
        </p:nvGrpSpPr>
        <p:grpSpPr>
          <a:xfrm>
            <a:off x="15377541" y="6328879"/>
            <a:ext cx="699770" cy="699770"/>
            <a:chOff x="15377541" y="6328879"/>
            <a:chExt cx="699770" cy="699770"/>
          </a:xfrm>
          <a:solidFill>
            <a:srgbClr val="FF7016"/>
          </a:solidFill>
        </p:grpSpPr>
        <p:sp>
          <p:nvSpPr>
            <p:cNvPr id="29" name="object 29"/>
            <p:cNvSpPr/>
            <p:nvPr/>
          </p:nvSpPr>
          <p:spPr>
            <a:xfrm>
              <a:off x="15377541" y="6328879"/>
              <a:ext cx="699770" cy="699770"/>
            </a:xfrm>
            <a:custGeom>
              <a:avLst/>
              <a:gdLst/>
              <a:ahLst/>
              <a:cxnLst/>
              <a:rect l="l" t="t" r="r" b="b"/>
              <a:pathLst>
                <a:path w="699769" h="699770">
                  <a:moveTo>
                    <a:pt x="349631" y="0"/>
                  </a:moveTo>
                  <a:lnTo>
                    <a:pt x="306863" y="2632"/>
                  </a:lnTo>
                  <a:lnTo>
                    <a:pt x="264699" y="10480"/>
                  </a:lnTo>
                  <a:lnTo>
                    <a:pt x="223851" y="23431"/>
                  </a:lnTo>
                  <a:lnTo>
                    <a:pt x="184785" y="41300"/>
                  </a:lnTo>
                  <a:lnTo>
                    <a:pt x="148300" y="63796"/>
                  </a:lnTo>
                  <a:lnTo>
                    <a:pt x="114823" y="90590"/>
                  </a:lnTo>
                  <a:lnTo>
                    <a:pt x="84877" y="121288"/>
                  </a:lnTo>
                  <a:lnTo>
                    <a:pt x="58928" y="155422"/>
                  </a:lnTo>
                  <a:lnTo>
                    <a:pt x="37294" y="192480"/>
                  </a:lnTo>
                  <a:lnTo>
                    <a:pt x="20383" y="231898"/>
                  </a:lnTo>
                  <a:lnTo>
                    <a:pt x="8467" y="273092"/>
                  </a:lnTo>
                  <a:lnTo>
                    <a:pt x="1651" y="315442"/>
                  </a:lnTo>
                  <a:lnTo>
                    <a:pt x="0" y="349719"/>
                  </a:lnTo>
                  <a:lnTo>
                    <a:pt x="97" y="358299"/>
                  </a:lnTo>
                  <a:lnTo>
                    <a:pt x="3762" y="401027"/>
                  </a:lnTo>
                  <a:lnTo>
                    <a:pt x="12606" y="442984"/>
                  </a:lnTo>
                  <a:lnTo>
                    <a:pt x="26543" y="483552"/>
                  </a:lnTo>
                  <a:lnTo>
                    <a:pt x="45390" y="522091"/>
                  </a:lnTo>
                  <a:lnTo>
                    <a:pt x="68818" y="558042"/>
                  </a:lnTo>
                  <a:lnTo>
                    <a:pt x="96359" y="590855"/>
                  </a:lnTo>
                  <a:lnTo>
                    <a:pt x="127762" y="620052"/>
                  </a:lnTo>
                  <a:lnTo>
                    <a:pt x="162532" y="645180"/>
                  </a:lnTo>
                  <a:lnTo>
                    <a:pt x="200152" y="665854"/>
                  </a:lnTo>
                  <a:lnTo>
                    <a:pt x="239992" y="681782"/>
                  </a:lnTo>
                  <a:lnTo>
                    <a:pt x="281432" y="692708"/>
                  </a:lnTo>
                  <a:lnTo>
                    <a:pt x="323913" y="698486"/>
                  </a:lnTo>
                  <a:lnTo>
                    <a:pt x="349631" y="699439"/>
                  </a:lnTo>
                  <a:lnTo>
                    <a:pt x="358274" y="699333"/>
                  </a:lnTo>
                  <a:lnTo>
                    <a:pt x="400986" y="695644"/>
                  </a:lnTo>
                  <a:lnTo>
                    <a:pt x="442942" y="686763"/>
                  </a:lnTo>
                  <a:lnTo>
                    <a:pt x="483489" y="672807"/>
                  </a:lnTo>
                  <a:lnTo>
                    <a:pt x="522027" y="654000"/>
                  </a:lnTo>
                  <a:lnTo>
                    <a:pt x="558006" y="630613"/>
                  </a:lnTo>
                  <a:lnTo>
                    <a:pt x="590805" y="602999"/>
                  </a:lnTo>
                  <a:lnTo>
                    <a:pt x="620014" y="571576"/>
                  </a:lnTo>
                  <a:lnTo>
                    <a:pt x="645130" y="536807"/>
                  </a:lnTo>
                  <a:lnTo>
                    <a:pt x="665797" y="499240"/>
                  </a:lnTo>
                  <a:lnTo>
                    <a:pt x="681702" y="459417"/>
                  </a:lnTo>
                  <a:lnTo>
                    <a:pt x="692658" y="417944"/>
                  </a:lnTo>
                  <a:lnTo>
                    <a:pt x="698478" y="375439"/>
                  </a:lnTo>
                  <a:lnTo>
                    <a:pt x="699389" y="349719"/>
                  </a:lnTo>
                  <a:lnTo>
                    <a:pt x="699291" y="341133"/>
                  </a:lnTo>
                  <a:lnTo>
                    <a:pt x="695626" y="298402"/>
                  </a:lnTo>
                  <a:lnTo>
                    <a:pt x="686728" y="256442"/>
                  </a:lnTo>
                  <a:lnTo>
                    <a:pt x="672719" y="215887"/>
                  </a:lnTo>
                  <a:lnTo>
                    <a:pt x="653944" y="177341"/>
                  </a:lnTo>
                  <a:lnTo>
                    <a:pt x="630570" y="141390"/>
                  </a:lnTo>
                  <a:lnTo>
                    <a:pt x="602922" y="108571"/>
                  </a:lnTo>
                  <a:lnTo>
                    <a:pt x="571500" y="79375"/>
                  </a:lnTo>
                  <a:lnTo>
                    <a:pt x="536747" y="54259"/>
                  </a:lnTo>
                  <a:lnTo>
                    <a:pt x="499173" y="33574"/>
                  </a:lnTo>
                  <a:lnTo>
                    <a:pt x="459396" y="17650"/>
                  </a:lnTo>
                  <a:lnTo>
                    <a:pt x="417957" y="6718"/>
                  </a:lnTo>
                  <a:lnTo>
                    <a:pt x="375419" y="948"/>
                  </a:lnTo>
                  <a:lnTo>
                    <a:pt x="349631" y="0"/>
                  </a:lnTo>
                  <a:close/>
                </a:path>
              </a:pathLst>
            </a:custGeom>
            <a:grpFill/>
          </p:spPr>
          <p:txBody>
            <a:bodyPr wrap="square" lIns="0" tIns="0" rIns="0" bIns="0" rtlCol="0"/>
            <a:lstStyle/>
            <a:p>
              <a:endParaRPr/>
            </a:p>
          </p:txBody>
        </p:sp>
        <p:sp>
          <p:nvSpPr>
            <p:cNvPr id="30" name="object 30"/>
            <p:cNvSpPr/>
            <p:nvPr/>
          </p:nvSpPr>
          <p:spPr>
            <a:xfrm>
              <a:off x="15423515" y="6374828"/>
              <a:ext cx="607695" cy="607695"/>
            </a:xfrm>
            <a:custGeom>
              <a:avLst/>
              <a:gdLst/>
              <a:ahLst/>
              <a:cxnLst/>
              <a:rect l="l" t="t" r="r" b="b"/>
              <a:pathLst>
                <a:path w="607694" h="607695">
                  <a:moveTo>
                    <a:pt x="303657" y="0"/>
                  </a:moveTo>
                  <a:lnTo>
                    <a:pt x="259159" y="3289"/>
                  </a:lnTo>
                  <a:lnTo>
                    <a:pt x="215519" y="13081"/>
                  </a:lnTo>
                  <a:lnTo>
                    <a:pt x="173847" y="29168"/>
                  </a:lnTo>
                  <a:lnTo>
                    <a:pt x="135001" y="51193"/>
                  </a:lnTo>
                  <a:lnTo>
                    <a:pt x="99663" y="78690"/>
                  </a:lnTo>
                  <a:lnTo>
                    <a:pt x="68834" y="111061"/>
                  </a:lnTo>
                  <a:lnTo>
                    <a:pt x="43164" y="147602"/>
                  </a:lnTo>
                  <a:lnTo>
                    <a:pt x="23114" y="187515"/>
                  </a:lnTo>
                  <a:lnTo>
                    <a:pt x="9064" y="229955"/>
                  </a:lnTo>
                  <a:lnTo>
                    <a:pt x="1397" y="273989"/>
                  </a:lnTo>
                  <a:lnTo>
                    <a:pt x="0" y="303758"/>
                  </a:lnTo>
                  <a:lnTo>
                    <a:pt x="75" y="311219"/>
                  </a:lnTo>
                  <a:lnTo>
                    <a:pt x="4379" y="355694"/>
                  </a:lnTo>
                  <a:lnTo>
                    <a:pt x="15291" y="399052"/>
                  </a:lnTo>
                  <a:lnTo>
                    <a:pt x="32383" y="440341"/>
                  </a:lnTo>
                  <a:lnTo>
                    <a:pt x="55368" y="478676"/>
                  </a:lnTo>
                  <a:lnTo>
                    <a:pt x="83710" y="513216"/>
                  </a:lnTo>
                  <a:lnTo>
                    <a:pt x="116838" y="543241"/>
                  </a:lnTo>
                  <a:lnTo>
                    <a:pt x="154003" y="568064"/>
                  </a:lnTo>
                  <a:lnTo>
                    <a:pt x="194355" y="587174"/>
                  </a:lnTo>
                  <a:lnTo>
                    <a:pt x="237164" y="600147"/>
                  </a:lnTo>
                  <a:lnTo>
                    <a:pt x="281368" y="606710"/>
                  </a:lnTo>
                  <a:lnTo>
                    <a:pt x="303657" y="607529"/>
                  </a:lnTo>
                  <a:lnTo>
                    <a:pt x="311159" y="607439"/>
                  </a:lnTo>
                  <a:lnTo>
                    <a:pt x="355629" y="603054"/>
                  </a:lnTo>
                  <a:lnTo>
                    <a:pt x="399022" y="592198"/>
                  </a:lnTo>
                  <a:lnTo>
                    <a:pt x="440295" y="575096"/>
                  </a:lnTo>
                  <a:lnTo>
                    <a:pt x="478583" y="552119"/>
                  </a:lnTo>
                  <a:lnTo>
                    <a:pt x="513159" y="523763"/>
                  </a:lnTo>
                  <a:lnTo>
                    <a:pt x="543169" y="490649"/>
                  </a:lnTo>
                  <a:lnTo>
                    <a:pt x="568029" y="453492"/>
                  </a:lnTo>
                  <a:lnTo>
                    <a:pt x="587091" y="413087"/>
                  </a:lnTo>
                  <a:lnTo>
                    <a:pt x="600075" y="370323"/>
                  </a:lnTo>
                  <a:lnTo>
                    <a:pt x="606637" y="326107"/>
                  </a:lnTo>
                  <a:lnTo>
                    <a:pt x="607441" y="303758"/>
                  </a:lnTo>
                  <a:lnTo>
                    <a:pt x="607347" y="296305"/>
                  </a:lnTo>
                  <a:lnTo>
                    <a:pt x="603007" y="251837"/>
                  </a:lnTo>
                  <a:lnTo>
                    <a:pt x="592095" y="208477"/>
                  </a:lnTo>
                  <a:lnTo>
                    <a:pt x="575057" y="167187"/>
                  </a:lnTo>
                  <a:lnTo>
                    <a:pt x="552070" y="128853"/>
                  </a:lnTo>
                  <a:lnTo>
                    <a:pt x="523728" y="94314"/>
                  </a:lnTo>
                  <a:lnTo>
                    <a:pt x="490585" y="64288"/>
                  </a:lnTo>
                  <a:lnTo>
                    <a:pt x="453437" y="39470"/>
                  </a:lnTo>
                  <a:lnTo>
                    <a:pt x="413031" y="20355"/>
                  </a:lnTo>
                  <a:lnTo>
                    <a:pt x="370276" y="7387"/>
                  </a:lnTo>
                  <a:lnTo>
                    <a:pt x="326070" y="825"/>
                  </a:lnTo>
                  <a:lnTo>
                    <a:pt x="303657" y="0"/>
                  </a:lnTo>
                  <a:close/>
                </a:path>
              </a:pathLst>
            </a:custGeom>
            <a:grpFill/>
          </p:spPr>
          <p:txBody>
            <a:bodyPr wrap="square" lIns="0" tIns="0" rIns="0" bIns="0" rtlCol="0"/>
            <a:lstStyle/>
            <a:p>
              <a:endParaRPr/>
            </a:p>
          </p:txBody>
        </p:sp>
      </p:grpSp>
      <p:grpSp>
        <p:nvGrpSpPr>
          <p:cNvPr id="34" name="object 34"/>
          <p:cNvGrpSpPr/>
          <p:nvPr/>
        </p:nvGrpSpPr>
        <p:grpSpPr>
          <a:xfrm>
            <a:off x="15377541" y="7211859"/>
            <a:ext cx="699770" cy="699770"/>
            <a:chOff x="15377541" y="7211859"/>
            <a:chExt cx="699770" cy="699770"/>
          </a:xfrm>
          <a:solidFill>
            <a:srgbClr val="FF7016"/>
          </a:solidFill>
        </p:grpSpPr>
        <p:sp>
          <p:nvSpPr>
            <p:cNvPr id="35" name="object 35"/>
            <p:cNvSpPr/>
            <p:nvPr/>
          </p:nvSpPr>
          <p:spPr>
            <a:xfrm>
              <a:off x="15377541" y="7211859"/>
              <a:ext cx="699770" cy="699770"/>
            </a:xfrm>
            <a:custGeom>
              <a:avLst/>
              <a:gdLst/>
              <a:ahLst/>
              <a:cxnLst/>
              <a:rect l="l" t="t" r="r" b="b"/>
              <a:pathLst>
                <a:path w="699769" h="699770">
                  <a:moveTo>
                    <a:pt x="349631" y="0"/>
                  </a:moveTo>
                  <a:lnTo>
                    <a:pt x="306863" y="2632"/>
                  </a:lnTo>
                  <a:lnTo>
                    <a:pt x="264699" y="10482"/>
                  </a:lnTo>
                  <a:lnTo>
                    <a:pt x="223851" y="23432"/>
                  </a:lnTo>
                  <a:lnTo>
                    <a:pt x="184785" y="41300"/>
                  </a:lnTo>
                  <a:lnTo>
                    <a:pt x="148300" y="63798"/>
                  </a:lnTo>
                  <a:lnTo>
                    <a:pt x="114823" y="90598"/>
                  </a:lnTo>
                  <a:lnTo>
                    <a:pt x="84877" y="121294"/>
                  </a:lnTo>
                  <a:lnTo>
                    <a:pt x="58928" y="155435"/>
                  </a:lnTo>
                  <a:lnTo>
                    <a:pt x="37294" y="192491"/>
                  </a:lnTo>
                  <a:lnTo>
                    <a:pt x="20383" y="231905"/>
                  </a:lnTo>
                  <a:lnTo>
                    <a:pt x="8467" y="273094"/>
                  </a:lnTo>
                  <a:lnTo>
                    <a:pt x="1651" y="315442"/>
                  </a:lnTo>
                  <a:lnTo>
                    <a:pt x="0" y="349719"/>
                  </a:lnTo>
                  <a:lnTo>
                    <a:pt x="97" y="358306"/>
                  </a:lnTo>
                  <a:lnTo>
                    <a:pt x="3762" y="401037"/>
                  </a:lnTo>
                  <a:lnTo>
                    <a:pt x="12606" y="442992"/>
                  </a:lnTo>
                  <a:lnTo>
                    <a:pt x="26543" y="483552"/>
                  </a:lnTo>
                  <a:lnTo>
                    <a:pt x="45390" y="522098"/>
                  </a:lnTo>
                  <a:lnTo>
                    <a:pt x="68818" y="558044"/>
                  </a:lnTo>
                  <a:lnTo>
                    <a:pt x="96359" y="590860"/>
                  </a:lnTo>
                  <a:lnTo>
                    <a:pt x="127762" y="620052"/>
                  </a:lnTo>
                  <a:lnTo>
                    <a:pt x="162532" y="645180"/>
                  </a:lnTo>
                  <a:lnTo>
                    <a:pt x="200152" y="665865"/>
                  </a:lnTo>
                  <a:lnTo>
                    <a:pt x="239992" y="681784"/>
                  </a:lnTo>
                  <a:lnTo>
                    <a:pt x="281432" y="692721"/>
                  </a:lnTo>
                  <a:lnTo>
                    <a:pt x="323913" y="698491"/>
                  </a:lnTo>
                  <a:lnTo>
                    <a:pt x="349631" y="699439"/>
                  </a:lnTo>
                  <a:lnTo>
                    <a:pt x="358274" y="699334"/>
                  </a:lnTo>
                  <a:lnTo>
                    <a:pt x="400986" y="695655"/>
                  </a:lnTo>
                  <a:lnTo>
                    <a:pt x="442942" y="686770"/>
                  </a:lnTo>
                  <a:lnTo>
                    <a:pt x="483489" y="672820"/>
                  </a:lnTo>
                  <a:lnTo>
                    <a:pt x="522027" y="654000"/>
                  </a:lnTo>
                  <a:lnTo>
                    <a:pt x="558006" y="630618"/>
                  </a:lnTo>
                  <a:lnTo>
                    <a:pt x="590805" y="602999"/>
                  </a:lnTo>
                  <a:lnTo>
                    <a:pt x="620014" y="571576"/>
                  </a:lnTo>
                  <a:lnTo>
                    <a:pt x="645130" y="536818"/>
                  </a:lnTo>
                  <a:lnTo>
                    <a:pt x="665797" y="499246"/>
                  </a:lnTo>
                  <a:lnTo>
                    <a:pt x="681702" y="459428"/>
                  </a:lnTo>
                  <a:lnTo>
                    <a:pt x="692658" y="417944"/>
                  </a:lnTo>
                  <a:lnTo>
                    <a:pt x="698478" y="375446"/>
                  </a:lnTo>
                  <a:lnTo>
                    <a:pt x="699389" y="349719"/>
                  </a:lnTo>
                  <a:lnTo>
                    <a:pt x="699291" y="341133"/>
                  </a:lnTo>
                  <a:lnTo>
                    <a:pt x="695626" y="298407"/>
                  </a:lnTo>
                  <a:lnTo>
                    <a:pt x="686728" y="256453"/>
                  </a:lnTo>
                  <a:lnTo>
                    <a:pt x="672719" y="215887"/>
                  </a:lnTo>
                  <a:lnTo>
                    <a:pt x="653944" y="177348"/>
                  </a:lnTo>
                  <a:lnTo>
                    <a:pt x="630570" y="141397"/>
                  </a:lnTo>
                  <a:lnTo>
                    <a:pt x="602922" y="108579"/>
                  </a:lnTo>
                  <a:lnTo>
                    <a:pt x="571500" y="79387"/>
                  </a:lnTo>
                  <a:lnTo>
                    <a:pt x="536747" y="54259"/>
                  </a:lnTo>
                  <a:lnTo>
                    <a:pt x="499173" y="33583"/>
                  </a:lnTo>
                  <a:lnTo>
                    <a:pt x="459396" y="17655"/>
                  </a:lnTo>
                  <a:lnTo>
                    <a:pt x="417957" y="6731"/>
                  </a:lnTo>
                  <a:lnTo>
                    <a:pt x="375419" y="948"/>
                  </a:lnTo>
                  <a:lnTo>
                    <a:pt x="349631" y="0"/>
                  </a:lnTo>
                  <a:close/>
                </a:path>
              </a:pathLst>
            </a:custGeom>
            <a:grpFill/>
          </p:spPr>
          <p:txBody>
            <a:bodyPr wrap="square" lIns="0" tIns="0" rIns="0" bIns="0" rtlCol="0"/>
            <a:lstStyle/>
            <a:p>
              <a:endParaRPr/>
            </a:p>
          </p:txBody>
        </p:sp>
        <p:sp>
          <p:nvSpPr>
            <p:cNvPr id="36" name="object 36"/>
            <p:cNvSpPr/>
            <p:nvPr/>
          </p:nvSpPr>
          <p:spPr>
            <a:xfrm>
              <a:off x="15423515" y="7257821"/>
              <a:ext cx="607695" cy="607695"/>
            </a:xfrm>
            <a:custGeom>
              <a:avLst/>
              <a:gdLst/>
              <a:ahLst/>
              <a:cxnLst/>
              <a:rect l="l" t="t" r="r" b="b"/>
              <a:pathLst>
                <a:path w="607694" h="607695">
                  <a:moveTo>
                    <a:pt x="303657" y="0"/>
                  </a:moveTo>
                  <a:lnTo>
                    <a:pt x="259159" y="3282"/>
                  </a:lnTo>
                  <a:lnTo>
                    <a:pt x="215519" y="13081"/>
                  </a:lnTo>
                  <a:lnTo>
                    <a:pt x="173847" y="29160"/>
                  </a:lnTo>
                  <a:lnTo>
                    <a:pt x="135001" y="51181"/>
                  </a:lnTo>
                  <a:lnTo>
                    <a:pt x="99663" y="78684"/>
                  </a:lnTo>
                  <a:lnTo>
                    <a:pt x="68834" y="111061"/>
                  </a:lnTo>
                  <a:lnTo>
                    <a:pt x="43164" y="147593"/>
                  </a:lnTo>
                  <a:lnTo>
                    <a:pt x="23114" y="187515"/>
                  </a:lnTo>
                  <a:lnTo>
                    <a:pt x="9064" y="229955"/>
                  </a:lnTo>
                  <a:lnTo>
                    <a:pt x="1397" y="273977"/>
                  </a:lnTo>
                  <a:lnTo>
                    <a:pt x="0" y="303758"/>
                  </a:lnTo>
                  <a:lnTo>
                    <a:pt x="75" y="311214"/>
                  </a:lnTo>
                  <a:lnTo>
                    <a:pt x="4379" y="355687"/>
                  </a:lnTo>
                  <a:lnTo>
                    <a:pt x="15291" y="399045"/>
                  </a:lnTo>
                  <a:lnTo>
                    <a:pt x="32383" y="440331"/>
                  </a:lnTo>
                  <a:lnTo>
                    <a:pt x="55368" y="478669"/>
                  </a:lnTo>
                  <a:lnTo>
                    <a:pt x="83710" y="513215"/>
                  </a:lnTo>
                  <a:lnTo>
                    <a:pt x="116838" y="543229"/>
                  </a:lnTo>
                  <a:lnTo>
                    <a:pt x="154003" y="568058"/>
                  </a:lnTo>
                  <a:lnTo>
                    <a:pt x="194355" y="587172"/>
                  </a:lnTo>
                  <a:lnTo>
                    <a:pt x="237164" y="600142"/>
                  </a:lnTo>
                  <a:lnTo>
                    <a:pt x="281368" y="606697"/>
                  </a:lnTo>
                  <a:lnTo>
                    <a:pt x="303657" y="607517"/>
                  </a:lnTo>
                  <a:lnTo>
                    <a:pt x="311159" y="607426"/>
                  </a:lnTo>
                  <a:lnTo>
                    <a:pt x="355629" y="603054"/>
                  </a:lnTo>
                  <a:lnTo>
                    <a:pt x="399022" y="592193"/>
                  </a:lnTo>
                  <a:lnTo>
                    <a:pt x="440295" y="575085"/>
                  </a:lnTo>
                  <a:lnTo>
                    <a:pt x="478583" y="552106"/>
                  </a:lnTo>
                  <a:lnTo>
                    <a:pt x="513159" y="523761"/>
                  </a:lnTo>
                  <a:lnTo>
                    <a:pt x="543169" y="490643"/>
                  </a:lnTo>
                  <a:lnTo>
                    <a:pt x="568029" y="453485"/>
                  </a:lnTo>
                  <a:lnTo>
                    <a:pt x="587091" y="413076"/>
                  </a:lnTo>
                  <a:lnTo>
                    <a:pt x="600075" y="370315"/>
                  </a:lnTo>
                  <a:lnTo>
                    <a:pt x="606637" y="326106"/>
                  </a:lnTo>
                  <a:lnTo>
                    <a:pt x="607441" y="303758"/>
                  </a:lnTo>
                  <a:lnTo>
                    <a:pt x="607347" y="296303"/>
                  </a:lnTo>
                  <a:lnTo>
                    <a:pt x="603007" y="251829"/>
                  </a:lnTo>
                  <a:lnTo>
                    <a:pt x="592095" y="208471"/>
                  </a:lnTo>
                  <a:lnTo>
                    <a:pt x="575057" y="167186"/>
                  </a:lnTo>
                  <a:lnTo>
                    <a:pt x="552070" y="128853"/>
                  </a:lnTo>
                  <a:lnTo>
                    <a:pt x="523728" y="94302"/>
                  </a:lnTo>
                  <a:lnTo>
                    <a:pt x="490585" y="64287"/>
                  </a:lnTo>
                  <a:lnTo>
                    <a:pt x="453437" y="39458"/>
                  </a:lnTo>
                  <a:lnTo>
                    <a:pt x="413031" y="20349"/>
                  </a:lnTo>
                  <a:lnTo>
                    <a:pt x="370276" y="7374"/>
                  </a:lnTo>
                  <a:lnTo>
                    <a:pt x="326070" y="819"/>
                  </a:lnTo>
                  <a:lnTo>
                    <a:pt x="303657" y="0"/>
                  </a:lnTo>
                  <a:close/>
                </a:path>
              </a:pathLst>
            </a:custGeom>
            <a:grpFill/>
          </p:spPr>
          <p:txBody>
            <a:bodyPr wrap="square" lIns="0" tIns="0" rIns="0" bIns="0" rtlCol="0"/>
            <a:lstStyle/>
            <a:p>
              <a:endParaRPr/>
            </a:p>
          </p:txBody>
        </p:sp>
      </p:grpSp>
      <p:sp>
        <p:nvSpPr>
          <p:cNvPr id="40" name="object 40"/>
          <p:cNvSpPr/>
          <p:nvPr/>
        </p:nvSpPr>
        <p:spPr>
          <a:xfrm>
            <a:off x="1033461" y="4367357"/>
            <a:ext cx="16754475" cy="0"/>
          </a:xfrm>
          <a:custGeom>
            <a:avLst/>
            <a:gdLst/>
            <a:ahLst/>
            <a:cxnLst/>
            <a:rect l="l" t="t" r="r" b="b"/>
            <a:pathLst>
              <a:path w="16754475">
                <a:moveTo>
                  <a:pt x="0" y="0"/>
                </a:moveTo>
                <a:lnTo>
                  <a:pt x="16754446"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41" name="object 41"/>
          <p:cNvSpPr/>
          <p:nvPr/>
        </p:nvSpPr>
        <p:spPr>
          <a:xfrm>
            <a:off x="1033461" y="5314160"/>
            <a:ext cx="16754475" cy="0"/>
          </a:xfrm>
          <a:custGeom>
            <a:avLst/>
            <a:gdLst/>
            <a:ahLst/>
            <a:cxnLst/>
            <a:rect l="l" t="t" r="r" b="b"/>
            <a:pathLst>
              <a:path w="16754475">
                <a:moveTo>
                  <a:pt x="0" y="0"/>
                </a:moveTo>
                <a:lnTo>
                  <a:pt x="16754446"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42" name="object 42"/>
          <p:cNvSpPr/>
          <p:nvPr/>
        </p:nvSpPr>
        <p:spPr>
          <a:xfrm>
            <a:off x="1033465" y="6203641"/>
            <a:ext cx="16821785" cy="0"/>
          </a:xfrm>
          <a:custGeom>
            <a:avLst/>
            <a:gdLst/>
            <a:ahLst/>
            <a:cxnLst/>
            <a:rect l="l" t="t" r="r" b="b"/>
            <a:pathLst>
              <a:path w="16821785">
                <a:moveTo>
                  <a:pt x="0" y="0"/>
                </a:moveTo>
                <a:lnTo>
                  <a:pt x="16821364"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43" name="object 43"/>
          <p:cNvSpPr/>
          <p:nvPr/>
        </p:nvSpPr>
        <p:spPr>
          <a:xfrm>
            <a:off x="1033461" y="7145175"/>
            <a:ext cx="16754475" cy="0"/>
          </a:xfrm>
          <a:custGeom>
            <a:avLst/>
            <a:gdLst/>
            <a:ahLst/>
            <a:cxnLst/>
            <a:rect l="l" t="t" r="r" b="b"/>
            <a:pathLst>
              <a:path w="16754475">
                <a:moveTo>
                  <a:pt x="0" y="0"/>
                </a:moveTo>
                <a:lnTo>
                  <a:pt x="16754446"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44" name="object 44"/>
          <p:cNvSpPr/>
          <p:nvPr/>
        </p:nvSpPr>
        <p:spPr>
          <a:xfrm>
            <a:off x="1033461" y="7972320"/>
            <a:ext cx="16754475" cy="0"/>
          </a:xfrm>
          <a:custGeom>
            <a:avLst/>
            <a:gdLst/>
            <a:ahLst/>
            <a:cxnLst/>
            <a:rect l="l" t="t" r="r" b="b"/>
            <a:pathLst>
              <a:path w="16754475">
                <a:moveTo>
                  <a:pt x="0" y="0"/>
                </a:moveTo>
                <a:lnTo>
                  <a:pt x="16754446"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45" name="object 45"/>
          <p:cNvSpPr txBox="1"/>
          <p:nvPr/>
        </p:nvSpPr>
        <p:spPr>
          <a:xfrm>
            <a:off x="1016000" y="3642721"/>
            <a:ext cx="10684510" cy="4249881"/>
          </a:xfrm>
          <a:prstGeom prst="rect">
            <a:avLst/>
          </a:prstGeom>
        </p:spPr>
        <p:txBody>
          <a:bodyPr vert="horz" wrap="square" lIns="0" tIns="12700" rIns="0" bIns="0" rtlCol="0" anchor="t">
            <a:spAutoFit/>
          </a:bodyPr>
          <a:lstStyle/>
          <a:p>
            <a:pPr marL="12700">
              <a:lnSpc>
                <a:spcPct val="100000"/>
              </a:lnSpc>
              <a:spcBef>
                <a:spcPts val="100"/>
              </a:spcBef>
            </a:pPr>
            <a:r>
              <a:rPr lang="nl-BE" sz="3400">
                <a:latin typeface="Ariel"/>
                <a:cs typeface="Arial"/>
              </a:rPr>
              <a:t>Voeding</a:t>
            </a:r>
            <a:r>
              <a:rPr sz="3400" spc="-25">
                <a:latin typeface="Ariel"/>
                <a:cs typeface="Arial"/>
              </a:rPr>
              <a:t> </a:t>
            </a:r>
            <a:r>
              <a:rPr sz="3400" spc="50" err="1">
                <a:latin typeface="Ariel"/>
                <a:cs typeface="Arial"/>
              </a:rPr>
              <a:t>bij</a:t>
            </a:r>
            <a:r>
              <a:rPr sz="3400" spc="-20">
                <a:latin typeface="Ariel"/>
                <a:cs typeface="Arial"/>
              </a:rPr>
              <a:t> </a:t>
            </a:r>
            <a:r>
              <a:rPr sz="3400" spc="-10" err="1">
                <a:latin typeface="Ariel"/>
                <a:cs typeface="Arial"/>
              </a:rPr>
              <a:t>hartfalen</a:t>
            </a:r>
            <a:r>
              <a:rPr sz="3400" spc="-10">
                <a:latin typeface="Ariel"/>
                <a:cs typeface="Arial"/>
              </a:rPr>
              <a:t>?</a:t>
            </a:r>
            <a:endParaRPr sz="3400">
              <a:latin typeface="Ariel"/>
              <a:cs typeface="Arial"/>
            </a:endParaRPr>
          </a:p>
          <a:p>
            <a:pPr marL="12700">
              <a:spcBef>
                <a:spcPts val="3510"/>
              </a:spcBef>
            </a:pPr>
            <a:r>
              <a:rPr lang="en-US" sz="3400">
                <a:latin typeface="Ariel"/>
                <a:cs typeface="Arial"/>
              </a:rPr>
              <a:t>Effect van </a:t>
            </a:r>
            <a:r>
              <a:rPr lang="en-US" sz="3400" err="1">
                <a:latin typeface="Ariel"/>
                <a:cs typeface="Arial"/>
              </a:rPr>
              <a:t>roken</a:t>
            </a:r>
            <a:r>
              <a:rPr lang="en-US" sz="3400">
                <a:latin typeface="Ariel"/>
                <a:cs typeface="Arial"/>
              </a:rPr>
              <a:t> </a:t>
            </a:r>
            <a:r>
              <a:rPr lang="en-US" sz="3400" err="1">
                <a:latin typeface="Ariel"/>
                <a:cs typeface="Arial"/>
              </a:rPr>
              <a:t>en</a:t>
            </a:r>
            <a:r>
              <a:rPr lang="en-US" sz="3400">
                <a:latin typeface="Ariel"/>
                <a:cs typeface="Arial"/>
              </a:rPr>
              <a:t> alcohol</a:t>
            </a:r>
            <a:r>
              <a:rPr sz="3400" spc="-10">
                <a:latin typeface="Ariel"/>
                <a:cs typeface="Arial"/>
              </a:rPr>
              <a:t>?</a:t>
            </a:r>
            <a:endParaRPr sz="3400">
              <a:latin typeface="Ariel"/>
              <a:cs typeface="Arial"/>
            </a:endParaRPr>
          </a:p>
          <a:p>
            <a:pPr marL="12700" marR="1832610">
              <a:lnSpc>
                <a:spcPts val="7300"/>
              </a:lnSpc>
              <a:spcBef>
                <a:spcPts val="295"/>
              </a:spcBef>
            </a:pPr>
            <a:r>
              <a:rPr lang="en-US" sz="3400" err="1">
                <a:latin typeface="Ariel"/>
                <a:cs typeface="Arial"/>
              </a:rPr>
              <a:t>Bewegen</a:t>
            </a:r>
            <a:r>
              <a:rPr lang="en-US" sz="3400">
                <a:latin typeface="Ariel"/>
                <a:cs typeface="Arial"/>
              </a:rPr>
              <a:t> met</a:t>
            </a:r>
            <a:r>
              <a:rPr lang="en-US" sz="3400" spc="90">
                <a:latin typeface="Ariel"/>
                <a:cs typeface="Arial"/>
              </a:rPr>
              <a:t> </a:t>
            </a:r>
            <a:r>
              <a:rPr sz="3400" spc="-10" err="1">
                <a:latin typeface="Ariel"/>
                <a:cs typeface="Arial"/>
              </a:rPr>
              <a:t>hartfalen</a:t>
            </a:r>
            <a:r>
              <a:rPr sz="3400" spc="-10">
                <a:latin typeface="Ariel"/>
                <a:cs typeface="Arial"/>
              </a:rPr>
              <a:t>?</a:t>
            </a:r>
            <a:r>
              <a:rPr lang="en-US" sz="3400" spc="-10">
                <a:latin typeface="Ariel"/>
                <a:cs typeface="Arial"/>
              </a:rPr>
              <a:t> </a:t>
            </a:r>
            <a:endParaRPr lang="en-US" sz="3400">
              <a:latin typeface="Ariel"/>
              <a:cs typeface="Arial"/>
            </a:endParaRPr>
          </a:p>
          <a:p>
            <a:pPr marL="12700" marR="1832610">
              <a:lnSpc>
                <a:spcPts val="7300"/>
              </a:lnSpc>
              <a:spcBef>
                <a:spcPts val="295"/>
              </a:spcBef>
            </a:pPr>
            <a:r>
              <a:rPr lang="en-US" sz="3400" spc="-65">
                <a:latin typeface="Ariel"/>
                <a:cs typeface="Arial"/>
              </a:rPr>
              <a:t>Op reis met </a:t>
            </a:r>
            <a:r>
              <a:rPr lang="en-US" sz="3400" spc="-65" err="1">
                <a:latin typeface="Ariel"/>
                <a:cs typeface="Arial"/>
              </a:rPr>
              <a:t>hartfalen</a:t>
            </a:r>
            <a:r>
              <a:rPr sz="3400" spc="-10">
                <a:latin typeface="Ariel"/>
                <a:cs typeface="Arial"/>
              </a:rPr>
              <a:t>?</a:t>
            </a:r>
            <a:endParaRPr sz="3400">
              <a:latin typeface="Ariel"/>
              <a:cs typeface="Arial"/>
            </a:endParaRPr>
          </a:p>
          <a:p>
            <a:pPr marL="12700">
              <a:spcBef>
                <a:spcPts val="2095"/>
              </a:spcBef>
            </a:pPr>
            <a:r>
              <a:rPr lang="en-US" sz="3400" err="1">
                <a:latin typeface="Ariel"/>
                <a:cs typeface="Arial"/>
              </a:rPr>
              <a:t>Seksualiteit</a:t>
            </a:r>
            <a:r>
              <a:rPr lang="en-US" sz="3400" spc="-35">
                <a:latin typeface="Ariel"/>
                <a:cs typeface="Arial"/>
              </a:rPr>
              <a:t> </a:t>
            </a:r>
            <a:r>
              <a:rPr lang="en-US" sz="3400" spc="-35" err="1">
                <a:latin typeface="Ariel"/>
                <a:cs typeface="Arial"/>
              </a:rPr>
              <a:t>en</a:t>
            </a:r>
            <a:r>
              <a:rPr lang="en-US" sz="3400" spc="-35">
                <a:latin typeface="Ariel"/>
                <a:cs typeface="Arial"/>
              </a:rPr>
              <a:t> </a:t>
            </a:r>
            <a:r>
              <a:rPr sz="3400" spc="-10" err="1">
                <a:latin typeface="Ariel"/>
                <a:cs typeface="Arial"/>
              </a:rPr>
              <a:t>hartfalen</a:t>
            </a:r>
            <a:r>
              <a:rPr sz="3400" spc="-10">
                <a:latin typeface="Ariel"/>
                <a:cs typeface="Arial"/>
              </a:rPr>
              <a:t>?</a:t>
            </a:r>
            <a:endParaRPr sz="3400">
              <a:latin typeface="Ariel"/>
              <a:cs typeface="Arial"/>
            </a:endParaRPr>
          </a:p>
        </p:txBody>
      </p:sp>
      <p:grpSp>
        <p:nvGrpSpPr>
          <p:cNvPr id="46" name="object 46"/>
          <p:cNvGrpSpPr/>
          <p:nvPr/>
        </p:nvGrpSpPr>
        <p:grpSpPr>
          <a:xfrm>
            <a:off x="15399131" y="3470312"/>
            <a:ext cx="699770" cy="699770"/>
            <a:chOff x="15399131" y="3470312"/>
            <a:chExt cx="699770" cy="699770"/>
          </a:xfrm>
          <a:solidFill>
            <a:srgbClr val="FF7016"/>
          </a:solidFill>
        </p:grpSpPr>
        <p:sp>
          <p:nvSpPr>
            <p:cNvPr id="47" name="object 47"/>
            <p:cNvSpPr/>
            <p:nvPr/>
          </p:nvSpPr>
          <p:spPr>
            <a:xfrm>
              <a:off x="15399131" y="3470312"/>
              <a:ext cx="699770" cy="699770"/>
            </a:xfrm>
            <a:custGeom>
              <a:avLst/>
              <a:gdLst/>
              <a:ahLst/>
              <a:cxnLst/>
              <a:rect l="l" t="t" r="r" b="b"/>
              <a:pathLst>
                <a:path w="699769" h="699770">
                  <a:moveTo>
                    <a:pt x="349631" y="0"/>
                  </a:moveTo>
                  <a:lnTo>
                    <a:pt x="306917" y="2621"/>
                  </a:lnTo>
                  <a:lnTo>
                    <a:pt x="264699" y="10479"/>
                  </a:lnTo>
                  <a:lnTo>
                    <a:pt x="223851" y="23430"/>
                  </a:lnTo>
                  <a:lnTo>
                    <a:pt x="184785" y="41287"/>
                  </a:lnTo>
                  <a:lnTo>
                    <a:pt x="148355" y="63790"/>
                  </a:lnTo>
                  <a:lnTo>
                    <a:pt x="114839" y="90585"/>
                  </a:lnTo>
                  <a:lnTo>
                    <a:pt x="84895" y="121281"/>
                  </a:lnTo>
                  <a:lnTo>
                    <a:pt x="58928" y="155422"/>
                  </a:lnTo>
                  <a:lnTo>
                    <a:pt x="37294" y="192479"/>
                  </a:lnTo>
                  <a:lnTo>
                    <a:pt x="20431" y="231898"/>
                  </a:lnTo>
                  <a:lnTo>
                    <a:pt x="8467" y="273086"/>
                  </a:lnTo>
                  <a:lnTo>
                    <a:pt x="1651" y="315429"/>
                  </a:lnTo>
                  <a:lnTo>
                    <a:pt x="0" y="349707"/>
                  </a:lnTo>
                  <a:lnTo>
                    <a:pt x="97" y="358293"/>
                  </a:lnTo>
                  <a:lnTo>
                    <a:pt x="3762" y="401024"/>
                  </a:lnTo>
                  <a:lnTo>
                    <a:pt x="12606" y="442984"/>
                  </a:lnTo>
                  <a:lnTo>
                    <a:pt x="26543" y="483539"/>
                  </a:lnTo>
                  <a:lnTo>
                    <a:pt x="45390" y="522085"/>
                  </a:lnTo>
                  <a:lnTo>
                    <a:pt x="68818" y="558038"/>
                  </a:lnTo>
                  <a:lnTo>
                    <a:pt x="96412" y="590853"/>
                  </a:lnTo>
                  <a:lnTo>
                    <a:pt x="127889" y="620039"/>
                  </a:lnTo>
                  <a:lnTo>
                    <a:pt x="162639" y="645169"/>
                  </a:lnTo>
                  <a:lnTo>
                    <a:pt x="200152" y="665854"/>
                  </a:lnTo>
                  <a:lnTo>
                    <a:pt x="239992" y="681776"/>
                  </a:lnTo>
                  <a:lnTo>
                    <a:pt x="281432" y="692708"/>
                  </a:lnTo>
                  <a:lnTo>
                    <a:pt x="323967" y="698478"/>
                  </a:lnTo>
                  <a:lnTo>
                    <a:pt x="349631" y="699427"/>
                  </a:lnTo>
                  <a:lnTo>
                    <a:pt x="358274" y="699322"/>
                  </a:lnTo>
                  <a:lnTo>
                    <a:pt x="400986" y="695642"/>
                  </a:lnTo>
                  <a:lnTo>
                    <a:pt x="442942" y="686758"/>
                  </a:lnTo>
                  <a:lnTo>
                    <a:pt x="483489" y="672807"/>
                  </a:lnTo>
                  <a:lnTo>
                    <a:pt x="522027" y="653998"/>
                  </a:lnTo>
                  <a:lnTo>
                    <a:pt x="558006" y="630605"/>
                  </a:lnTo>
                  <a:lnTo>
                    <a:pt x="590859" y="602994"/>
                  </a:lnTo>
                  <a:lnTo>
                    <a:pt x="620014" y="571576"/>
                  </a:lnTo>
                  <a:lnTo>
                    <a:pt x="645130" y="536806"/>
                  </a:lnTo>
                  <a:lnTo>
                    <a:pt x="665813" y="499238"/>
                  </a:lnTo>
                  <a:lnTo>
                    <a:pt x="681757" y="459415"/>
                  </a:lnTo>
                  <a:lnTo>
                    <a:pt x="692658" y="417931"/>
                  </a:lnTo>
                  <a:lnTo>
                    <a:pt x="698478" y="375433"/>
                  </a:lnTo>
                  <a:lnTo>
                    <a:pt x="699389" y="349707"/>
                  </a:lnTo>
                  <a:lnTo>
                    <a:pt x="699291" y="341122"/>
                  </a:lnTo>
                  <a:lnTo>
                    <a:pt x="695626" y="298399"/>
                  </a:lnTo>
                  <a:lnTo>
                    <a:pt x="686782" y="256442"/>
                  </a:lnTo>
                  <a:lnTo>
                    <a:pt x="672846" y="215887"/>
                  </a:lnTo>
                  <a:lnTo>
                    <a:pt x="653944" y="177336"/>
                  </a:lnTo>
                  <a:lnTo>
                    <a:pt x="630570" y="141384"/>
                  </a:lnTo>
                  <a:lnTo>
                    <a:pt x="602976" y="108566"/>
                  </a:lnTo>
                  <a:lnTo>
                    <a:pt x="571500" y="79375"/>
                  </a:lnTo>
                  <a:lnTo>
                    <a:pt x="536747" y="54246"/>
                  </a:lnTo>
                  <a:lnTo>
                    <a:pt x="499221" y="33572"/>
                  </a:lnTo>
                  <a:lnTo>
                    <a:pt x="459396" y="17644"/>
                  </a:lnTo>
                  <a:lnTo>
                    <a:pt x="417957" y="6718"/>
                  </a:lnTo>
                  <a:lnTo>
                    <a:pt x="375419" y="942"/>
                  </a:lnTo>
                  <a:lnTo>
                    <a:pt x="349631" y="0"/>
                  </a:lnTo>
                  <a:close/>
                </a:path>
              </a:pathLst>
            </a:custGeom>
            <a:grpFill/>
          </p:spPr>
          <p:txBody>
            <a:bodyPr wrap="square" lIns="0" tIns="0" rIns="0" bIns="0" rtlCol="0"/>
            <a:lstStyle/>
            <a:p>
              <a:endParaRPr/>
            </a:p>
          </p:txBody>
        </p:sp>
        <p:sp>
          <p:nvSpPr>
            <p:cNvPr id="48" name="object 48"/>
            <p:cNvSpPr/>
            <p:nvPr/>
          </p:nvSpPr>
          <p:spPr>
            <a:xfrm>
              <a:off x="15445105" y="3516261"/>
              <a:ext cx="607695" cy="607695"/>
            </a:xfrm>
            <a:custGeom>
              <a:avLst/>
              <a:gdLst/>
              <a:ahLst/>
              <a:cxnLst/>
              <a:rect l="l" t="t" r="r" b="b"/>
              <a:pathLst>
                <a:path w="607694" h="607695">
                  <a:moveTo>
                    <a:pt x="303657" y="0"/>
                  </a:moveTo>
                  <a:lnTo>
                    <a:pt x="259159" y="3290"/>
                  </a:lnTo>
                  <a:lnTo>
                    <a:pt x="215519" y="13081"/>
                  </a:lnTo>
                  <a:lnTo>
                    <a:pt x="173847" y="29168"/>
                  </a:lnTo>
                  <a:lnTo>
                    <a:pt x="135001" y="51193"/>
                  </a:lnTo>
                  <a:lnTo>
                    <a:pt x="99758" y="78695"/>
                  </a:lnTo>
                  <a:lnTo>
                    <a:pt x="68961" y="111061"/>
                  </a:lnTo>
                  <a:lnTo>
                    <a:pt x="43164" y="147605"/>
                  </a:lnTo>
                  <a:lnTo>
                    <a:pt x="23114" y="187528"/>
                  </a:lnTo>
                  <a:lnTo>
                    <a:pt x="9080" y="229955"/>
                  </a:lnTo>
                  <a:lnTo>
                    <a:pt x="1397" y="273989"/>
                  </a:lnTo>
                  <a:lnTo>
                    <a:pt x="0" y="303771"/>
                  </a:lnTo>
                  <a:lnTo>
                    <a:pt x="75" y="311226"/>
                  </a:lnTo>
                  <a:lnTo>
                    <a:pt x="4433" y="355694"/>
                  </a:lnTo>
                  <a:lnTo>
                    <a:pt x="15291" y="399052"/>
                  </a:lnTo>
                  <a:lnTo>
                    <a:pt x="32383" y="440343"/>
                  </a:lnTo>
                  <a:lnTo>
                    <a:pt x="55370" y="478676"/>
                  </a:lnTo>
                  <a:lnTo>
                    <a:pt x="83712" y="513227"/>
                  </a:lnTo>
                  <a:lnTo>
                    <a:pt x="116838" y="543241"/>
                  </a:lnTo>
                  <a:lnTo>
                    <a:pt x="154003" y="568064"/>
                  </a:lnTo>
                  <a:lnTo>
                    <a:pt x="194355" y="587174"/>
                  </a:lnTo>
                  <a:lnTo>
                    <a:pt x="237164" y="600147"/>
                  </a:lnTo>
                  <a:lnTo>
                    <a:pt x="281368" y="606710"/>
                  </a:lnTo>
                  <a:lnTo>
                    <a:pt x="303657" y="607529"/>
                  </a:lnTo>
                  <a:lnTo>
                    <a:pt x="311159" y="607439"/>
                  </a:lnTo>
                  <a:lnTo>
                    <a:pt x="355629" y="603054"/>
                  </a:lnTo>
                  <a:lnTo>
                    <a:pt x="399022" y="592198"/>
                  </a:lnTo>
                  <a:lnTo>
                    <a:pt x="440295" y="575096"/>
                  </a:lnTo>
                  <a:lnTo>
                    <a:pt x="478583" y="552119"/>
                  </a:lnTo>
                  <a:lnTo>
                    <a:pt x="513159" y="523774"/>
                  </a:lnTo>
                  <a:lnTo>
                    <a:pt x="543169" y="490649"/>
                  </a:lnTo>
                  <a:lnTo>
                    <a:pt x="568029" y="453492"/>
                  </a:lnTo>
                  <a:lnTo>
                    <a:pt x="587109" y="413087"/>
                  </a:lnTo>
                  <a:lnTo>
                    <a:pt x="600075" y="370323"/>
                  </a:lnTo>
                  <a:lnTo>
                    <a:pt x="606637" y="326113"/>
                  </a:lnTo>
                  <a:lnTo>
                    <a:pt x="607441" y="303771"/>
                  </a:lnTo>
                  <a:lnTo>
                    <a:pt x="607347" y="296310"/>
                  </a:lnTo>
                  <a:lnTo>
                    <a:pt x="603007" y="251837"/>
                  </a:lnTo>
                  <a:lnTo>
                    <a:pt x="592149" y="208477"/>
                  </a:lnTo>
                  <a:lnTo>
                    <a:pt x="575057" y="167193"/>
                  </a:lnTo>
                  <a:lnTo>
                    <a:pt x="552070" y="128858"/>
                  </a:lnTo>
                  <a:lnTo>
                    <a:pt x="523728" y="94314"/>
                  </a:lnTo>
                  <a:lnTo>
                    <a:pt x="490585" y="64293"/>
                  </a:lnTo>
                  <a:lnTo>
                    <a:pt x="453437" y="39470"/>
                  </a:lnTo>
                  <a:lnTo>
                    <a:pt x="413031" y="20356"/>
                  </a:lnTo>
                  <a:lnTo>
                    <a:pt x="370276" y="7387"/>
                  </a:lnTo>
                  <a:lnTo>
                    <a:pt x="326070" y="830"/>
                  </a:lnTo>
                  <a:lnTo>
                    <a:pt x="303657" y="0"/>
                  </a:lnTo>
                  <a:close/>
                </a:path>
              </a:pathLst>
            </a:custGeom>
            <a:grpFill/>
          </p:spPr>
          <p:txBody>
            <a:bodyPr wrap="square" lIns="0" tIns="0" rIns="0" bIns="0" rtlCol="0"/>
            <a:lstStyle/>
            <a:p>
              <a:endParaRPr/>
            </a:p>
          </p:txBody>
        </p:sp>
      </p:grpSp>
      <p:sp>
        <p:nvSpPr>
          <p:cNvPr id="49" name="object 11">
            <a:extLst>
              <a:ext uri="{FF2B5EF4-FFF2-40B4-BE49-F238E27FC236}">
                <a16:creationId xmlns:a16="http://schemas.microsoft.com/office/drawing/2014/main" id="{69C6FF5B-5206-53C4-E5B7-CFEF23559DC1}"/>
              </a:ext>
            </a:extLst>
          </p:cNvPr>
          <p:cNvSpPr txBox="1"/>
          <p:nvPr/>
        </p:nvSpPr>
        <p:spPr>
          <a:xfrm>
            <a:off x="15546844" y="3529036"/>
            <a:ext cx="484366" cy="543560"/>
          </a:xfrm>
          <a:prstGeom prst="rect">
            <a:avLst/>
          </a:prstGeom>
        </p:spPr>
        <p:txBody>
          <a:bodyPr vert="horz" wrap="square" lIns="0" tIns="12700" rIns="0" bIns="0" rtlCol="0">
            <a:spAutoFit/>
          </a:bodyPr>
          <a:lstStyle/>
          <a:p>
            <a:pPr marL="12700">
              <a:lnSpc>
                <a:spcPct val="100000"/>
              </a:lnSpc>
              <a:spcBef>
                <a:spcPts val="100"/>
              </a:spcBef>
            </a:pPr>
            <a:r>
              <a:rPr sz="3400" spc="-509">
                <a:solidFill>
                  <a:srgbClr val="FF7016"/>
                </a:solidFill>
                <a:latin typeface="Arial"/>
                <a:cs typeface="Arial"/>
                <a:hlinkClick r:id="rId3" action="ppaction://hlinksldjump">
                  <a:extLst>
                    <a:ext uri="{A12FA001-AC4F-418D-AE19-62706E023703}">
                      <ahyp:hlinkClr xmlns:ahyp="http://schemas.microsoft.com/office/drawing/2018/hyperlinkcolor" val="tx"/>
                    </a:ext>
                  </a:extLst>
                </a:hlinkClick>
              </a:rPr>
              <a:t>Ja</a:t>
            </a:r>
            <a:endParaRPr sz="3400">
              <a:solidFill>
                <a:srgbClr val="FF7016"/>
              </a:solidFill>
              <a:latin typeface="Arial"/>
              <a:cs typeface="Arial"/>
            </a:endParaRPr>
          </a:p>
        </p:txBody>
      </p:sp>
      <p:sp>
        <p:nvSpPr>
          <p:cNvPr id="51" name="object 11">
            <a:extLst>
              <a:ext uri="{FF2B5EF4-FFF2-40B4-BE49-F238E27FC236}">
                <a16:creationId xmlns:a16="http://schemas.microsoft.com/office/drawing/2014/main" id="{CE3F5D14-786B-90F1-5775-799CA51EBD98}"/>
              </a:ext>
            </a:extLst>
          </p:cNvPr>
          <p:cNvSpPr txBox="1"/>
          <p:nvPr/>
        </p:nvSpPr>
        <p:spPr>
          <a:xfrm>
            <a:off x="15540367" y="4483884"/>
            <a:ext cx="361315" cy="543560"/>
          </a:xfrm>
          <a:prstGeom prst="rect">
            <a:avLst/>
          </a:prstGeom>
        </p:spPr>
        <p:txBody>
          <a:bodyPr vert="horz" wrap="square" lIns="0" tIns="12700" rIns="0" bIns="0" rtlCol="0">
            <a:spAutoFit/>
          </a:bodyPr>
          <a:lstStyle/>
          <a:p>
            <a:pPr marL="12700">
              <a:lnSpc>
                <a:spcPct val="100000"/>
              </a:lnSpc>
              <a:spcBef>
                <a:spcPts val="100"/>
              </a:spcBef>
            </a:pPr>
            <a:r>
              <a:rPr sz="3400" spc="-509">
                <a:solidFill>
                  <a:srgbClr val="FF7016"/>
                </a:solidFill>
                <a:latin typeface="Arial"/>
                <a:cs typeface="Arial"/>
                <a:hlinkClick r:id="rId4" action="ppaction://hlinksldjump">
                  <a:extLst>
                    <a:ext uri="{A12FA001-AC4F-418D-AE19-62706E023703}">
                      <ahyp:hlinkClr xmlns:ahyp="http://schemas.microsoft.com/office/drawing/2018/hyperlinkcolor" val="tx"/>
                    </a:ext>
                  </a:extLst>
                </a:hlinkClick>
              </a:rPr>
              <a:t>Ja</a:t>
            </a:r>
            <a:endParaRPr sz="3400">
              <a:solidFill>
                <a:srgbClr val="FF7016"/>
              </a:solidFill>
              <a:latin typeface="Arial"/>
              <a:cs typeface="Arial"/>
            </a:endParaRPr>
          </a:p>
        </p:txBody>
      </p:sp>
      <p:sp>
        <p:nvSpPr>
          <p:cNvPr id="52" name="object 11">
            <a:extLst>
              <a:ext uri="{FF2B5EF4-FFF2-40B4-BE49-F238E27FC236}">
                <a16:creationId xmlns:a16="http://schemas.microsoft.com/office/drawing/2014/main" id="{D9BC92FD-E58B-AD24-3B6D-FFD1B7856AC6}"/>
              </a:ext>
            </a:extLst>
          </p:cNvPr>
          <p:cNvSpPr txBox="1"/>
          <p:nvPr/>
        </p:nvSpPr>
        <p:spPr>
          <a:xfrm>
            <a:off x="15481947" y="5443636"/>
            <a:ext cx="549263" cy="543560"/>
          </a:xfrm>
          <a:prstGeom prst="rect">
            <a:avLst/>
          </a:prstGeom>
        </p:spPr>
        <p:txBody>
          <a:bodyPr vert="horz" wrap="square" lIns="0" tIns="12700" rIns="0" bIns="0" rtlCol="0">
            <a:spAutoFit/>
          </a:bodyPr>
          <a:lstStyle/>
          <a:p>
            <a:pPr marL="12700">
              <a:lnSpc>
                <a:spcPct val="100000"/>
              </a:lnSpc>
              <a:spcBef>
                <a:spcPts val="100"/>
              </a:spcBef>
            </a:pPr>
            <a:r>
              <a:rPr sz="3400" spc="-509">
                <a:solidFill>
                  <a:srgbClr val="FF7016"/>
                </a:solidFill>
                <a:latin typeface="Arial"/>
                <a:cs typeface="Arial"/>
                <a:hlinkClick r:id="rId5" action="ppaction://hlinksldjump">
                  <a:extLst>
                    <a:ext uri="{A12FA001-AC4F-418D-AE19-62706E023703}">
                      <ahyp:hlinkClr xmlns:ahyp="http://schemas.microsoft.com/office/drawing/2018/hyperlinkcolor" val="tx"/>
                    </a:ext>
                  </a:extLst>
                </a:hlinkClick>
              </a:rPr>
              <a:t>Ja</a:t>
            </a:r>
            <a:endParaRPr sz="3400">
              <a:solidFill>
                <a:srgbClr val="FF7016"/>
              </a:solidFill>
              <a:latin typeface="Arial"/>
              <a:cs typeface="Arial"/>
            </a:endParaRPr>
          </a:p>
        </p:txBody>
      </p:sp>
      <p:sp>
        <p:nvSpPr>
          <p:cNvPr id="53" name="object 11">
            <a:extLst>
              <a:ext uri="{FF2B5EF4-FFF2-40B4-BE49-F238E27FC236}">
                <a16:creationId xmlns:a16="http://schemas.microsoft.com/office/drawing/2014/main" id="{B29A5213-D853-B56D-1A7A-3C29A5156AA8}"/>
              </a:ext>
            </a:extLst>
          </p:cNvPr>
          <p:cNvSpPr txBox="1"/>
          <p:nvPr/>
        </p:nvSpPr>
        <p:spPr>
          <a:xfrm>
            <a:off x="15540366" y="6406895"/>
            <a:ext cx="361315" cy="543560"/>
          </a:xfrm>
          <a:prstGeom prst="rect">
            <a:avLst/>
          </a:prstGeom>
        </p:spPr>
        <p:txBody>
          <a:bodyPr vert="horz" wrap="square" lIns="0" tIns="12700" rIns="0" bIns="0" rtlCol="0">
            <a:spAutoFit/>
          </a:bodyPr>
          <a:lstStyle/>
          <a:p>
            <a:pPr marL="12700">
              <a:lnSpc>
                <a:spcPct val="100000"/>
              </a:lnSpc>
              <a:spcBef>
                <a:spcPts val="100"/>
              </a:spcBef>
            </a:pPr>
            <a:r>
              <a:rPr sz="3400" spc="-509">
                <a:solidFill>
                  <a:srgbClr val="FF7016"/>
                </a:solidFill>
                <a:latin typeface="Arial"/>
                <a:cs typeface="Arial"/>
                <a:hlinkClick r:id="rId6" action="ppaction://hlinksldjump">
                  <a:extLst>
                    <a:ext uri="{A12FA001-AC4F-418D-AE19-62706E023703}">
                      <ahyp:hlinkClr xmlns:ahyp="http://schemas.microsoft.com/office/drawing/2018/hyperlinkcolor" val="tx"/>
                    </a:ext>
                  </a:extLst>
                </a:hlinkClick>
              </a:rPr>
              <a:t>Ja</a:t>
            </a:r>
            <a:endParaRPr sz="3400">
              <a:solidFill>
                <a:srgbClr val="FF7016"/>
              </a:solidFill>
              <a:latin typeface="Arial"/>
              <a:cs typeface="Arial"/>
            </a:endParaRPr>
          </a:p>
        </p:txBody>
      </p:sp>
      <p:sp>
        <p:nvSpPr>
          <p:cNvPr id="54" name="object 11">
            <a:extLst>
              <a:ext uri="{FF2B5EF4-FFF2-40B4-BE49-F238E27FC236}">
                <a16:creationId xmlns:a16="http://schemas.microsoft.com/office/drawing/2014/main" id="{C3F386D1-6592-0E58-9084-329BB8DDD9FF}"/>
              </a:ext>
            </a:extLst>
          </p:cNvPr>
          <p:cNvSpPr txBox="1"/>
          <p:nvPr/>
        </p:nvSpPr>
        <p:spPr>
          <a:xfrm>
            <a:off x="15481947" y="7239142"/>
            <a:ext cx="549263" cy="543560"/>
          </a:xfrm>
          <a:prstGeom prst="rect">
            <a:avLst/>
          </a:prstGeom>
        </p:spPr>
        <p:txBody>
          <a:bodyPr vert="horz" wrap="square" lIns="0" tIns="12700" rIns="0" bIns="0" rtlCol="0">
            <a:spAutoFit/>
          </a:bodyPr>
          <a:lstStyle/>
          <a:p>
            <a:pPr marL="12700">
              <a:lnSpc>
                <a:spcPct val="100000"/>
              </a:lnSpc>
              <a:spcBef>
                <a:spcPts val="100"/>
              </a:spcBef>
            </a:pPr>
            <a:r>
              <a:rPr sz="3400" spc="-509">
                <a:solidFill>
                  <a:srgbClr val="FF7016"/>
                </a:solidFill>
                <a:latin typeface="Arial"/>
                <a:cs typeface="Arial"/>
                <a:hlinkClick r:id="rId7" action="ppaction://hlinksldjump">
                  <a:extLst>
                    <a:ext uri="{A12FA001-AC4F-418D-AE19-62706E023703}">
                      <ahyp:hlinkClr xmlns:ahyp="http://schemas.microsoft.com/office/drawing/2018/hyperlinkcolor" val="tx"/>
                    </a:ext>
                  </a:extLst>
                </a:hlinkClick>
              </a:rPr>
              <a:t>Ja</a:t>
            </a:r>
            <a:endParaRPr sz="3400">
              <a:solidFill>
                <a:srgbClr val="FF7016"/>
              </a:solidFill>
              <a:latin typeface="Arial"/>
              <a:cs typeface="Arial"/>
            </a:endParaRPr>
          </a:p>
        </p:txBody>
      </p:sp>
      <p:sp>
        <p:nvSpPr>
          <p:cNvPr id="50" name="object 32">
            <a:extLst>
              <a:ext uri="{FF2B5EF4-FFF2-40B4-BE49-F238E27FC236}">
                <a16:creationId xmlns:a16="http://schemas.microsoft.com/office/drawing/2014/main" id="{36F8CF1C-26F1-D302-5BDF-65F55E141438}"/>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sp>
        <p:nvSpPr>
          <p:cNvPr id="3" name="object 51">
            <a:extLst>
              <a:ext uri="{FF2B5EF4-FFF2-40B4-BE49-F238E27FC236}">
                <a16:creationId xmlns:a16="http://schemas.microsoft.com/office/drawing/2014/main" id="{B7B0DFF6-9855-5741-1D35-10CCF6CB2FDB}"/>
              </a:ext>
            </a:extLst>
          </p:cNvPr>
          <p:cNvSpPr txBox="1"/>
          <p:nvPr/>
        </p:nvSpPr>
        <p:spPr>
          <a:xfrm>
            <a:off x="1747975" y="8799465"/>
            <a:ext cx="12240260" cy="796821"/>
          </a:xfrm>
          <a:prstGeom prst="rect">
            <a:avLst/>
          </a:prstGeom>
        </p:spPr>
        <p:txBody>
          <a:bodyPr vert="horz" wrap="square" lIns="0" tIns="12700" rIns="0" bIns="0" rtlCol="0" anchor="t">
            <a:spAutoFit/>
          </a:bodyPr>
          <a:lstStyle/>
          <a:p>
            <a:pPr marL="1957070" marR="5080">
              <a:lnSpc>
                <a:spcPct val="114100"/>
              </a:lnSpc>
              <a:spcBef>
                <a:spcPts val="5"/>
              </a:spcBef>
            </a:pPr>
            <a:r>
              <a:rPr lang="en-US" sz="2300" err="1">
                <a:latin typeface="Ariel"/>
                <a:cs typeface="Arial"/>
              </a:rPr>
              <a:t>Vraag</a:t>
            </a:r>
            <a:r>
              <a:rPr lang="en-US" sz="2300">
                <a:latin typeface="Ariel"/>
                <a:cs typeface="Arial"/>
              </a:rPr>
              <a:t> </a:t>
            </a:r>
            <a:r>
              <a:rPr lang="en-US" sz="2300" err="1">
                <a:latin typeface="Ariel"/>
                <a:cs typeface="Arial"/>
              </a:rPr>
              <a:t>zeker</a:t>
            </a:r>
            <a:r>
              <a:rPr lang="en-US" sz="2300">
                <a:latin typeface="Ariel"/>
                <a:cs typeface="Arial"/>
              </a:rPr>
              <a:t> </a:t>
            </a:r>
            <a:r>
              <a:rPr lang="en-US" sz="2300" err="1">
                <a:latin typeface="Ariel"/>
                <a:cs typeface="Arial"/>
              </a:rPr>
              <a:t>na</a:t>
            </a:r>
            <a:r>
              <a:rPr lang="en-US" sz="2300">
                <a:latin typeface="Ariel"/>
                <a:cs typeface="Arial"/>
              </a:rPr>
              <a:t> of de </a:t>
            </a:r>
            <a:r>
              <a:rPr lang="en-US" sz="2300" err="1">
                <a:latin typeface="Ariel"/>
                <a:cs typeface="Arial"/>
              </a:rPr>
              <a:t>patiënt</a:t>
            </a:r>
            <a:r>
              <a:rPr lang="en-US" sz="2300">
                <a:latin typeface="Ariel"/>
                <a:cs typeface="Arial"/>
              </a:rPr>
              <a:t> </a:t>
            </a:r>
            <a:r>
              <a:rPr lang="en-US" sz="2300" err="1">
                <a:latin typeface="Ariel"/>
                <a:cs typeface="Arial"/>
              </a:rPr>
              <a:t>rookt</a:t>
            </a:r>
            <a:r>
              <a:rPr lang="en-US" sz="2300">
                <a:latin typeface="Ariel"/>
                <a:cs typeface="Arial"/>
              </a:rPr>
              <a:t> </a:t>
            </a:r>
            <a:r>
              <a:rPr lang="en-US" sz="2300" err="1">
                <a:latin typeface="Ariel"/>
                <a:cs typeface="Arial"/>
              </a:rPr>
              <a:t>en</a:t>
            </a:r>
            <a:r>
              <a:rPr lang="en-US" sz="2300">
                <a:latin typeface="Ariel"/>
                <a:cs typeface="Arial"/>
              </a:rPr>
              <a:t>/of </a:t>
            </a:r>
            <a:r>
              <a:rPr lang="en-US" sz="2300" err="1">
                <a:latin typeface="Ariel"/>
                <a:cs typeface="Arial"/>
              </a:rPr>
              <a:t>drinkt</a:t>
            </a:r>
            <a:r>
              <a:rPr lang="en-US" sz="2300">
                <a:latin typeface="Ariel"/>
                <a:cs typeface="Arial"/>
              </a:rPr>
              <a:t>, </a:t>
            </a:r>
            <a:r>
              <a:rPr lang="en-US" sz="2300" err="1">
                <a:latin typeface="Ariel"/>
                <a:cs typeface="Arial"/>
              </a:rPr>
              <a:t>en</a:t>
            </a:r>
            <a:r>
              <a:rPr lang="en-US" sz="2300">
                <a:latin typeface="Ariel"/>
                <a:cs typeface="Arial"/>
              </a:rPr>
              <a:t> </a:t>
            </a:r>
            <a:r>
              <a:rPr lang="en-US" sz="2300" err="1">
                <a:latin typeface="Ariel"/>
                <a:cs typeface="Arial"/>
              </a:rPr>
              <a:t>hoeveel</a:t>
            </a:r>
            <a:r>
              <a:rPr lang="en-US" sz="2300">
                <a:latin typeface="Ariel"/>
                <a:cs typeface="Arial"/>
              </a:rPr>
              <a:t>. </a:t>
            </a:r>
          </a:p>
          <a:p>
            <a:pPr marL="1957070" marR="5080">
              <a:lnSpc>
                <a:spcPct val="114100"/>
              </a:lnSpc>
              <a:spcBef>
                <a:spcPts val="5"/>
              </a:spcBef>
            </a:pPr>
            <a:r>
              <a:rPr lang="en-US" sz="2300" err="1">
                <a:latin typeface="Ariel"/>
                <a:cs typeface="Arial"/>
              </a:rPr>
              <a:t>Behandel</a:t>
            </a:r>
            <a:r>
              <a:rPr lang="en-US" sz="2300">
                <a:latin typeface="Ariel"/>
                <a:cs typeface="Arial"/>
              </a:rPr>
              <a:t> </a:t>
            </a:r>
            <a:r>
              <a:rPr lang="en-US" sz="2300" err="1">
                <a:latin typeface="Ariel"/>
                <a:cs typeface="Arial"/>
              </a:rPr>
              <a:t>dit</a:t>
            </a:r>
            <a:r>
              <a:rPr lang="en-US" sz="2300">
                <a:latin typeface="Ariel"/>
                <a:cs typeface="Arial"/>
              </a:rPr>
              <a:t> </a:t>
            </a:r>
            <a:r>
              <a:rPr lang="en-US" sz="2300" err="1">
                <a:latin typeface="Ariel"/>
                <a:cs typeface="Arial"/>
              </a:rPr>
              <a:t>thema</a:t>
            </a:r>
            <a:r>
              <a:rPr lang="en-US" sz="2300">
                <a:latin typeface="Ariel"/>
                <a:cs typeface="Arial"/>
              </a:rPr>
              <a:t> </a:t>
            </a:r>
            <a:r>
              <a:rPr lang="en-US" sz="2300" err="1">
                <a:latin typeface="Ariel"/>
                <a:cs typeface="Arial"/>
              </a:rPr>
              <a:t>als</a:t>
            </a:r>
            <a:r>
              <a:rPr lang="en-US" sz="2300">
                <a:latin typeface="Ariel"/>
                <a:cs typeface="Arial"/>
              </a:rPr>
              <a:t> de </a:t>
            </a:r>
            <a:r>
              <a:rPr lang="en-US" sz="2300" err="1">
                <a:latin typeface="Ariel"/>
                <a:cs typeface="Arial"/>
              </a:rPr>
              <a:t>patiënt</a:t>
            </a:r>
            <a:r>
              <a:rPr lang="en-US" sz="2300">
                <a:latin typeface="Ariel"/>
                <a:cs typeface="Arial"/>
              </a:rPr>
              <a:t> ja </a:t>
            </a:r>
            <a:r>
              <a:rPr lang="en-US" sz="2300" err="1">
                <a:latin typeface="Ariel"/>
                <a:cs typeface="Arial"/>
              </a:rPr>
              <a:t>antwoordt</a:t>
            </a:r>
            <a:r>
              <a:rPr lang="en-US" sz="2300">
                <a:latin typeface="Ariel"/>
                <a:cs typeface="Arial"/>
              </a:rPr>
              <a:t> op </a:t>
            </a:r>
            <a:r>
              <a:rPr lang="en-US" sz="2300" err="1">
                <a:latin typeface="Ariel"/>
                <a:cs typeface="Arial"/>
              </a:rPr>
              <a:t>één</a:t>
            </a:r>
            <a:r>
              <a:rPr lang="en-US" sz="2300">
                <a:latin typeface="Ariel"/>
                <a:cs typeface="Arial"/>
              </a:rPr>
              <a:t> of </a:t>
            </a:r>
            <a:r>
              <a:rPr lang="en-US" sz="2300" err="1">
                <a:latin typeface="Ariel"/>
                <a:cs typeface="Arial"/>
              </a:rPr>
              <a:t>beide</a:t>
            </a:r>
            <a:r>
              <a:rPr lang="en-US" sz="2300">
                <a:latin typeface="Ariel"/>
                <a:cs typeface="Arial"/>
              </a:rPr>
              <a:t> </a:t>
            </a:r>
            <a:r>
              <a:rPr lang="en-US" sz="2300" err="1">
                <a:latin typeface="Ariel"/>
                <a:cs typeface="Arial"/>
              </a:rPr>
              <a:t>vragen</a:t>
            </a:r>
            <a:r>
              <a:rPr lang="en-US" sz="2300">
                <a:latin typeface="Ariel"/>
                <a:cs typeface="Arial"/>
              </a:rPr>
              <a:t>. </a:t>
            </a:r>
            <a:endParaRPr sz="2300" spc="-10">
              <a:latin typeface="Ariel"/>
              <a:cs typeface="Arial"/>
            </a:endParaRPr>
          </a:p>
        </p:txBody>
      </p:sp>
      <p:sp>
        <p:nvSpPr>
          <p:cNvPr id="5" name="Titel 4">
            <a:extLst>
              <a:ext uri="{FF2B5EF4-FFF2-40B4-BE49-F238E27FC236}">
                <a16:creationId xmlns:a16="http://schemas.microsoft.com/office/drawing/2014/main" id="{C19C318D-CAD9-FB5A-B7BA-FB0C4DF91361}"/>
              </a:ext>
            </a:extLst>
          </p:cNvPr>
          <p:cNvSpPr>
            <a:spLocks noGrp="1"/>
          </p:cNvSpPr>
          <p:nvPr>
            <p:ph type="title"/>
          </p:nvPr>
        </p:nvSpPr>
        <p:spPr/>
        <p:txBody>
          <a:bodyPr/>
          <a:lstStyle/>
          <a:p>
            <a:endParaRPr lang="nl-BE"/>
          </a:p>
        </p:txBody>
      </p:sp>
      <p:sp>
        <p:nvSpPr>
          <p:cNvPr id="21" name="object 3">
            <a:extLst>
              <a:ext uri="{FF2B5EF4-FFF2-40B4-BE49-F238E27FC236}">
                <a16:creationId xmlns:a16="http://schemas.microsoft.com/office/drawing/2014/main" id="{22C0BB2F-95D9-E2DC-E322-8388D3E33355}"/>
              </a:ext>
            </a:extLst>
          </p:cNvPr>
          <p:cNvSpPr txBox="1">
            <a:spLocks/>
          </p:cNvSpPr>
          <p:nvPr/>
        </p:nvSpPr>
        <p:spPr>
          <a:xfrm>
            <a:off x="2954896" y="508578"/>
            <a:ext cx="12378207" cy="1266884"/>
          </a:xfrm>
          <a:prstGeom prst="rect">
            <a:avLst/>
          </a:prstGeom>
        </p:spPr>
        <p:txBody>
          <a:bodyPr vert="horz" wrap="square" lIns="0" tIns="187832"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3545204">
              <a:lnSpc>
                <a:spcPct val="100000"/>
              </a:lnSpc>
              <a:spcBef>
                <a:spcPts val="100"/>
              </a:spcBef>
            </a:pPr>
            <a:r>
              <a:rPr lang="nl-BE" spc="-10">
                <a:latin typeface="Arial" panose="020B0604020202020204" pitchFamily="34" charset="0"/>
                <a:cs typeface="Arial" panose="020B0604020202020204" pitchFamily="34" charset="0"/>
              </a:rPr>
              <a:t>Pijnmedicatie</a:t>
            </a:r>
          </a:p>
        </p:txBody>
      </p:sp>
      <p:sp>
        <p:nvSpPr>
          <p:cNvPr id="25" name="Rechthoek: afgeronde hoeken 24">
            <a:extLst>
              <a:ext uri="{FF2B5EF4-FFF2-40B4-BE49-F238E27FC236}">
                <a16:creationId xmlns:a16="http://schemas.microsoft.com/office/drawing/2014/main" id="{0B287D83-EC10-039C-6ED8-147DE63509EC}"/>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object 9">
            <a:extLst>
              <a:ext uri="{FF2B5EF4-FFF2-40B4-BE49-F238E27FC236}">
                <a16:creationId xmlns:a16="http://schemas.microsoft.com/office/drawing/2014/main" id="{46416E66-C598-DD71-C4B7-BF81A8070A30}"/>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Het dagelijkse leven</a:t>
            </a:r>
            <a:endParaRPr lang="nl-BE" b="1" spc="-20">
              <a:solidFill>
                <a:schemeClr val="bg1"/>
              </a:solidFill>
              <a:latin typeface="Ariel"/>
            </a:endParaRPr>
          </a:p>
        </p:txBody>
      </p:sp>
      <p:pic>
        <p:nvPicPr>
          <p:cNvPr id="27" name="object 14">
            <a:extLst>
              <a:ext uri="{FF2B5EF4-FFF2-40B4-BE49-F238E27FC236}">
                <a16:creationId xmlns:a16="http://schemas.microsoft.com/office/drawing/2014/main" id="{0CDDE34B-6243-0C70-D843-929A19B9095D}"/>
              </a:ext>
            </a:extLst>
          </p:cNvPr>
          <p:cNvPicPr/>
          <p:nvPr/>
        </p:nvPicPr>
        <p:blipFill>
          <a:blip r:embed="rId8" cstate="print"/>
          <a:stretch>
            <a:fillRect/>
          </a:stretch>
        </p:blipFill>
        <p:spPr>
          <a:xfrm>
            <a:off x="16044291" y="685575"/>
            <a:ext cx="1222502" cy="1239596"/>
          </a:xfrm>
          <a:prstGeom prst="rect">
            <a:avLst/>
          </a:prstGeom>
        </p:spPr>
      </p:pic>
      <p:grpSp>
        <p:nvGrpSpPr>
          <p:cNvPr id="31" name="object 31">
            <a:extLst>
              <a:ext uri="{FF2B5EF4-FFF2-40B4-BE49-F238E27FC236}">
                <a16:creationId xmlns:a16="http://schemas.microsoft.com/office/drawing/2014/main" id="{C677CD3D-F360-2F64-88F5-7B6D29FAE46D}"/>
              </a:ext>
            </a:extLst>
          </p:cNvPr>
          <p:cNvGrpSpPr/>
          <p:nvPr/>
        </p:nvGrpSpPr>
        <p:grpSpPr>
          <a:xfrm>
            <a:off x="16056102" y="697360"/>
            <a:ext cx="1198880" cy="1216025"/>
            <a:chOff x="16659987" y="575220"/>
            <a:chExt cx="1198880" cy="1216025"/>
          </a:xfrm>
        </p:grpSpPr>
        <p:sp>
          <p:nvSpPr>
            <p:cNvPr id="32" name="object 32">
              <a:extLst>
                <a:ext uri="{FF2B5EF4-FFF2-40B4-BE49-F238E27FC236}">
                  <a16:creationId xmlns:a16="http://schemas.microsoft.com/office/drawing/2014/main" id="{CF400D71-B62F-F827-992A-FCF916985CD7}"/>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3" name="object 33">
              <a:extLst>
                <a:ext uri="{FF2B5EF4-FFF2-40B4-BE49-F238E27FC236}">
                  <a16:creationId xmlns:a16="http://schemas.microsoft.com/office/drawing/2014/main" id="{F8624867-C56D-AEE9-914F-BAC9BF6DEFED}"/>
                </a:ext>
              </a:extLst>
            </p:cNvPr>
            <p:cNvPicPr/>
            <p:nvPr/>
          </p:nvPicPr>
          <p:blipFill>
            <a:blip r:embed="rId9" cstate="print"/>
            <a:stretch>
              <a:fillRect/>
            </a:stretch>
          </p:blipFill>
          <p:spPr>
            <a:xfrm>
              <a:off x="17191989" y="786656"/>
              <a:ext cx="134493" cy="134747"/>
            </a:xfrm>
            <a:prstGeom prst="rect">
              <a:avLst/>
            </a:prstGeom>
          </p:spPr>
        </p:pic>
        <p:sp>
          <p:nvSpPr>
            <p:cNvPr id="37" name="object 34">
              <a:extLst>
                <a:ext uri="{FF2B5EF4-FFF2-40B4-BE49-F238E27FC236}">
                  <a16:creationId xmlns:a16="http://schemas.microsoft.com/office/drawing/2014/main" id="{614AD413-0A88-6DF7-2520-09988D113434}"/>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38" name="object 32">
            <a:extLst>
              <a:ext uri="{FF2B5EF4-FFF2-40B4-BE49-F238E27FC236}">
                <a16:creationId xmlns:a16="http://schemas.microsoft.com/office/drawing/2014/main" id="{CE816E9D-CA70-7120-4BBD-8AF86DC0A22B}"/>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9" name="Afbeelding 38" descr="Afbeelding met kunst&#10;&#10;Automatisch gegenereerde beschrijving">
            <a:extLst>
              <a:ext uri="{FF2B5EF4-FFF2-40B4-BE49-F238E27FC236}">
                <a16:creationId xmlns:a16="http://schemas.microsoft.com/office/drawing/2014/main" id="{10C2CA21-E2E5-048B-8D1B-22BB8C6E39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64" name="object 5">
            <a:extLst>
              <a:ext uri="{FF2B5EF4-FFF2-40B4-BE49-F238E27FC236}">
                <a16:creationId xmlns:a16="http://schemas.microsoft.com/office/drawing/2014/main" id="{8C52ECCF-E130-D029-76E8-27886361FE12}"/>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65" name="object 7">
            <a:extLst>
              <a:ext uri="{FF2B5EF4-FFF2-40B4-BE49-F238E27FC236}">
                <a16:creationId xmlns:a16="http://schemas.microsoft.com/office/drawing/2014/main" id="{D303CD55-04E2-AAB8-84AF-CB931E8BB000}"/>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Tree>
    <p:extLst>
      <p:ext uri="{BB962C8B-B14F-4D97-AF65-F5344CB8AC3E}">
        <p14:creationId xmlns:p14="http://schemas.microsoft.com/office/powerpoint/2010/main" val="2341825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674263" y="2824527"/>
            <a:ext cx="4193056" cy="4462232"/>
          </a:xfrm>
          <a:prstGeom prst="rect">
            <a:avLst/>
          </a:prstGeom>
        </p:spPr>
      </p:pic>
      <p:sp>
        <p:nvSpPr>
          <p:cNvPr id="8" name="object 8"/>
          <p:cNvSpPr txBox="1">
            <a:spLocks noGrp="1"/>
          </p:cNvSpPr>
          <p:nvPr>
            <p:ph type="title"/>
          </p:nvPr>
        </p:nvSpPr>
        <p:spPr>
          <a:prstGeom prst="rect">
            <a:avLst/>
          </a:prstGeom>
        </p:spPr>
        <p:txBody>
          <a:bodyPr vert="horz" wrap="square" lIns="0" tIns="275501" rIns="0" bIns="0" rtlCol="0" anchor="t">
            <a:spAutoFit/>
          </a:bodyPr>
          <a:lstStyle/>
          <a:p>
            <a:pPr marL="3594100">
              <a:spcBef>
                <a:spcPts val="100"/>
              </a:spcBef>
            </a:pPr>
            <a:r>
              <a:rPr lang="en-US" spc="-10" err="1"/>
              <a:t>Voeding</a:t>
            </a:r>
            <a:r>
              <a:rPr lang="en-US" spc="-10"/>
              <a:t>: </a:t>
            </a:r>
            <a:r>
              <a:rPr lang="en-US" spc="-10" err="1"/>
              <a:t>vochtinname</a:t>
            </a:r>
            <a:endParaRPr lang="en-US" spc="-10" err="1">
              <a:latin typeface="Arial" panose="020B0604020202020204" pitchFamily="34" charset="0"/>
              <a:cs typeface="Arial" panose="020B0604020202020204" pitchFamily="34" charset="0"/>
            </a:endParaRPr>
          </a:p>
        </p:txBody>
      </p:sp>
      <p:sp>
        <p:nvSpPr>
          <p:cNvPr id="10" name="object 10"/>
          <p:cNvSpPr txBox="1"/>
          <p:nvPr/>
        </p:nvSpPr>
        <p:spPr>
          <a:xfrm>
            <a:off x="2182830" y="2982109"/>
            <a:ext cx="12584048" cy="7063472"/>
          </a:xfrm>
          <a:prstGeom prst="rect">
            <a:avLst/>
          </a:prstGeom>
        </p:spPr>
        <p:txBody>
          <a:bodyPr vert="horz" wrap="square" lIns="0" tIns="73660" rIns="0" bIns="0" rtlCol="0" anchor="t">
            <a:spAutoFit/>
          </a:bodyPr>
          <a:lstStyle/>
          <a:p>
            <a:pPr marL="12700">
              <a:spcBef>
                <a:spcPts val="580"/>
              </a:spcBef>
            </a:pPr>
            <a:r>
              <a:rPr lang="en-US" sz="2500" spc="-20">
                <a:latin typeface="Ariel"/>
                <a:cs typeface="Arial"/>
              </a:rPr>
              <a:t>Je</a:t>
            </a:r>
            <a:r>
              <a:rPr sz="2500" spc="-20">
                <a:latin typeface="Ariel"/>
                <a:cs typeface="Arial"/>
              </a:rPr>
              <a:t> mag </a:t>
            </a:r>
            <a:r>
              <a:rPr sz="2500" spc="-20" err="1">
                <a:latin typeface="Ariel"/>
                <a:cs typeface="Arial"/>
              </a:rPr>
              <a:t>maximaal</a:t>
            </a:r>
            <a:r>
              <a:rPr sz="2500" spc="-20">
                <a:latin typeface="Ariel"/>
                <a:cs typeface="Arial"/>
              </a:rPr>
              <a:t> </a:t>
            </a:r>
            <a:r>
              <a:rPr lang="nl-BE" sz="2500" spc="-20">
                <a:latin typeface="Ariel"/>
                <a:cs typeface="Arial"/>
              </a:rPr>
              <a:t>2 </a:t>
            </a:r>
            <a:r>
              <a:rPr lang="en-US" sz="2500" spc="-20">
                <a:latin typeface="Ariel"/>
                <a:cs typeface="Arial"/>
              </a:rPr>
              <a:t> liter</a:t>
            </a:r>
            <a:r>
              <a:rPr sz="2500" spc="-20">
                <a:latin typeface="Ariel"/>
                <a:cs typeface="Arial"/>
              </a:rPr>
              <a:t> </a:t>
            </a:r>
            <a:r>
              <a:rPr sz="2500" spc="-20" err="1">
                <a:latin typeface="Ariel"/>
                <a:cs typeface="Arial"/>
              </a:rPr>
              <a:t>vocht</a:t>
            </a:r>
            <a:r>
              <a:rPr sz="2500" spc="-20">
                <a:latin typeface="Ariel"/>
                <a:cs typeface="Arial"/>
              </a:rPr>
              <a:t> per </a:t>
            </a:r>
            <a:r>
              <a:rPr sz="2500" spc="-20" err="1">
                <a:latin typeface="Ariel"/>
                <a:cs typeface="Arial"/>
              </a:rPr>
              <a:t>dag</a:t>
            </a:r>
            <a:r>
              <a:rPr sz="2500" spc="-20">
                <a:latin typeface="Ariel"/>
                <a:cs typeface="Arial"/>
              </a:rPr>
              <a:t> </a:t>
            </a:r>
            <a:r>
              <a:rPr sz="2500" spc="-20" err="1">
                <a:latin typeface="Ariel"/>
                <a:cs typeface="Arial"/>
              </a:rPr>
              <a:t>drinken</a:t>
            </a:r>
            <a:r>
              <a:rPr sz="2500" spc="-20">
                <a:latin typeface="Ariel"/>
                <a:cs typeface="Arial"/>
              </a:rPr>
              <a:t>.</a:t>
            </a:r>
          </a:p>
          <a:p>
            <a:pPr marL="12700">
              <a:spcBef>
                <a:spcPts val="480"/>
              </a:spcBef>
            </a:pPr>
            <a:r>
              <a:rPr sz="2500" spc="-20">
                <a:latin typeface="Ariel"/>
                <a:cs typeface="Arial"/>
              </a:rPr>
              <a:t>Alles wat </a:t>
            </a:r>
            <a:r>
              <a:rPr sz="2500" spc="-20" err="1">
                <a:latin typeface="Ariel"/>
                <a:cs typeface="Arial"/>
              </a:rPr>
              <a:t>drinkbaar</a:t>
            </a:r>
            <a:r>
              <a:rPr sz="2500" spc="-20">
                <a:latin typeface="Ariel"/>
                <a:cs typeface="Arial"/>
              </a:rPr>
              <a:t> </a:t>
            </a:r>
            <a:r>
              <a:rPr lang="en-US" sz="2500" spc="-20">
                <a:latin typeface="Ariel"/>
                <a:cs typeface="Arial"/>
              </a:rPr>
              <a:t>is</a:t>
            </a:r>
            <a:r>
              <a:rPr sz="2500" spc="-20">
                <a:latin typeface="Ariel"/>
                <a:cs typeface="Arial"/>
              </a:rPr>
              <a:t> </a:t>
            </a:r>
            <a:r>
              <a:rPr sz="2500" spc="-20" err="1">
                <a:latin typeface="Ariel"/>
                <a:cs typeface="Arial"/>
              </a:rPr>
              <a:t>valt</a:t>
            </a:r>
            <a:r>
              <a:rPr sz="2500" spc="-20">
                <a:latin typeface="Ariel"/>
                <a:cs typeface="Arial"/>
              </a:rPr>
              <a:t> </a:t>
            </a:r>
            <a:r>
              <a:rPr sz="2500" spc="-20" err="1">
                <a:latin typeface="Ariel"/>
                <a:cs typeface="Arial"/>
              </a:rPr>
              <a:t>hieronder</a:t>
            </a:r>
            <a:r>
              <a:rPr lang="en-US" sz="2500" spc="-20">
                <a:latin typeface="Ariel"/>
                <a:cs typeface="Arial"/>
              </a:rPr>
              <a:t>: </a:t>
            </a:r>
            <a:r>
              <a:rPr lang="en-US" sz="2500" spc="-20" err="1">
                <a:latin typeface="Ariel"/>
                <a:cs typeface="Arial"/>
              </a:rPr>
              <a:t>soep</a:t>
            </a:r>
            <a:r>
              <a:rPr lang="en-US" sz="2500" spc="-20">
                <a:latin typeface="Ariel"/>
                <a:cs typeface="Arial"/>
              </a:rPr>
              <a:t>, </a:t>
            </a:r>
            <a:r>
              <a:rPr lang="en-US" sz="2500" spc="-20" err="1">
                <a:latin typeface="Ariel"/>
                <a:cs typeface="Arial"/>
              </a:rPr>
              <a:t>drinkyoghurt</a:t>
            </a:r>
            <a:r>
              <a:rPr lang="en-US" sz="2500" spc="-20">
                <a:latin typeface="Ariel"/>
                <a:cs typeface="Arial"/>
              </a:rPr>
              <a:t>, </a:t>
            </a:r>
            <a:r>
              <a:rPr lang="en-US" sz="2500" spc="-20" err="1">
                <a:latin typeface="Ariel"/>
                <a:cs typeface="Arial"/>
              </a:rPr>
              <a:t>koffie</a:t>
            </a:r>
            <a:r>
              <a:rPr lang="en-US" sz="2500" spc="-20">
                <a:latin typeface="Ariel"/>
                <a:cs typeface="Arial"/>
              </a:rPr>
              <a:t>....</a:t>
            </a:r>
            <a:endParaRPr sz="2500" spc="-20">
              <a:latin typeface="Ariel"/>
              <a:cs typeface="Arial"/>
            </a:endParaRPr>
          </a:p>
          <a:p>
            <a:pPr marL="12700">
              <a:spcBef>
                <a:spcPts val="940"/>
              </a:spcBef>
            </a:pPr>
            <a:r>
              <a:rPr lang="en-US" sz="2500" spc="-20" err="1">
                <a:latin typeface="Ariel"/>
                <a:cs typeface="Arial"/>
              </a:rPr>
              <a:t>Dit</a:t>
            </a:r>
            <a:r>
              <a:rPr lang="en-US" sz="2500" spc="-20">
                <a:latin typeface="Ariel"/>
                <a:cs typeface="Arial"/>
              </a:rPr>
              <a:t> is </a:t>
            </a:r>
            <a:r>
              <a:rPr lang="en-US" sz="2500" spc="-20" err="1">
                <a:latin typeface="Ariel"/>
                <a:cs typeface="Arial"/>
              </a:rPr>
              <a:t>belangrijk</a:t>
            </a:r>
            <a:r>
              <a:rPr lang="en-US" sz="2500" spc="-20">
                <a:latin typeface="Ariel"/>
                <a:cs typeface="Arial"/>
              </a:rPr>
              <a:t> </a:t>
            </a:r>
            <a:r>
              <a:rPr lang="en-US" sz="2500" spc="-20" err="1">
                <a:latin typeface="Ariel"/>
                <a:cs typeface="Arial"/>
              </a:rPr>
              <a:t>omdat</a:t>
            </a:r>
            <a:r>
              <a:rPr lang="en-US" sz="2500" spc="-20">
                <a:latin typeface="Ariel"/>
                <a:cs typeface="Arial"/>
              </a:rPr>
              <a:t> </a:t>
            </a:r>
            <a:r>
              <a:rPr lang="en-US" sz="2500" spc="-20" err="1">
                <a:latin typeface="Ariel"/>
                <a:cs typeface="Arial"/>
              </a:rPr>
              <a:t>teveel</a:t>
            </a:r>
            <a:r>
              <a:rPr lang="en-US" sz="2500" spc="-20">
                <a:latin typeface="Ariel"/>
                <a:cs typeface="Arial"/>
              </a:rPr>
              <a:t> </a:t>
            </a:r>
            <a:r>
              <a:rPr lang="en-US" sz="2500" spc="-20" err="1">
                <a:latin typeface="Ariel"/>
                <a:cs typeface="Arial"/>
              </a:rPr>
              <a:t>vocht</a:t>
            </a:r>
            <a:r>
              <a:rPr lang="en-US" sz="2500" spc="-20">
                <a:latin typeface="Ariel"/>
                <a:cs typeface="Arial"/>
              </a:rPr>
              <a:t> je hart </a:t>
            </a:r>
            <a:r>
              <a:rPr lang="en-US" sz="2500" spc="-20" err="1">
                <a:latin typeface="Ariel"/>
                <a:cs typeface="Arial"/>
              </a:rPr>
              <a:t>belast</a:t>
            </a:r>
            <a:r>
              <a:rPr lang="en-US" sz="2500" spc="-20">
                <a:latin typeface="Ariel"/>
                <a:cs typeface="Arial"/>
              </a:rPr>
              <a:t>.</a:t>
            </a:r>
          </a:p>
          <a:p>
            <a:pPr marL="12700">
              <a:spcBef>
                <a:spcPts val="940"/>
              </a:spcBef>
            </a:pPr>
            <a:r>
              <a:rPr lang="en-US" sz="2500" spc="-20">
                <a:latin typeface="Ariel"/>
                <a:cs typeface="Arial"/>
              </a:rPr>
              <a:t>Je mag </a:t>
            </a:r>
            <a:r>
              <a:rPr lang="en-US" sz="2500" spc="-20" err="1">
                <a:latin typeface="Ariel"/>
                <a:cs typeface="Arial"/>
              </a:rPr>
              <a:t>meer</a:t>
            </a:r>
            <a:r>
              <a:rPr lang="en-US" sz="2500" spc="-20">
                <a:latin typeface="Ariel"/>
                <a:cs typeface="Arial"/>
              </a:rPr>
              <a:t> </a:t>
            </a:r>
            <a:r>
              <a:rPr lang="en-US" sz="2500" spc="-20" err="1">
                <a:latin typeface="Ariel"/>
                <a:cs typeface="Arial"/>
              </a:rPr>
              <a:t>drinken</a:t>
            </a:r>
            <a:r>
              <a:rPr lang="en-US" sz="2500" spc="-20">
                <a:latin typeface="Ariel"/>
                <a:cs typeface="Arial"/>
              </a:rPr>
              <a:t> </a:t>
            </a:r>
            <a:r>
              <a:rPr lang="en-US" sz="2500" spc="-20" err="1">
                <a:latin typeface="Ariel"/>
                <a:cs typeface="Arial"/>
              </a:rPr>
              <a:t>bij</a:t>
            </a:r>
            <a:r>
              <a:rPr lang="en-US" sz="2500" spc="-20">
                <a:latin typeface="Ariel"/>
                <a:cs typeface="Arial"/>
              </a:rPr>
              <a:t> </a:t>
            </a:r>
            <a:r>
              <a:rPr lang="en-US" sz="2500" spc="-20" err="1">
                <a:latin typeface="Ariel"/>
                <a:cs typeface="Arial"/>
              </a:rPr>
              <a:t>dorstgevoel</a:t>
            </a:r>
            <a:r>
              <a:rPr lang="en-US" sz="2500" spc="-20">
                <a:latin typeface="Ariel"/>
                <a:cs typeface="Arial"/>
              </a:rPr>
              <a:t>.</a:t>
            </a:r>
            <a:endParaRPr sz="2500" spc="-20">
              <a:latin typeface="Ariel"/>
              <a:cs typeface="Arial"/>
            </a:endParaRPr>
          </a:p>
          <a:p>
            <a:pPr>
              <a:lnSpc>
                <a:spcPct val="100000"/>
              </a:lnSpc>
              <a:spcBef>
                <a:spcPts val="875"/>
              </a:spcBef>
            </a:pPr>
            <a:endParaRPr sz="2500">
              <a:latin typeface="Ariel"/>
              <a:cs typeface="Arial" panose="020B0604020202020204" pitchFamily="34" charset="0"/>
            </a:endParaRPr>
          </a:p>
          <a:p>
            <a:pPr marL="12700"/>
            <a:r>
              <a:rPr sz="2500" b="1" spc="-40">
                <a:solidFill>
                  <a:srgbClr val="FF7016"/>
                </a:solidFill>
                <a:latin typeface="Ariel"/>
                <a:cs typeface="Arial"/>
              </a:rPr>
              <a:t>Tips</a:t>
            </a:r>
            <a:r>
              <a:rPr lang="en-US" sz="2500" b="1" spc="-40">
                <a:solidFill>
                  <a:srgbClr val="FF7016"/>
                </a:solidFill>
                <a:latin typeface="Ariel"/>
                <a:cs typeface="Arial"/>
              </a:rPr>
              <a:t>: </a:t>
            </a:r>
            <a:r>
              <a:rPr lang="en-US" sz="2500" b="1" spc="-40" err="1">
                <a:solidFill>
                  <a:srgbClr val="FF7016"/>
                </a:solidFill>
                <a:latin typeface="Ariel"/>
                <a:cs typeface="Arial"/>
              </a:rPr>
              <a:t>als</a:t>
            </a:r>
            <a:r>
              <a:rPr lang="en-US" sz="2500" b="1" spc="-40">
                <a:solidFill>
                  <a:srgbClr val="FF7016"/>
                </a:solidFill>
                <a:latin typeface="Ariel"/>
                <a:cs typeface="Arial"/>
              </a:rPr>
              <a:t> je </a:t>
            </a:r>
            <a:r>
              <a:rPr lang="en-US" sz="2500" b="1" spc="-40" err="1">
                <a:solidFill>
                  <a:srgbClr val="FF7016"/>
                </a:solidFill>
                <a:latin typeface="Ariel"/>
                <a:cs typeface="Arial"/>
              </a:rPr>
              <a:t>veel</a:t>
            </a:r>
            <a:r>
              <a:rPr lang="en-US" sz="2500" b="1" spc="-40">
                <a:solidFill>
                  <a:srgbClr val="FF7016"/>
                </a:solidFill>
                <a:latin typeface="Ariel"/>
                <a:cs typeface="Arial"/>
              </a:rPr>
              <a:t> </a:t>
            </a:r>
            <a:r>
              <a:rPr lang="en-US" sz="2500" b="1" spc="-40" err="1">
                <a:solidFill>
                  <a:srgbClr val="FF7016"/>
                </a:solidFill>
                <a:latin typeface="Ariel"/>
                <a:cs typeface="Arial"/>
              </a:rPr>
              <a:t>dorst</a:t>
            </a:r>
            <a:r>
              <a:rPr lang="en-US" sz="2500" b="1" spc="-40">
                <a:solidFill>
                  <a:srgbClr val="FF7016"/>
                </a:solidFill>
                <a:latin typeface="Ariel"/>
                <a:cs typeface="Arial"/>
              </a:rPr>
              <a:t> </a:t>
            </a:r>
            <a:r>
              <a:rPr lang="en-US" sz="2500" b="1" spc="-40" err="1">
                <a:solidFill>
                  <a:srgbClr val="FF7016"/>
                </a:solidFill>
                <a:latin typeface="Ariel"/>
                <a:cs typeface="Arial"/>
              </a:rPr>
              <a:t>hebt</a:t>
            </a:r>
            <a:endParaRPr lang="en-US" sz="2500" b="1">
              <a:solidFill>
                <a:srgbClr val="FF7016"/>
              </a:solidFill>
              <a:latin typeface="Ariel"/>
              <a:cs typeface="Arial"/>
            </a:endParaRPr>
          </a:p>
          <a:p>
            <a:pPr marL="355600" indent="-342900">
              <a:buFont typeface="Arial"/>
              <a:buChar char="•"/>
            </a:pPr>
            <a:r>
              <a:rPr lang="en-US" sz="2500" spc="-20">
                <a:latin typeface="Ariel"/>
                <a:cs typeface="Arial"/>
              </a:rPr>
              <a:t>Kan je op </a:t>
            </a:r>
            <a:r>
              <a:rPr lang="en-US" sz="2500" spc="-20" err="1">
                <a:latin typeface="Ariel"/>
                <a:cs typeface="Arial"/>
              </a:rPr>
              <a:t>een</a:t>
            </a:r>
            <a:r>
              <a:rPr lang="en-US" sz="2500" spc="-20">
                <a:latin typeface="Ariel"/>
                <a:cs typeface="Arial"/>
              </a:rPr>
              <a:t> </a:t>
            </a:r>
            <a:r>
              <a:rPr lang="en-US" sz="2500" spc="-20" err="1">
                <a:latin typeface="Ariel"/>
                <a:cs typeface="Arial"/>
              </a:rPr>
              <a:t>ijsklontje</a:t>
            </a:r>
            <a:r>
              <a:rPr lang="en-US" sz="2500" spc="-20">
                <a:latin typeface="Ariel"/>
                <a:cs typeface="Arial"/>
              </a:rPr>
              <a:t> </a:t>
            </a:r>
            <a:r>
              <a:rPr lang="en-US" sz="2500" spc="-20" err="1">
                <a:latin typeface="Ariel"/>
                <a:cs typeface="Arial"/>
              </a:rPr>
              <a:t>zuigen</a:t>
            </a:r>
            <a:endParaRPr lang="en-US" sz="2500">
              <a:latin typeface="Ariel"/>
              <a:cs typeface="Arial"/>
            </a:endParaRPr>
          </a:p>
          <a:p>
            <a:pPr marL="355600" indent="-342900">
              <a:buFont typeface="Arial"/>
              <a:buChar char="•"/>
            </a:pPr>
            <a:r>
              <a:rPr lang="en-US" sz="2500">
                <a:latin typeface="Ariel"/>
                <a:cs typeface="Arial"/>
              </a:rPr>
              <a:t>Kan je </a:t>
            </a:r>
            <a:r>
              <a:rPr lang="en-US" sz="2500" err="1">
                <a:latin typeface="Ariel"/>
                <a:cs typeface="Arial"/>
              </a:rPr>
              <a:t>citroensap</a:t>
            </a:r>
            <a:r>
              <a:rPr lang="en-US" sz="2500">
                <a:latin typeface="Ariel"/>
                <a:cs typeface="Arial"/>
              </a:rPr>
              <a:t> </a:t>
            </a:r>
            <a:r>
              <a:rPr lang="en-US" sz="2500" err="1">
                <a:latin typeface="Ariel"/>
                <a:cs typeface="Arial"/>
              </a:rPr>
              <a:t>bij</a:t>
            </a:r>
            <a:r>
              <a:rPr lang="en-US" sz="2500">
                <a:latin typeface="Ariel"/>
                <a:cs typeface="Arial"/>
              </a:rPr>
              <a:t> je water </a:t>
            </a:r>
            <a:r>
              <a:rPr lang="en-US" sz="2500" err="1">
                <a:latin typeface="Ariel"/>
                <a:cs typeface="Arial"/>
              </a:rPr>
              <a:t>doen</a:t>
            </a:r>
            <a:endParaRPr lang="en-US" sz="2500">
              <a:latin typeface="Ariel"/>
              <a:cs typeface="Arial"/>
            </a:endParaRPr>
          </a:p>
          <a:p>
            <a:pPr marL="355600" indent="-342900">
              <a:buFont typeface="Arial"/>
              <a:buChar char="•"/>
            </a:pPr>
            <a:r>
              <a:rPr lang="en-US" sz="2500">
                <a:latin typeface="Ariel"/>
                <a:cs typeface="Arial"/>
              </a:rPr>
              <a:t>Kan je </a:t>
            </a:r>
            <a:r>
              <a:rPr lang="en-US" sz="2500" err="1">
                <a:latin typeface="Ariel"/>
                <a:cs typeface="Arial"/>
              </a:rPr>
              <a:t>een</a:t>
            </a:r>
            <a:r>
              <a:rPr lang="en-US" sz="2500">
                <a:latin typeface="Ariel"/>
                <a:cs typeface="Arial"/>
              </a:rPr>
              <a:t> </a:t>
            </a:r>
            <a:r>
              <a:rPr lang="en-US" sz="2500" err="1">
                <a:latin typeface="Ariel"/>
                <a:cs typeface="Arial"/>
              </a:rPr>
              <a:t>zuurtje</a:t>
            </a:r>
            <a:r>
              <a:rPr lang="en-US" sz="2500">
                <a:latin typeface="Ariel"/>
                <a:cs typeface="Arial"/>
              </a:rPr>
              <a:t> </a:t>
            </a:r>
            <a:r>
              <a:rPr lang="en-US" sz="2500" err="1">
                <a:latin typeface="Ariel"/>
                <a:cs typeface="Arial"/>
              </a:rPr>
              <a:t>nemen</a:t>
            </a:r>
            <a:endParaRPr lang="en-US" sz="2500">
              <a:latin typeface="Ariel"/>
              <a:cs typeface="Arial"/>
            </a:endParaRPr>
          </a:p>
          <a:p>
            <a:endParaRPr sz="2500">
              <a:latin typeface="Ariel"/>
              <a:cs typeface="Arial" panose="020B0604020202020204" pitchFamily="34" charset="0"/>
            </a:endParaRPr>
          </a:p>
          <a:p>
            <a:pPr>
              <a:lnSpc>
                <a:spcPct val="100000"/>
              </a:lnSpc>
              <a:spcBef>
                <a:spcPts val="280"/>
              </a:spcBef>
            </a:pPr>
            <a:endParaRPr sz="2500">
              <a:latin typeface="Ariel"/>
              <a:cs typeface="Arial" panose="020B0604020202020204" pitchFamily="34" charset="0"/>
            </a:endParaRPr>
          </a:p>
          <a:p>
            <a:pPr marL="12700">
              <a:lnSpc>
                <a:spcPct val="100000"/>
              </a:lnSpc>
              <a:spcBef>
                <a:spcPts val="5"/>
              </a:spcBef>
            </a:pPr>
            <a:r>
              <a:rPr sz="2500" b="1" err="1">
                <a:latin typeface="Ariel"/>
                <a:cs typeface="Arial"/>
              </a:rPr>
              <a:t>Wanneer</a:t>
            </a:r>
            <a:r>
              <a:rPr sz="2500" b="1" spc="-15">
                <a:latin typeface="Ariel"/>
                <a:cs typeface="Arial"/>
              </a:rPr>
              <a:t> </a:t>
            </a:r>
            <a:r>
              <a:rPr sz="2500" b="1" spc="65" err="1">
                <a:latin typeface="Ariel"/>
                <a:cs typeface="Arial"/>
              </a:rPr>
              <a:t>moet</a:t>
            </a:r>
            <a:r>
              <a:rPr sz="2500" b="1" spc="-10">
                <a:latin typeface="Ariel"/>
                <a:cs typeface="Arial"/>
              </a:rPr>
              <a:t> </a:t>
            </a:r>
            <a:r>
              <a:rPr sz="2500" b="1">
                <a:latin typeface="Ariel"/>
                <a:cs typeface="Arial"/>
              </a:rPr>
              <a:t>je</a:t>
            </a:r>
            <a:r>
              <a:rPr sz="2500" b="1" spc="-10">
                <a:latin typeface="Ariel"/>
                <a:cs typeface="Arial"/>
              </a:rPr>
              <a:t> </a:t>
            </a:r>
            <a:r>
              <a:rPr sz="2500" b="1" err="1">
                <a:latin typeface="Ariel"/>
                <a:cs typeface="Arial"/>
              </a:rPr>
              <a:t>meer</a:t>
            </a:r>
            <a:r>
              <a:rPr sz="2500" b="1" spc="-10">
                <a:latin typeface="Ariel"/>
                <a:cs typeface="Arial"/>
              </a:rPr>
              <a:t> </a:t>
            </a:r>
            <a:r>
              <a:rPr sz="2500" b="1" spc="-10" err="1">
                <a:latin typeface="Ariel"/>
                <a:cs typeface="Arial"/>
              </a:rPr>
              <a:t>drinken</a:t>
            </a:r>
            <a:r>
              <a:rPr sz="2500" b="1" spc="-10">
                <a:latin typeface="Ariel"/>
                <a:cs typeface="Arial"/>
              </a:rPr>
              <a:t>?</a:t>
            </a:r>
          </a:p>
          <a:p>
            <a:pPr marL="355600" indent="-342900">
              <a:spcBef>
                <a:spcPts val="5"/>
              </a:spcBef>
              <a:buFont typeface="Arial"/>
              <a:buChar char="•"/>
            </a:pPr>
            <a:r>
              <a:rPr lang="en-US" sz="2500" spc="-10" err="1">
                <a:latin typeface="Ariel"/>
                <a:cs typeface="Arial"/>
              </a:rPr>
              <a:t>Bij</a:t>
            </a:r>
            <a:r>
              <a:rPr lang="en-US" sz="2500" spc="-10">
                <a:latin typeface="Ariel"/>
                <a:cs typeface="Arial"/>
              </a:rPr>
              <a:t> </a:t>
            </a:r>
            <a:r>
              <a:rPr lang="en-US" sz="2500" spc="-10" err="1">
                <a:latin typeface="Ariel"/>
                <a:cs typeface="Arial"/>
              </a:rPr>
              <a:t>braken</a:t>
            </a:r>
            <a:r>
              <a:rPr lang="en-US" sz="2500" spc="-10">
                <a:latin typeface="Ariel"/>
                <a:cs typeface="Arial"/>
              </a:rPr>
              <a:t> en </a:t>
            </a:r>
            <a:r>
              <a:rPr lang="en-US" sz="2500" spc="-10" err="1">
                <a:latin typeface="Ariel"/>
                <a:cs typeface="Arial"/>
              </a:rPr>
              <a:t>diarree</a:t>
            </a:r>
            <a:r>
              <a:rPr lang="en-US" sz="2500" spc="-10">
                <a:latin typeface="Ariel"/>
                <a:cs typeface="Arial"/>
              </a:rPr>
              <a:t> is er </a:t>
            </a:r>
            <a:r>
              <a:rPr lang="en-US" sz="2500" spc="-10" err="1">
                <a:latin typeface="Ariel"/>
                <a:cs typeface="Arial"/>
              </a:rPr>
              <a:t>meer</a:t>
            </a:r>
            <a:r>
              <a:rPr lang="en-US" sz="2500" spc="-10">
                <a:latin typeface="Ariel"/>
                <a:cs typeface="Arial"/>
              </a:rPr>
              <a:t> </a:t>
            </a:r>
            <a:r>
              <a:rPr lang="en-US" sz="2500" spc="-10" err="1">
                <a:latin typeface="Ariel"/>
                <a:cs typeface="Arial"/>
              </a:rPr>
              <a:t>vochtverlies</a:t>
            </a:r>
            <a:r>
              <a:rPr lang="en-US" sz="2500" spc="-10">
                <a:latin typeface="Ariel"/>
                <a:cs typeface="Arial"/>
              </a:rPr>
              <a:t>. Als het </a:t>
            </a:r>
            <a:r>
              <a:rPr lang="en-US" sz="2500" spc="-10" err="1">
                <a:latin typeface="Ariel"/>
                <a:cs typeface="Arial"/>
              </a:rPr>
              <a:t>ernstig</a:t>
            </a:r>
            <a:r>
              <a:rPr lang="en-US" sz="2500" spc="-10">
                <a:latin typeface="Ariel"/>
                <a:cs typeface="Arial"/>
              </a:rPr>
              <a:t> is, neem je contact op met je arts</a:t>
            </a:r>
          </a:p>
          <a:p>
            <a:pPr marL="355600" indent="-342900">
              <a:spcBef>
                <a:spcPts val="5"/>
              </a:spcBef>
              <a:buFont typeface="Arial"/>
              <a:buChar char="•"/>
            </a:pPr>
            <a:r>
              <a:rPr lang="en-US" sz="2500" spc="-10" err="1">
                <a:latin typeface="Ariel"/>
                <a:cs typeface="Arial"/>
              </a:rPr>
              <a:t>Bij</a:t>
            </a:r>
            <a:r>
              <a:rPr lang="en-US" sz="2500" spc="-10">
                <a:latin typeface="Ariel"/>
                <a:cs typeface="Arial"/>
              </a:rPr>
              <a:t> warm </a:t>
            </a:r>
            <a:r>
              <a:rPr lang="en-US" sz="2500" spc="-10" err="1">
                <a:latin typeface="Ariel"/>
                <a:cs typeface="Arial"/>
              </a:rPr>
              <a:t>weer</a:t>
            </a:r>
            <a:r>
              <a:rPr lang="en-US" sz="2500" spc="-10">
                <a:latin typeface="Ariel"/>
                <a:cs typeface="Arial"/>
              </a:rPr>
              <a:t> of </a:t>
            </a:r>
            <a:r>
              <a:rPr lang="en-US" sz="2500" spc="-10" err="1">
                <a:latin typeface="Ariel"/>
                <a:cs typeface="Arial"/>
              </a:rPr>
              <a:t>koorts</a:t>
            </a:r>
            <a:r>
              <a:rPr lang="en-US" sz="2500" spc="-10">
                <a:latin typeface="Ariel"/>
                <a:cs typeface="Arial"/>
              </a:rPr>
              <a:t> is er </a:t>
            </a:r>
            <a:r>
              <a:rPr lang="en-US" sz="2500" spc="-10" err="1">
                <a:latin typeface="Ariel"/>
                <a:cs typeface="Arial"/>
              </a:rPr>
              <a:t>meer</a:t>
            </a:r>
            <a:r>
              <a:rPr lang="en-US" sz="2500" spc="-10">
                <a:latin typeface="Ariel"/>
                <a:cs typeface="Arial"/>
              </a:rPr>
              <a:t> </a:t>
            </a:r>
            <a:r>
              <a:rPr lang="en-US" sz="2500" spc="-10" err="1">
                <a:latin typeface="Ariel"/>
                <a:cs typeface="Arial"/>
              </a:rPr>
              <a:t>vochtverlies</a:t>
            </a:r>
            <a:r>
              <a:rPr lang="en-US" sz="2500" spc="-10">
                <a:latin typeface="Ariel"/>
                <a:cs typeface="Arial"/>
              </a:rPr>
              <a:t> door </a:t>
            </a:r>
            <a:r>
              <a:rPr lang="en-US" sz="2500" spc="-10" err="1">
                <a:latin typeface="Ariel"/>
                <a:cs typeface="Arial"/>
              </a:rPr>
              <a:t>zweten</a:t>
            </a:r>
            <a:r>
              <a:rPr lang="en-US" sz="2500" spc="-10">
                <a:latin typeface="Ariel"/>
                <a:cs typeface="Arial"/>
              </a:rPr>
              <a:t>. Je mag extra </a:t>
            </a:r>
            <a:r>
              <a:rPr lang="en-US" sz="2500" spc="-10" err="1">
                <a:latin typeface="Ariel"/>
                <a:cs typeface="Arial"/>
              </a:rPr>
              <a:t>glazen</a:t>
            </a:r>
            <a:r>
              <a:rPr lang="en-US" sz="2500" spc="-10">
                <a:latin typeface="Ariel"/>
                <a:cs typeface="Arial"/>
              </a:rPr>
              <a:t> </a:t>
            </a:r>
            <a:r>
              <a:rPr lang="en-US" sz="2500" spc="-10" err="1">
                <a:latin typeface="Ariel"/>
                <a:cs typeface="Arial"/>
              </a:rPr>
              <a:t>drinken</a:t>
            </a:r>
            <a:r>
              <a:rPr lang="en-US" sz="2500" spc="-10">
                <a:latin typeface="Ariel"/>
                <a:cs typeface="Arial"/>
              </a:rPr>
              <a:t>. </a:t>
            </a:r>
          </a:p>
          <a:p>
            <a:pPr marL="355600" indent="-342900">
              <a:spcBef>
                <a:spcPts val="5"/>
              </a:spcBef>
              <a:buFont typeface="Arial"/>
              <a:buChar char="•"/>
            </a:pPr>
            <a:endParaRPr lang="en-US" sz="2500" spc="-10">
              <a:latin typeface="Ariel"/>
              <a:cs typeface="Arial"/>
            </a:endParaRPr>
          </a:p>
          <a:p>
            <a:pPr marL="355600" indent="-342900">
              <a:spcBef>
                <a:spcPts val="5"/>
              </a:spcBef>
              <a:buFont typeface="Arial"/>
              <a:buChar char="•"/>
            </a:pPr>
            <a:endParaRPr lang="en-US" sz="2500" spc="-10">
              <a:latin typeface="Ariel"/>
              <a:cs typeface="Arial"/>
            </a:endParaRPr>
          </a:p>
          <a:p>
            <a:pPr marL="12700">
              <a:spcBef>
                <a:spcPts val="5"/>
              </a:spcBef>
            </a:pPr>
            <a:endParaRPr lang="en-US" sz="2500" spc="-10">
              <a:latin typeface="Ariel"/>
              <a:cs typeface="Arial"/>
            </a:endParaRPr>
          </a:p>
        </p:txBody>
      </p:sp>
      <p:sp>
        <p:nvSpPr>
          <p:cNvPr id="12" name="Rechthoek: afgeronde hoeken 11">
            <a:extLst>
              <a:ext uri="{FF2B5EF4-FFF2-40B4-BE49-F238E27FC236}">
                <a16:creationId xmlns:a16="http://schemas.microsoft.com/office/drawing/2014/main" id="{2A921062-5B2F-5718-5ECF-487B16465215}"/>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bject 9">
            <a:extLst>
              <a:ext uri="{FF2B5EF4-FFF2-40B4-BE49-F238E27FC236}">
                <a16:creationId xmlns:a16="http://schemas.microsoft.com/office/drawing/2014/main" id="{33F6FC03-ED23-6898-61E7-F89FB749EA58}"/>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Voeding: vochtinname </a:t>
            </a:r>
            <a:endParaRPr lang="nl-BE" b="1" spc="-20">
              <a:solidFill>
                <a:schemeClr val="bg1"/>
              </a:solidFill>
              <a:latin typeface="Ariel"/>
            </a:endParaRPr>
          </a:p>
        </p:txBody>
      </p:sp>
      <p:pic>
        <p:nvPicPr>
          <p:cNvPr id="14" name="object 14">
            <a:extLst>
              <a:ext uri="{FF2B5EF4-FFF2-40B4-BE49-F238E27FC236}">
                <a16:creationId xmlns:a16="http://schemas.microsoft.com/office/drawing/2014/main" id="{2BA3C691-128D-CE03-23E7-BD84ECFF7BAF}"/>
              </a:ext>
            </a:extLst>
          </p:cNvPr>
          <p:cNvPicPr/>
          <p:nvPr/>
        </p:nvPicPr>
        <p:blipFill>
          <a:blip r:embed="rId3" cstate="print"/>
          <a:stretch>
            <a:fillRect/>
          </a:stretch>
        </p:blipFill>
        <p:spPr>
          <a:xfrm>
            <a:off x="16044291" y="685575"/>
            <a:ext cx="1222502" cy="1239596"/>
          </a:xfrm>
          <a:prstGeom prst="rect">
            <a:avLst/>
          </a:prstGeom>
        </p:spPr>
      </p:pic>
      <p:grpSp>
        <p:nvGrpSpPr>
          <p:cNvPr id="15" name="object 31">
            <a:extLst>
              <a:ext uri="{FF2B5EF4-FFF2-40B4-BE49-F238E27FC236}">
                <a16:creationId xmlns:a16="http://schemas.microsoft.com/office/drawing/2014/main" id="{C6860639-74A6-982E-3AF2-6652D22800C1}"/>
              </a:ext>
            </a:extLst>
          </p:cNvPr>
          <p:cNvGrpSpPr/>
          <p:nvPr/>
        </p:nvGrpSpPr>
        <p:grpSpPr>
          <a:xfrm>
            <a:off x="16056102" y="697360"/>
            <a:ext cx="1198880" cy="1216025"/>
            <a:chOff x="16659987" y="575220"/>
            <a:chExt cx="1198880" cy="1216025"/>
          </a:xfrm>
        </p:grpSpPr>
        <p:sp>
          <p:nvSpPr>
            <p:cNvPr id="16" name="object 32">
              <a:extLst>
                <a:ext uri="{FF2B5EF4-FFF2-40B4-BE49-F238E27FC236}">
                  <a16:creationId xmlns:a16="http://schemas.microsoft.com/office/drawing/2014/main" id="{5A8AFB63-5AD0-6A7B-7D1E-628551D1FB27}"/>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7" name="object 33">
              <a:extLst>
                <a:ext uri="{FF2B5EF4-FFF2-40B4-BE49-F238E27FC236}">
                  <a16:creationId xmlns:a16="http://schemas.microsoft.com/office/drawing/2014/main" id="{9A0EAC48-A41F-3463-1B5A-1A57D77BE39E}"/>
                </a:ext>
              </a:extLst>
            </p:cNvPr>
            <p:cNvPicPr/>
            <p:nvPr/>
          </p:nvPicPr>
          <p:blipFill>
            <a:blip r:embed="rId4" cstate="print"/>
            <a:stretch>
              <a:fillRect/>
            </a:stretch>
          </p:blipFill>
          <p:spPr>
            <a:xfrm>
              <a:off x="17191989" y="786656"/>
              <a:ext cx="134493" cy="134747"/>
            </a:xfrm>
            <a:prstGeom prst="rect">
              <a:avLst/>
            </a:prstGeom>
          </p:spPr>
        </p:pic>
        <p:sp>
          <p:nvSpPr>
            <p:cNvPr id="18" name="object 34">
              <a:extLst>
                <a:ext uri="{FF2B5EF4-FFF2-40B4-BE49-F238E27FC236}">
                  <a16:creationId xmlns:a16="http://schemas.microsoft.com/office/drawing/2014/main" id="{F17FCDB6-71BC-2A94-7283-83EED71239EA}"/>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19" name="object 32">
            <a:extLst>
              <a:ext uri="{FF2B5EF4-FFF2-40B4-BE49-F238E27FC236}">
                <a16:creationId xmlns:a16="http://schemas.microsoft.com/office/drawing/2014/main" id="{F63B2E0E-08FF-57DB-400F-AC5A27D8613F}"/>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0" name="Afbeelding 19" descr="Afbeelding met kunst&#10;&#10;Automatisch gegenereerde beschrijving">
            <a:extLst>
              <a:ext uri="{FF2B5EF4-FFF2-40B4-BE49-F238E27FC236}">
                <a16:creationId xmlns:a16="http://schemas.microsoft.com/office/drawing/2014/main" id="{31FE248C-E26B-2E05-C5CA-3D7EAC213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1" name="object 5">
            <a:extLst>
              <a:ext uri="{FF2B5EF4-FFF2-40B4-BE49-F238E27FC236}">
                <a16:creationId xmlns:a16="http://schemas.microsoft.com/office/drawing/2014/main" id="{98DC10A6-06E1-7EFD-D8EB-4BA9F6C0B250}"/>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2" name="object 7">
            <a:extLst>
              <a:ext uri="{FF2B5EF4-FFF2-40B4-BE49-F238E27FC236}">
                <a16:creationId xmlns:a16="http://schemas.microsoft.com/office/drawing/2014/main" id="{089F169C-E77B-22A5-68B0-123A0CDD1264}"/>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pic>
        <p:nvPicPr>
          <p:cNvPr id="1026" name="Picture 2" descr="licht lamp schets icoon geïsoleerd Aan wit. tekening vector illustratie.  verlichting elektrisch lamp. elektriciteit, schijnen. 21957160 Vectorkunst  bij Vecteezy">
            <a:extLst>
              <a:ext uri="{FF2B5EF4-FFF2-40B4-BE49-F238E27FC236}">
                <a16:creationId xmlns:a16="http://schemas.microsoft.com/office/drawing/2014/main" id="{9D2C84D5-4911-1863-36B9-C7837E7E88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092" y="4278077"/>
            <a:ext cx="1448921" cy="14489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licht lamp schets icoon geïsoleerd Aan wit. tekening vector illustratie.  verlichting elektrisch lamp. elektriciteit, schijnen. 21957160 Vectorkunst  bij Vecteezy">
            <a:extLst>
              <a:ext uri="{FF2B5EF4-FFF2-40B4-BE49-F238E27FC236}">
                <a16:creationId xmlns:a16="http://schemas.microsoft.com/office/drawing/2014/main" id="{C6B46A3B-CBC1-4D5E-66BE-5AA0CE19C3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681" y="7253119"/>
            <a:ext cx="1448921" cy="1448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6663D-457E-D40B-CD71-25AA064EEDCD}"/>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774977B2-53A2-3C8E-497D-587AC88DF3E3}"/>
              </a:ext>
            </a:extLst>
          </p:cNvPr>
          <p:cNvSpPr>
            <a:spLocks noGrp="1"/>
          </p:cNvSpPr>
          <p:nvPr>
            <p:ph idx="1"/>
          </p:nvPr>
        </p:nvSpPr>
        <p:spPr/>
        <p:txBody>
          <a:bodyPr/>
          <a:lstStyle/>
          <a:p>
            <a:endParaRPr lang="nl-BE"/>
          </a:p>
        </p:txBody>
      </p:sp>
      <p:sp>
        <p:nvSpPr>
          <p:cNvPr id="11" name="Rechthoek: afgeronde hoeken 10">
            <a:extLst>
              <a:ext uri="{FF2B5EF4-FFF2-40B4-BE49-F238E27FC236}">
                <a16:creationId xmlns:a16="http://schemas.microsoft.com/office/drawing/2014/main" id="{A4DFC227-5C21-EFC5-48E9-D3FF7DA59C65}"/>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object 9">
            <a:extLst>
              <a:ext uri="{FF2B5EF4-FFF2-40B4-BE49-F238E27FC236}">
                <a16:creationId xmlns:a16="http://schemas.microsoft.com/office/drawing/2014/main" id="{B15DC590-DF15-DD64-695A-0D2AE707549D}"/>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4829175">
              <a:lnSpc>
                <a:spcPct val="100000"/>
              </a:lnSpc>
              <a:spcBef>
                <a:spcPts val="100"/>
              </a:spcBef>
            </a:pPr>
            <a:r>
              <a:rPr lang="nl-BE" b="1" spc="-10">
                <a:solidFill>
                  <a:schemeClr val="bg1"/>
                </a:solidFill>
                <a:latin typeface="Ariel"/>
              </a:rPr>
              <a:t>Wat is het ?</a:t>
            </a:r>
          </a:p>
        </p:txBody>
      </p:sp>
      <p:pic>
        <p:nvPicPr>
          <p:cNvPr id="13" name="object 14">
            <a:extLst>
              <a:ext uri="{FF2B5EF4-FFF2-40B4-BE49-F238E27FC236}">
                <a16:creationId xmlns:a16="http://schemas.microsoft.com/office/drawing/2014/main" id="{B2E9DDB3-3708-85D2-8FFA-10C438BE9760}"/>
              </a:ext>
            </a:extLst>
          </p:cNvPr>
          <p:cNvPicPr/>
          <p:nvPr/>
        </p:nvPicPr>
        <p:blipFill>
          <a:blip r:embed="rId2" cstate="print"/>
          <a:stretch>
            <a:fillRect/>
          </a:stretch>
        </p:blipFill>
        <p:spPr>
          <a:xfrm>
            <a:off x="16044291" y="685575"/>
            <a:ext cx="1222502" cy="1239596"/>
          </a:xfrm>
          <a:prstGeom prst="rect">
            <a:avLst/>
          </a:prstGeom>
        </p:spPr>
      </p:pic>
      <p:grpSp>
        <p:nvGrpSpPr>
          <p:cNvPr id="14" name="object 31">
            <a:extLst>
              <a:ext uri="{FF2B5EF4-FFF2-40B4-BE49-F238E27FC236}">
                <a16:creationId xmlns:a16="http://schemas.microsoft.com/office/drawing/2014/main" id="{1731C329-EF4D-DD57-407E-5B9122BE9511}"/>
              </a:ext>
            </a:extLst>
          </p:cNvPr>
          <p:cNvGrpSpPr/>
          <p:nvPr/>
        </p:nvGrpSpPr>
        <p:grpSpPr>
          <a:xfrm>
            <a:off x="16056102" y="697360"/>
            <a:ext cx="1198880" cy="1216025"/>
            <a:chOff x="16659987" y="575220"/>
            <a:chExt cx="1198880" cy="1216025"/>
          </a:xfrm>
        </p:grpSpPr>
        <p:sp>
          <p:nvSpPr>
            <p:cNvPr id="15" name="object 32">
              <a:extLst>
                <a:ext uri="{FF2B5EF4-FFF2-40B4-BE49-F238E27FC236}">
                  <a16:creationId xmlns:a16="http://schemas.microsoft.com/office/drawing/2014/main" id="{A534196A-A8CF-6DD5-3A67-464803A9F6D8}"/>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6" name="object 33">
              <a:extLst>
                <a:ext uri="{FF2B5EF4-FFF2-40B4-BE49-F238E27FC236}">
                  <a16:creationId xmlns:a16="http://schemas.microsoft.com/office/drawing/2014/main" id="{537075CC-C812-D064-F071-27EE3019E554}"/>
                </a:ext>
              </a:extLst>
            </p:cNvPr>
            <p:cNvPicPr/>
            <p:nvPr/>
          </p:nvPicPr>
          <p:blipFill>
            <a:blip r:embed="rId3" cstate="print"/>
            <a:stretch>
              <a:fillRect/>
            </a:stretch>
          </p:blipFill>
          <p:spPr>
            <a:xfrm>
              <a:off x="17191989" y="786656"/>
              <a:ext cx="134493" cy="134747"/>
            </a:xfrm>
            <a:prstGeom prst="rect">
              <a:avLst/>
            </a:prstGeom>
          </p:spPr>
        </p:pic>
        <p:sp>
          <p:nvSpPr>
            <p:cNvPr id="17" name="object 34">
              <a:extLst>
                <a:ext uri="{FF2B5EF4-FFF2-40B4-BE49-F238E27FC236}">
                  <a16:creationId xmlns:a16="http://schemas.microsoft.com/office/drawing/2014/main" id="{B167A507-609B-744B-A1C5-B0F8461C1072}"/>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18" name="object 32">
            <a:extLst>
              <a:ext uri="{FF2B5EF4-FFF2-40B4-BE49-F238E27FC236}">
                <a16:creationId xmlns:a16="http://schemas.microsoft.com/office/drawing/2014/main" id="{FDC1B9AD-0C0C-B2DD-E9BE-E9C1069E4DD3}"/>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9" name="Afbeelding 18" descr="Afbeelding met kunst&#10;&#10;Automatisch gegenereerde beschrijving">
            <a:extLst>
              <a:ext uri="{FF2B5EF4-FFF2-40B4-BE49-F238E27FC236}">
                <a16:creationId xmlns:a16="http://schemas.microsoft.com/office/drawing/2014/main" id="{BC1C0469-4B2D-FD30-F565-A1A9D5918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0" name="object 5">
            <a:extLst>
              <a:ext uri="{FF2B5EF4-FFF2-40B4-BE49-F238E27FC236}">
                <a16:creationId xmlns:a16="http://schemas.microsoft.com/office/drawing/2014/main" id="{1C87EC74-CB7F-B978-6DBF-63B7CA41504B}"/>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1" name="object 7">
            <a:extLst>
              <a:ext uri="{FF2B5EF4-FFF2-40B4-BE49-F238E27FC236}">
                <a16:creationId xmlns:a16="http://schemas.microsoft.com/office/drawing/2014/main" id="{12D99EAB-96C1-046D-CE67-854ACA570E55}"/>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pic>
        <p:nvPicPr>
          <p:cNvPr id="4" name="Tijdelijke aanduiding voor inhoud 14" descr="Afbeelding met kleding, tekenfilm, Animatie, clipart&#10;&#10;Automatisch gegenereerde beschrijving">
            <a:extLst>
              <a:ext uri="{FF2B5EF4-FFF2-40B4-BE49-F238E27FC236}">
                <a16:creationId xmlns:a16="http://schemas.microsoft.com/office/drawing/2014/main" id="{DBD57331-D16A-480D-2151-9EB7E7D2CA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0100" y="2738438"/>
            <a:ext cx="6527800" cy="6527800"/>
          </a:xfrm>
          <a:prstGeom prst="rect">
            <a:avLst/>
          </a:prstGeom>
        </p:spPr>
      </p:pic>
    </p:spTree>
    <p:extLst>
      <p:ext uri="{BB962C8B-B14F-4D97-AF65-F5344CB8AC3E}">
        <p14:creationId xmlns:p14="http://schemas.microsoft.com/office/powerpoint/2010/main" val="1437094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517147" y="3135744"/>
            <a:ext cx="2907635" cy="2339111"/>
          </a:xfrm>
          <a:prstGeom prst="rect">
            <a:avLst/>
          </a:prstGeom>
        </p:spPr>
      </p:pic>
      <p:grpSp>
        <p:nvGrpSpPr>
          <p:cNvPr id="4" name="object 4"/>
          <p:cNvGrpSpPr/>
          <p:nvPr/>
        </p:nvGrpSpPr>
        <p:grpSpPr>
          <a:xfrm>
            <a:off x="2275116" y="5098846"/>
            <a:ext cx="13474700" cy="5188585"/>
            <a:chOff x="2275116" y="5098846"/>
            <a:chExt cx="13474700" cy="5188585"/>
          </a:xfrm>
        </p:grpSpPr>
        <p:sp>
          <p:nvSpPr>
            <p:cNvPr id="5" name="object 5"/>
            <p:cNvSpPr/>
            <p:nvPr/>
          </p:nvSpPr>
          <p:spPr>
            <a:xfrm>
              <a:off x="3220592" y="5905500"/>
              <a:ext cx="12045315" cy="4381500"/>
            </a:xfrm>
            <a:custGeom>
              <a:avLst/>
              <a:gdLst/>
              <a:ahLst/>
              <a:cxnLst/>
              <a:rect l="l" t="t" r="r" b="b"/>
              <a:pathLst>
                <a:path w="12045315" h="4381500">
                  <a:moveTo>
                    <a:pt x="8190158" y="228600"/>
                  </a:moveTo>
                  <a:lnTo>
                    <a:pt x="3855118" y="228600"/>
                  </a:lnTo>
                  <a:lnTo>
                    <a:pt x="3447630" y="342900"/>
                  </a:lnTo>
                  <a:lnTo>
                    <a:pt x="3235873" y="393700"/>
                  </a:lnTo>
                  <a:lnTo>
                    <a:pt x="3183585" y="419100"/>
                  </a:lnTo>
                  <a:lnTo>
                    <a:pt x="3079844" y="444500"/>
                  </a:lnTo>
                  <a:lnTo>
                    <a:pt x="3028405" y="469900"/>
                  </a:lnTo>
                  <a:lnTo>
                    <a:pt x="2977252" y="482600"/>
                  </a:lnTo>
                  <a:lnTo>
                    <a:pt x="2926384" y="508000"/>
                  </a:lnTo>
                  <a:lnTo>
                    <a:pt x="2825553" y="533400"/>
                  </a:lnTo>
                  <a:lnTo>
                    <a:pt x="2775604" y="558800"/>
                  </a:lnTo>
                  <a:lnTo>
                    <a:pt x="2725966" y="571500"/>
                  </a:lnTo>
                  <a:lnTo>
                    <a:pt x="2676639" y="596900"/>
                  </a:lnTo>
                  <a:lnTo>
                    <a:pt x="2627633" y="609600"/>
                  </a:lnTo>
                  <a:lnTo>
                    <a:pt x="2530624" y="660400"/>
                  </a:lnTo>
                  <a:lnTo>
                    <a:pt x="2482622" y="673100"/>
                  </a:lnTo>
                  <a:lnTo>
                    <a:pt x="2434958" y="698500"/>
                  </a:lnTo>
                  <a:lnTo>
                    <a:pt x="2387633" y="711200"/>
                  </a:lnTo>
                  <a:lnTo>
                    <a:pt x="2247805" y="787400"/>
                  </a:lnTo>
                  <a:lnTo>
                    <a:pt x="2201913" y="800100"/>
                  </a:lnTo>
                  <a:lnTo>
                    <a:pt x="2066476" y="876300"/>
                  </a:lnTo>
                  <a:lnTo>
                    <a:pt x="2022087" y="889000"/>
                  </a:lnTo>
                  <a:lnTo>
                    <a:pt x="1978075" y="914400"/>
                  </a:lnTo>
                  <a:lnTo>
                    <a:pt x="1848427" y="990600"/>
                  </a:lnTo>
                  <a:lnTo>
                    <a:pt x="1722383" y="1066800"/>
                  </a:lnTo>
                  <a:lnTo>
                    <a:pt x="1600082" y="1143000"/>
                  </a:lnTo>
                  <a:lnTo>
                    <a:pt x="1520660" y="1193800"/>
                  </a:lnTo>
                  <a:lnTo>
                    <a:pt x="1442988" y="1244600"/>
                  </a:lnTo>
                  <a:lnTo>
                    <a:pt x="1367078" y="1295400"/>
                  </a:lnTo>
                  <a:lnTo>
                    <a:pt x="1320536" y="1333500"/>
                  </a:lnTo>
                  <a:lnTo>
                    <a:pt x="1274711" y="1371600"/>
                  </a:lnTo>
                  <a:lnTo>
                    <a:pt x="1229600" y="1397000"/>
                  </a:lnTo>
                  <a:lnTo>
                    <a:pt x="1185202" y="1435100"/>
                  </a:lnTo>
                  <a:lnTo>
                    <a:pt x="1141539" y="1473200"/>
                  </a:lnTo>
                  <a:lnTo>
                    <a:pt x="1098618" y="1511300"/>
                  </a:lnTo>
                  <a:lnTo>
                    <a:pt x="1056437" y="1549400"/>
                  </a:lnTo>
                  <a:lnTo>
                    <a:pt x="1014996" y="1574800"/>
                  </a:lnTo>
                  <a:lnTo>
                    <a:pt x="974308" y="1612900"/>
                  </a:lnTo>
                  <a:lnTo>
                    <a:pt x="934386" y="1651000"/>
                  </a:lnTo>
                  <a:lnTo>
                    <a:pt x="895231" y="1689100"/>
                  </a:lnTo>
                  <a:lnTo>
                    <a:pt x="856843" y="1727200"/>
                  </a:lnTo>
                  <a:lnTo>
                    <a:pt x="819234" y="1765300"/>
                  </a:lnTo>
                  <a:lnTo>
                    <a:pt x="782415" y="1803400"/>
                  </a:lnTo>
                  <a:lnTo>
                    <a:pt x="746386" y="1841500"/>
                  </a:lnTo>
                  <a:lnTo>
                    <a:pt x="711149" y="1879600"/>
                  </a:lnTo>
                  <a:lnTo>
                    <a:pt x="676703" y="1917700"/>
                  </a:lnTo>
                  <a:lnTo>
                    <a:pt x="643070" y="1955800"/>
                  </a:lnTo>
                  <a:lnTo>
                    <a:pt x="610247" y="1993900"/>
                  </a:lnTo>
                  <a:lnTo>
                    <a:pt x="578230" y="2032000"/>
                  </a:lnTo>
                  <a:lnTo>
                    <a:pt x="547041" y="2070100"/>
                  </a:lnTo>
                  <a:lnTo>
                    <a:pt x="516680" y="2120900"/>
                  </a:lnTo>
                  <a:lnTo>
                    <a:pt x="487148" y="2159000"/>
                  </a:lnTo>
                  <a:lnTo>
                    <a:pt x="458444" y="2197100"/>
                  </a:lnTo>
                  <a:lnTo>
                    <a:pt x="430577" y="2235200"/>
                  </a:lnTo>
                  <a:lnTo>
                    <a:pt x="403555" y="2273300"/>
                  </a:lnTo>
                  <a:lnTo>
                    <a:pt x="377380" y="2324100"/>
                  </a:lnTo>
                  <a:lnTo>
                    <a:pt x="352056" y="2362200"/>
                  </a:lnTo>
                  <a:lnTo>
                    <a:pt x="327581" y="2400300"/>
                  </a:lnTo>
                  <a:lnTo>
                    <a:pt x="303971" y="2438400"/>
                  </a:lnTo>
                  <a:lnTo>
                    <a:pt x="281222" y="2489200"/>
                  </a:lnTo>
                  <a:lnTo>
                    <a:pt x="259333" y="2527300"/>
                  </a:lnTo>
                  <a:lnTo>
                    <a:pt x="238312" y="2565400"/>
                  </a:lnTo>
                  <a:lnTo>
                    <a:pt x="218165" y="2616200"/>
                  </a:lnTo>
                  <a:lnTo>
                    <a:pt x="198892" y="2654300"/>
                  </a:lnTo>
                  <a:lnTo>
                    <a:pt x="180492" y="2692400"/>
                  </a:lnTo>
                  <a:lnTo>
                    <a:pt x="162971" y="2743200"/>
                  </a:lnTo>
                  <a:lnTo>
                    <a:pt x="146335" y="2781300"/>
                  </a:lnTo>
                  <a:lnTo>
                    <a:pt x="130586" y="2819400"/>
                  </a:lnTo>
                  <a:lnTo>
                    <a:pt x="115722" y="2870200"/>
                  </a:lnTo>
                  <a:lnTo>
                    <a:pt x="101747" y="2908300"/>
                  </a:lnTo>
                  <a:lnTo>
                    <a:pt x="88665" y="2946400"/>
                  </a:lnTo>
                  <a:lnTo>
                    <a:pt x="76478" y="2997200"/>
                  </a:lnTo>
                  <a:lnTo>
                    <a:pt x="65189" y="3035300"/>
                  </a:lnTo>
                  <a:lnTo>
                    <a:pt x="54790" y="3086100"/>
                  </a:lnTo>
                  <a:lnTo>
                    <a:pt x="45291" y="3124200"/>
                  </a:lnTo>
                  <a:lnTo>
                    <a:pt x="36692" y="3162300"/>
                  </a:lnTo>
                  <a:lnTo>
                    <a:pt x="28994" y="3213100"/>
                  </a:lnTo>
                  <a:lnTo>
                    <a:pt x="22205" y="3251200"/>
                  </a:lnTo>
                  <a:lnTo>
                    <a:pt x="16317" y="3302000"/>
                  </a:lnTo>
                  <a:lnTo>
                    <a:pt x="11332" y="3340100"/>
                  </a:lnTo>
                  <a:lnTo>
                    <a:pt x="7251" y="3390900"/>
                  </a:lnTo>
                  <a:lnTo>
                    <a:pt x="4077" y="3429000"/>
                  </a:lnTo>
                  <a:lnTo>
                    <a:pt x="1811" y="3479800"/>
                  </a:lnTo>
                  <a:lnTo>
                    <a:pt x="452" y="3517900"/>
                  </a:lnTo>
                  <a:lnTo>
                    <a:pt x="0" y="3556000"/>
                  </a:lnTo>
                  <a:lnTo>
                    <a:pt x="452" y="3606800"/>
                  </a:lnTo>
                  <a:lnTo>
                    <a:pt x="1811" y="3644900"/>
                  </a:lnTo>
                  <a:lnTo>
                    <a:pt x="4077" y="3695700"/>
                  </a:lnTo>
                  <a:lnTo>
                    <a:pt x="7251" y="3733800"/>
                  </a:lnTo>
                  <a:lnTo>
                    <a:pt x="11332" y="3784600"/>
                  </a:lnTo>
                  <a:lnTo>
                    <a:pt x="16317" y="3822700"/>
                  </a:lnTo>
                  <a:lnTo>
                    <a:pt x="22205" y="3873500"/>
                  </a:lnTo>
                  <a:lnTo>
                    <a:pt x="28994" y="3911600"/>
                  </a:lnTo>
                  <a:lnTo>
                    <a:pt x="36692" y="3949700"/>
                  </a:lnTo>
                  <a:lnTo>
                    <a:pt x="45291" y="4000500"/>
                  </a:lnTo>
                  <a:lnTo>
                    <a:pt x="54790" y="4038600"/>
                  </a:lnTo>
                  <a:lnTo>
                    <a:pt x="65189" y="4089400"/>
                  </a:lnTo>
                  <a:lnTo>
                    <a:pt x="76478" y="4127500"/>
                  </a:lnTo>
                  <a:lnTo>
                    <a:pt x="88665" y="4165600"/>
                  </a:lnTo>
                  <a:lnTo>
                    <a:pt x="101747" y="4216400"/>
                  </a:lnTo>
                  <a:lnTo>
                    <a:pt x="115722" y="4254500"/>
                  </a:lnTo>
                  <a:lnTo>
                    <a:pt x="130586" y="4305300"/>
                  </a:lnTo>
                  <a:lnTo>
                    <a:pt x="146335" y="4343400"/>
                  </a:lnTo>
                  <a:lnTo>
                    <a:pt x="162971" y="4381500"/>
                  </a:lnTo>
                  <a:lnTo>
                    <a:pt x="11882325" y="4381500"/>
                  </a:lnTo>
                  <a:lnTo>
                    <a:pt x="11898946" y="4343400"/>
                  </a:lnTo>
                  <a:lnTo>
                    <a:pt x="11914710" y="4305300"/>
                  </a:lnTo>
                  <a:lnTo>
                    <a:pt x="11929617" y="4254500"/>
                  </a:lnTo>
                  <a:lnTo>
                    <a:pt x="11943567" y="4216400"/>
                  </a:lnTo>
                  <a:lnTo>
                    <a:pt x="11956636" y="4165600"/>
                  </a:lnTo>
                  <a:lnTo>
                    <a:pt x="11968800" y="4127500"/>
                  </a:lnTo>
                  <a:lnTo>
                    <a:pt x="11980036" y="4089400"/>
                  </a:lnTo>
                  <a:lnTo>
                    <a:pt x="11990442" y="4038600"/>
                  </a:lnTo>
                  <a:lnTo>
                    <a:pt x="11999943" y="4000500"/>
                  </a:lnTo>
                  <a:lnTo>
                    <a:pt x="12008539" y="3949700"/>
                  </a:lnTo>
                  <a:lnTo>
                    <a:pt x="12016231" y="3911600"/>
                  </a:lnTo>
                  <a:lnTo>
                    <a:pt x="12023037" y="3873500"/>
                  </a:lnTo>
                  <a:lnTo>
                    <a:pt x="12028963" y="3822700"/>
                  </a:lnTo>
                  <a:lnTo>
                    <a:pt x="12033983" y="3784600"/>
                  </a:lnTo>
                  <a:lnTo>
                    <a:pt x="12038075" y="3733800"/>
                  </a:lnTo>
                  <a:lnTo>
                    <a:pt x="12041242" y="3695700"/>
                  </a:lnTo>
                  <a:lnTo>
                    <a:pt x="12043504" y="3644900"/>
                  </a:lnTo>
                  <a:lnTo>
                    <a:pt x="12044861" y="3606800"/>
                  </a:lnTo>
                  <a:lnTo>
                    <a:pt x="12045314" y="3556000"/>
                  </a:lnTo>
                  <a:lnTo>
                    <a:pt x="12044861" y="3517900"/>
                  </a:lnTo>
                  <a:lnTo>
                    <a:pt x="12043504" y="3479800"/>
                  </a:lnTo>
                  <a:lnTo>
                    <a:pt x="12041242" y="3429000"/>
                  </a:lnTo>
                  <a:lnTo>
                    <a:pt x="12038075" y="3390900"/>
                  </a:lnTo>
                  <a:lnTo>
                    <a:pt x="12033983" y="3340100"/>
                  </a:lnTo>
                  <a:lnTo>
                    <a:pt x="12028963" y="3302000"/>
                  </a:lnTo>
                  <a:lnTo>
                    <a:pt x="12023037" y="3251200"/>
                  </a:lnTo>
                  <a:lnTo>
                    <a:pt x="12016231" y="3213100"/>
                  </a:lnTo>
                  <a:lnTo>
                    <a:pt x="12008539" y="3162300"/>
                  </a:lnTo>
                  <a:lnTo>
                    <a:pt x="11999943" y="3124200"/>
                  </a:lnTo>
                  <a:lnTo>
                    <a:pt x="11990442" y="3086100"/>
                  </a:lnTo>
                  <a:lnTo>
                    <a:pt x="11980036" y="3035300"/>
                  </a:lnTo>
                  <a:lnTo>
                    <a:pt x="11968800" y="2997200"/>
                  </a:lnTo>
                  <a:lnTo>
                    <a:pt x="11956636" y="2946400"/>
                  </a:lnTo>
                  <a:lnTo>
                    <a:pt x="11943567" y="2908300"/>
                  </a:lnTo>
                  <a:lnTo>
                    <a:pt x="11929617" y="2870200"/>
                  </a:lnTo>
                  <a:lnTo>
                    <a:pt x="11914710" y="2819400"/>
                  </a:lnTo>
                  <a:lnTo>
                    <a:pt x="11898946" y="2781300"/>
                  </a:lnTo>
                  <a:lnTo>
                    <a:pt x="11882325" y="2743200"/>
                  </a:lnTo>
                  <a:lnTo>
                    <a:pt x="11864847" y="2692400"/>
                  </a:lnTo>
                  <a:lnTo>
                    <a:pt x="11846416" y="2654300"/>
                  </a:lnTo>
                  <a:lnTo>
                    <a:pt x="11827128" y="2616200"/>
                  </a:lnTo>
                  <a:lnTo>
                    <a:pt x="11806983" y="2565400"/>
                  </a:lnTo>
                  <a:lnTo>
                    <a:pt x="11785980" y="2527300"/>
                  </a:lnTo>
                  <a:lnTo>
                    <a:pt x="11764047" y="2489200"/>
                  </a:lnTo>
                  <a:lnTo>
                    <a:pt x="11741292" y="2438400"/>
                  </a:lnTo>
                  <a:lnTo>
                    <a:pt x="11717704" y="2400300"/>
                  </a:lnTo>
                  <a:lnTo>
                    <a:pt x="11693270" y="2362200"/>
                  </a:lnTo>
                  <a:lnTo>
                    <a:pt x="11667908" y="2324100"/>
                  </a:lnTo>
                  <a:lnTo>
                    <a:pt x="11641724" y="2273300"/>
                  </a:lnTo>
                  <a:lnTo>
                    <a:pt x="11614707" y="2235200"/>
                  </a:lnTo>
                  <a:lnTo>
                    <a:pt x="11586844" y="2197100"/>
                  </a:lnTo>
                  <a:lnTo>
                    <a:pt x="11558148" y="2159000"/>
                  </a:lnTo>
                  <a:lnTo>
                    <a:pt x="11528630" y="2120900"/>
                  </a:lnTo>
                  <a:lnTo>
                    <a:pt x="11498279" y="2070100"/>
                  </a:lnTo>
                  <a:lnTo>
                    <a:pt x="11467083" y="2032000"/>
                  </a:lnTo>
                  <a:lnTo>
                    <a:pt x="11435055" y="1993900"/>
                  </a:lnTo>
                  <a:lnTo>
                    <a:pt x="11402218" y="1955800"/>
                  </a:lnTo>
                  <a:lnTo>
                    <a:pt x="11368571" y="1917700"/>
                  </a:lnTo>
                  <a:lnTo>
                    <a:pt x="11334114" y="1879600"/>
                  </a:lnTo>
                  <a:lnTo>
                    <a:pt x="11298869" y="1841500"/>
                  </a:lnTo>
                  <a:lnTo>
                    <a:pt x="11262851" y="1803400"/>
                  </a:lnTo>
                  <a:lnTo>
                    <a:pt x="11226047" y="1765300"/>
                  </a:lnTo>
                  <a:lnTo>
                    <a:pt x="11188445" y="1727200"/>
                  </a:lnTo>
                  <a:lnTo>
                    <a:pt x="11150059" y="1689100"/>
                  </a:lnTo>
                  <a:lnTo>
                    <a:pt x="11110911" y="1651000"/>
                  </a:lnTo>
                  <a:lnTo>
                    <a:pt x="11071002" y="1612900"/>
                  </a:lnTo>
                  <a:lnTo>
                    <a:pt x="11030330" y="1574800"/>
                  </a:lnTo>
                  <a:lnTo>
                    <a:pt x="10988843" y="1549400"/>
                  </a:lnTo>
                  <a:lnTo>
                    <a:pt x="10946653" y="1511300"/>
                  </a:lnTo>
                  <a:lnTo>
                    <a:pt x="10903725" y="1473200"/>
                  </a:lnTo>
                  <a:lnTo>
                    <a:pt x="10860023" y="1435100"/>
                  </a:lnTo>
                  <a:lnTo>
                    <a:pt x="10815658" y="1397000"/>
                  </a:lnTo>
                  <a:lnTo>
                    <a:pt x="10770567" y="1371600"/>
                  </a:lnTo>
                  <a:lnTo>
                    <a:pt x="10724738" y="1333500"/>
                  </a:lnTo>
                  <a:lnTo>
                    <a:pt x="10678159" y="1295400"/>
                  </a:lnTo>
                  <a:lnTo>
                    <a:pt x="10602272" y="1244600"/>
                  </a:lnTo>
                  <a:lnTo>
                    <a:pt x="10524605" y="1193800"/>
                  </a:lnTo>
                  <a:lnTo>
                    <a:pt x="10445205" y="1143000"/>
                  </a:lnTo>
                  <a:lnTo>
                    <a:pt x="10322904" y="1066800"/>
                  </a:lnTo>
                  <a:lnTo>
                    <a:pt x="10196824" y="990600"/>
                  </a:lnTo>
                  <a:lnTo>
                    <a:pt x="10067162" y="914400"/>
                  </a:lnTo>
                  <a:lnTo>
                    <a:pt x="10023163" y="889000"/>
                  </a:lnTo>
                  <a:lnTo>
                    <a:pt x="9978792" y="876300"/>
                  </a:lnTo>
                  <a:lnTo>
                    <a:pt x="9843388" y="800100"/>
                  </a:lnTo>
                  <a:lnTo>
                    <a:pt x="9797486" y="787400"/>
                  </a:lnTo>
                  <a:lnTo>
                    <a:pt x="9657647" y="711200"/>
                  </a:lnTo>
                  <a:lnTo>
                    <a:pt x="9610343" y="698500"/>
                  </a:lnTo>
                  <a:lnTo>
                    <a:pt x="9562642" y="673100"/>
                  </a:lnTo>
                  <a:lnTo>
                    <a:pt x="9514630" y="660400"/>
                  </a:lnTo>
                  <a:lnTo>
                    <a:pt x="9417636" y="609600"/>
                  </a:lnTo>
                  <a:lnTo>
                    <a:pt x="9368637" y="596900"/>
                  </a:lnTo>
                  <a:lnTo>
                    <a:pt x="9319309" y="571500"/>
                  </a:lnTo>
                  <a:lnTo>
                    <a:pt x="9269671" y="558800"/>
                  </a:lnTo>
                  <a:lnTo>
                    <a:pt x="9219722" y="533400"/>
                  </a:lnTo>
                  <a:lnTo>
                    <a:pt x="9118891" y="508000"/>
                  </a:lnTo>
                  <a:lnTo>
                    <a:pt x="9068028" y="482600"/>
                  </a:lnTo>
                  <a:lnTo>
                    <a:pt x="9016875" y="469900"/>
                  </a:lnTo>
                  <a:lnTo>
                    <a:pt x="8965435" y="444500"/>
                  </a:lnTo>
                  <a:lnTo>
                    <a:pt x="8861691" y="419100"/>
                  </a:lnTo>
                  <a:lnTo>
                    <a:pt x="8809402" y="393700"/>
                  </a:lnTo>
                  <a:lnTo>
                    <a:pt x="8597645" y="342900"/>
                  </a:lnTo>
                  <a:lnTo>
                    <a:pt x="8190158" y="228600"/>
                  </a:lnTo>
                  <a:close/>
                </a:path>
                <a:path w="12045315" h="4381500">
                  <a:moveTo>
                    <a:pt x="7958552" y="177800"/>
                  </a:moveTo>
                  <a:lnTo>
                    <a:pt x="4086729" y="177800"/>
                  </a:lnTo>
                  <a:lnTo>
                    <a:pt x="3901156" y="228600"/>
                  </a:lnTo>
                  <a:lnTo>
                    <a:pt x="8144119" y="228600"/>
                  </a:lnTo>
                  <a:lnTo>
                    <a:pt x="7958552" y="177800"/>
                  </a:lnTo>
                  <a:close/>
                </a:path>
                <a:path w="12045315" h="4381500">
                  <a:moveTo>
                    <a:pt x="7818012" y="152400"/>
                  </a:moveTo>
                  <a:lnTo>
                    <a:pt x="4227264" y="152400"/>
                  </a:lnTo>
                  <a:lnTo>
                    <a:pt x="4133448" y="177800"/>
                  </a:lnTo>
                  <a:lnTo>
                    <a:pt x="7911832" y="177800"/>
                  </a:lnTo>
                  <a:lnTo>
                    <a:pt x="7818012" y="152400"/>
                  </a:lnTo>
                  <a:close/>
                </a:path>
                <a:path w="12045315" h="4381500">
                  <a:moveTo>
                    <a:pt x="7676384" y="127000"/>
                  </a:moveTo>
                  <a:lnTo>
                    <a:pt x="4368892" y="127000"/>
                  </a:lnTo>
                  <a:lnTo>
                    <a:pt x="4274362" y="152400"/>
                  </a:lnTo>
                  <a:lnTo>
                    <a:pt x="7770913" y="152400"/>
                  </a:lnTo>
                  <a:lnTo>
                    <a:pt x="7676384" y="127000"/>
                  </a:lnTo>
                  <a:close/>
                </a:path>
                <a:path w="12045315" h="4381500">
                  <a:moveTo>
                    <a:pt x="7581420" y="114300"/>
                  </a:moveTo>
                  <a:lnTo>
                    <a:pt x="4463859" y="114300"/>
                  </a:lnTo>
                  <a:lnTo>
                    <a:pt x="4416321" y="127000"/>
                  </a:lnTo>
                  <a:lnTo>
                    <a:pt x="7628956" y="127000"/>
                  </a:lnTo>
                  <a:lnTo>
                    <a:pt x="7581420" y="114300"/>
                  </a:lnTo>
                  <a:close/>
                </a:path>
                <a:path w="12045315" h="4381500">
                  <a:moveTo>
                    <a:pt x="7438174" y="88900"/>
                  </a:moveTo>
                  <a:lnTo>
                    <a:pt x="4607108" y="88900"/>
                  </a:lnTo>
                  <a:lnTo>
                    <a:pt x="4511506" y="114300"/>
                  </a:lnTo>
                  <a:lnTo>
                    <a:pt x="7533777" y="114300"/>
                  </a:lnTo>
                  <a:lnTo>
                    <a:pt x="7438174" y="88900"/>
                  </a:lnTo>
                  <a:close/>
                </a:path>
                <a:path w="12045315" h="4381500">
                  <a:moveTo>
                    <a:pt x="7342207" y="76200"/>
                  </a:moveTo>
                  <a:lnTo>
                    <a:pt x="4703070" y="76200"/>
                  </a:lnTo>
                  <a:lnTo>
                    <a:pt x="4655045" y="88900"/>
                  </a:lnTo>
                  <a:lnTo>
                    <a:pt x="7390234" y="88900"/>
                  </a:lnTo>
                  <a:lnTo>
                    <a:pt x="7342207" y="76200"/>
                  </a:lnTo>
                  <a:close/>
                </a:path>
                <a:path w="12045315" h="4381500">
                  <a:moveTo>
                    <a:pt x="7245889" y="63500"/>
                  </a:moveTo>
                  <a:lnTo>
                    <a:pt x="4799386" y="63500"/>
                  </a:lnTo>
                  <a:lnTo>
                    <a:pt x="4751184" y="76200"/>
                  </a:lnTo>
                  <a:lnTo>
                    <a:pt x="7294092" y="76200"/>
                  </a:lnTo>
                  <a:lnTo>
                    <a:pt x="7245889" y="63500"/>
                  </a:lnTo>
                  <a:close/>
                </a:path>
                <a:path w="12045315" h="4381500">
                  <a:moveTo>
                    <a:pt x="7100789" y="50800"/>
                  </a:moveTo>
                  <a:lnTo>
                    <a:pt x="4944489" y="50800"/>
                  </a:lnTo>
                  <a:lnTo>
                    <a:pt x="4896049" y="63500"/>
                  </a:lnTo>
                  <a:lnTo>
                    <a:pt x="7149227" y="63500"/>
                  </a:lnTo>
                  <a:lnTo>
                    <a:pt x="7100789" y="50800"/>
                  </a:lnTo>
                  <a:close/>
                </a:path>
                <a:path w="12045315" h="4381500">
                  <a:moveTo>
                    <a:pt x="7003707" y="38100"/>
                  </a:moveTo>
                  <a:lnTo>
                    <a:pt x="5041574" y="38100"/>
                  </a:lnTo>
                  <a:lnTo>
                    <a:pt x="4992998" y="50800"/>
                  </a:lnTo>
                  <a:lnTo>
                    <a:pt x="7052282" y="50800"/>
                  </a:lnTo>
                  <a:lnTo>
                    <a:pt x="7003707" y="38100"/>
                  </a:lnTo>
                  <a:close/>
                </a:path>
                <a:path w="12045315" h="4381500">
                  <a:moveTo>
                    <a:pt x="6857575" y="25400"/>
                  </a:moveTo>
                  <a:lnTo>
                    <a:pt x="5187702" y="25400"/>
                  </a:lnTo>
                  <a:lnTo>
                    <a:pt x="5138927" y="38100"/>
                  </a:lnTo>
                  <a:lnTo>
                    <a:pt x="6906348" y="38100"/>
                  </a:lnTo>
                  <a:lnTo>
                    <a:pt x="6857575" y="25400"/>
                  </a:lnTo>
                  <a:close/>
                </a:path>
                <a:path w="12045315" h="4381500">
                  <a:moveTo>
                    <a:pt x="6710959" y="12700"/>
                  </a:moveTo>
                  <a:lnTo>
                    <a:pt x="5334326" y="12700"/>
                  </a:lnTo>
                  <a:lnTo>
                    <a:pt x="5285401" y="25400"/>
                  </a:lnTo>
                  <a:lnTo>
                    <a:pt x="6759881" y="25400"/>
                  </a:lnTo>
                  <a:lnTo>
                    <a:pt x="6710959" y="12700"/>
                  </a:lnTo>
                  <a:close/>
                </a:path>
                <a:path w="12045315" h="4381500">
                  <a:moveTo>
                    <a:pt x="6465691" y="0"/>
                  </a:moveTo>
                  <a:lnTo>
                    <a:pt x="5579587" y="0"/>
                  </a:lnTo>
                  <a:lnTo>
                    <a:pt x="5530468" y="12700"/>
                  </a:lnTo>
                  <a:lnTo>
                    <a:pt x="6514812" y="12700"/>
                  </a:lnTo>
                  <a:lnTo>
                    <a:pt x="6465691" y="0"/>
                  </a:lnTo>
                  <a:close/>
                </a:path>
              </a:pathLst>
            </a:custGeom>
            <a:solidFill>
              <a:srgbClr val="A7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p:nvPr/>
          </p:nvSpPr>
          <p:spPr>
            <a:xfrm>
              <a:off x="3239515" y="5943600"/>
              <a:ext cx="12007850" cy="4343400"/>
            </a:xfrm>
            <a:custGeom>
              <a:avLst/>
              <a:gdLst/>
              <a:ahLst/>
              <a:cxnLst/>
              <a:rect l="l" t="t" r="r" b="b"/>
              <a:pathLst>
                <a:path w="12007850" h="4343400">
                  <a:moveTo>
                    <a:pt x="8118529" y="215900"/>
                  </a:moveTo>
                  <a:lnTo>
                    <a:pt x="3888900" y="215900"/>
                  </a:lnTo>
                  <a:lnTo>
                    <a:pt x="3706190" y="266700"/>
                  </a:lnTo>
                  <a:lnTo>
                    <a:pt x="3383632" y="342900"/>
                  </a:lnTo>
                  <a:lnTo>
                    <a:pt x="3330728" y="368300"/>
                  </a:lnTo>
                  <a:lnTo>
                    <a:pt x="3173577" y="406400"/>
                  </a:lnTo>
                  <a:lnTo>
                    <a:pt x="3121729" y="431800"/>
                  </a:lnTo>
                  <a:lnTo>
                    <a:pt x="3018890" y="457200"/>
                  </a:lnTo>
                  <a:lnTo>
                    <a:pt x="2967898" y="482600"/>
                  </a:lnTo>
                  <a:lnTo>
                    <a:pt x="2866777" y="508000"/>
                  </a:lnTo>
                  <a:lnTo>
                    <a:pt x="2816674" y="533400"/>
                  </a:lnTo>
                  <a:lnTo>
                    <a:pt x="2766881" y="546100"/>
                  </a:lnTo>
                  <a:lnTo>
                    <a:pt x="2717400" y="571500"/>
                  </a:lnTo>
                  <a:lnTo>
                    <a:pt x="2668231" y="584200"/>
                  </a:lnTo>
                  <a:lnTo>
                    <a:pt x="2619378" y="609600"/>
                  </a:lnTo>
                  <a:lnTo>
                    <a:pt x="2570858" y="622300"/>
                  </a:lnTo>
                  <a:lnTo>
                    <a:pt x="2474818" y="673100"/>
                  </a:lnTo>
                  <a:lnTo>
                    <a:pt x="2427300" y="685800"/>
                  </a:lnTo>
                  <a:lnTo>
                    <a:pt x="2380127" y="711200"/>
                  </a:lnTo>
                  <a:lnTo>
                    <a:pt x="2333311" y="723900"/>
                  </a:lnTo>
                  <a:lnTo>
                    <a:pt x="2240743" y="774700"/>
                  </a:lnTo>
                  <a:lnTo>
                    <a:pt x="2194991" y="787400"/>
                  </a:lnTo>
                  <a:lnTo>
                    <a:pt x="2015733" y="889000"/>
                  </a:lnTo>
                  <a:lnTo>
                    <a:pt x="1971865" y="901700"/>
                  </a:lnTo>
                  <a:lnTo>
                    <a:pt x="1842617" y="977900"/>
                  </a:lnTo>
                  <a:lnTo>
                    <a:pt x="1716968" y="1054100"/>
                  </a:lnTo>
                  <a:lnTo>
                    <a:pt x="1595052" y="1130300"/>
                  </a:lnTo>
                  <a:lnTo>
                    <a:pt x="1515880" y="1181100"/>
                  </a:lnTo>
                  <a:lnTo>
                    <a:pt x="1438451" y="1231900"/>
                  </a:lnTo>
                  <a:lnTo>
                    <a:pt x="1362786" y="1282700"/>
                  </a:lnTo>
                  <a:lnTo>
                    <a:pt x="1316387" y="1320800"/>
                  </a:lnTo>
                  <a:lnTo>
                    <a:pt x="1270704" y="1346200"/>
                  </a:lnTo>
                  <a:lnTo>
                    <a:pt x="1225736" y="1384300"/>
                  </a:lnTo>
                  <a:lnTo>
                    <a:pt x="1181480" y="1422400"/>
                  </a:lnTo>
                  <a:lnTo>
                    <a:pt x="1137956" y="1447800"/>
                  </a:lnTo>
                  <a:lnTo>
                    <a:pt x="1095168" y="1485900"/>
                  </a:lnTo>
                  <a:lnTo>
                    <a:pt x="1053118" y="1524000"/>
                  </a:lnTo>
                  <a:lnTo>
                    <a:pt x="1011808" y="1562100"/>
                  </a:lnTo>
                  <a:lnTo>
                    <a:pt x="971251" y="1600200"/>
                  </a:lnTo>
                  <a:lnTo>
                    <a:pt x="931456" y="1625600"/>
                  </a:lnTo>
                  <a:lnTo>
                    <a:pt x="892422" y="1663700"/>
                  </a:lnTo>
                  <a:lnTo>
                    <a:pt x="854151" y="1701800"/>
                  </a:lnTo>
                  <a:lnTo>
                    <a:pt x="816661" y="1739900"/>
                  </a:lnTo>
                  <a:lnTo>
                    <a:pt x="779956" y="1778000"/>
                  </a:lnTo>
                  <a:lnTo>
                    <a:pt x="744039" y="1816100"/>
                  </a:lnTo>
                  <a:lnTo>
                    <a:pt x="708913" y="1854200"/>
                  </a:lnTo>
                  <a:lnTo>
                    <a:pt x="674573" y="1892300"/>
                  </a:lnTo>
                  <a:lnTo>
                    <a:pt x="641045" y="1930400"/>
                  </a:lnTo>
                  <a:lnTo>
                    <a:pt x="608326" y="1968500"/>
                  </a:lnTo>
                  <a:lnTo>
                    <a:pt x="576414" y="2006600"/>
                  </a:lnTo>
                  <a:lnTo>
                    <a:pt x="545320" y="2044700"/>
                  </a:lnTo>
                  <a:lnTo>
                    <a:pt x="515053" y="2082800"/>
                  </a:lnTo>
                  <a:lnTo>
                    <a:pt x="485612" y="2133600"/>
                  </a:lnTo>
                  <a:lnTo>
                    <a:pt x="456996" y="2171700"/>
                  </a:lnTo>
                  <a:lnTo>
                    <a:pt x="429222" y="2209800"/>
                  </a:lnTo>
                  <a:lnTo>
                    <a:pt x="402288" y="2247900"/>
                  </a:lnTo>
                  <a:lnTo>
                    <a:pt x="376197" y="2286000"/>
                  </a:lnTo>
                  <a:lnTo>
                    <a:pt x="350951" y="2324100"/>
                  </a:lnTo>
                  <a:lnTo>
                    <a:pt x="326551" y="2374900"/>
                  </a:lnTo>
                  <a:lnTo>
                    <a:pt x="303012" y="2413000"/>
                  </a:lnTo>
                  <a:lnTo>
                    <a:pt x="280335" y="2451100"/>
                  </a:lnTo>
                  <a:lnTo>
                    <a:pt x="258521" y="2489200"/>
                  </a:lnTo>
                  <a:lnTo>
                    <a:pt x="237558" y="2540000"/>
                  </a:lnTo>
                  <a:lnTo>
                    <a:pt x="217473" y="2578100"/>
                  </a:lnTo>
                  <a:lnTo>
                    <a:pt x="198261" y="2616200"/>
                  </a:lnTo>
                  <a:lnTo>
                    <a:pt x="179920" y="2654300"/>
                  </a:lnTo>
                  <a:lnTo>
                    <a:pt x="162456" y="2705100"/>
                  </a:lnTo>
                  <a:lnTo>
                    <a:pt x="145875" y="2743200"/>
                  </a:lnTo>
                  <a:lnTo>
                    <a:pt x="130175" y="2781300"/>
                  </a:lnTo>
                  <a:lnTo>
                    <a:pt x="115354" y="2832100"/>
                  </a:lnTo>
                  <a:lnTo>
                    <a:pt x="101425" y="2870200"/>
                  </a:lnTo>
                  <a:lnTo>
                    <a:pt x="88387" y="2908300"/>
                  </a:lnTo>
                  <a:lnTo>
                    <a:pt x="76236" y="2959100"/>
                  </a:lnTo>
                  <a:lnTo>
                    <a:pt x="64973" y="2997200"/>
                  </a:lnTo>
                  <a:lnTo>
                    <a:pt x="54610" y="3035300"/>
                  </a:lnTo>
                  <a:lnTo>
                    <a:pt x="45143" y="3086100"/>
                  </a:lnTo>
                  <a:lnTo>
                    <a:pt x="36575" y="3124200"/>
                  </a:lnTo>
                  <a:lnTo>
                    <a:pt x="28905" y="3175000"/>
                  </a:lnTo>
                  <a:lnTo>
                    <a:pt x="22135" y="3213100"/>
                  </a:lnTo>
                  <a:lnTo>
                    <a:pt x="16265" y="3251200"/>
                  </a:lnTo>
                  <a:lnTo>
                    <a:pt x="11295" y="3302000"/>
                  </a:lnTo>
                  <a:lnTo>
                    <a:pt x="7226" y="3340100"/>
                  </a:lnTo>
                  <a:lnTo>
                    <a:pt x="4066" y="3390900"/>
                  </a:lnTo>
                  <a:lnTo>
                    <a:pt x="1808" y="3429000"/>
                  </a:lnTo>
                  <a:lnTo>
                    <a:pt x="452" y="3467100"/>
                  </a:lnTo>
                  <a:lnTo>
                    <a:pt x="0" y="3517900"/>
                  </a:lnTo>
                  <a:lnTo>
                    <a:pt x="452" y="3556000"/>
                  </a:lnTo>
                  <a:lnTo>
                    <a:pt x="1808" y="3606800"/>
                  </a:lnTo>
                  <a:lnTo>
                    <a:pt x="4066" y="3644900"/>
                  </a:lnTo>
                  <a:lnTo>
                    <a:pt x="7226" y="3683000"/>
                  </a:lnTo>
                  <a:lnTo>
                    <a:pt x="11295" y="3733800"/>
                  </a:lnTo>
                  <a:lnTo>
                    <a:pt x="16265" y="3771900"/>
                  </a:lnTo>
                  <a:lnTo>
                    <a:pt x="22135" y="3822700"/>
                  </a:lnTo>
                  <a:lnTo>
                    <a:pt x="28905" y="3860800"/>
                  </a:lnTo>
                  <a:lnTo>
                    <a:pt x="36575" y="3898900"/>
                  </a:lnTo>
                  <a:lnTo>
                    <a:pt x="45143" y="3949700"/>
                  </a:lnTo>
                  <a:lnTo>
                    <a:pt x="54610" y="3987800"/>
                  </a:lnTo>
                  <a:lnTo>
                    <a:pt x="64973" y="4025900"/>
                  </a:lnTo>
                  <a:lnTo>
                    <a:pt x="76236" y="4076700"/>
                  </a:lnTo>
                  <a:lnTo>
                    <a:pt x="88387" y="4114800"/>
                  </a:lnTo>
                  <a:lnTo>
                    <a:pt x="101425" y="4165600"/>
                  </a:lnTo>
                  <a:lnTo>
                    <a:pt x="115354" y="4203700"/>
                  </a:lnTo>
                  <a:lnTo>
                    <a:pt x="130175" y="4241800"/>
                  </a:lnTo>
                  <a:lnTo>
                    <a:pt x="145875" y="4292600"/>
                  </a:lnTo>
                  <a:lnTo>
                    <a:pt x="162456" y="4330700"/>
                  </a:lnTo>
                  <a:lnTo>
                    <a:pt x="171202" y="4343400"/>
                  </a:lnTo>
                  <a:lnTo>
                    <a:pt x="11836232" y="4343400"/>
                  </a:lnTo>
                  <a:lnTo>
                    <a:pt x="11844983" y="4330700"/>
                  </a:lnTo>
                  <a:lnTo>
                    <a:pt x="11861577" y="4292600"/>
                  </a:lnTo>
                  <a:lnTo>
                    <a:pt x="11877265" y="4241800"/>
                  </a:lnTo>
                  <a:lnTo>
                    <a:pt x="11892025" y="4203700"/>
                  </a:lnTo>
                  <a:lnTo>
                    <a:pt x="11905975" y="4165600"/>
                  </a:lnTo>
                  <a:lnTo>
                    <a:pt x="11919044" y="4114800"/>
                  </a:lnTo>
                  <a:lnTo>
                    <a:pt x="11931208" y="4076700"/>
                  </a:lnTo>
                  <a:lnTo>
                    <a:pt x="11942444" y="4025900"/>
                  </a:lnTo>
                  <a:lnTo>
                    <a:pt x="11952830" y="3987800"/>
                  </a:lnTo>
                  <a:lnTo>
                    <a:pt x="11962288" y="3949700"/>
                  </a:lnTo>
                  <a:lnTo>
                    <a:pt x="11970840" y="3898900"/>
                  </a:lnTo>
                  <a:lnTo>
                    <a:pt x="11978512" y="3860800"/>
                  </a:lnTo>
                  <a:lnTo>
                    <a:pt x="11985298" y="3822700"/>
                  </a:lnTo>
                  <a:lnTo>
                    <a:pt x="11991180" y="3771900"/>
                  </a:lnTo>
                  <a:lnTo>
                    <a:pt x="11996157" y="3733800"/>
                  </a:lnTo>
                  <a:lnTo>
                    <a:pt x="12000229" y="3683000"/>
                  </a:lnTo>
                  <a:lnTo>
                    <a:pt x="12003396" y="3644900"/>
                  </a:lnTo>
                  <a:lnTo>
                    <a:pt x="12005658" y="3606800"/>
                  </a:lnTo>
                  <a:lnTo>
                    <a:pt x="12007015" y="3556000"/>
                  </a:lnTo>
                  <a:lnTo>
                    <a:pt x="12007468" y="3517900"/>
                  </a:lnTo>
                  <a:lnTo>
                    <a:pt x="12007015" y="3467100"/>
                  </a:lnTo>
                  <a:lnTo>
                    <a:pt x="12005658" y="3429000"/>
                  </a:lnTo>
                  <a:lnTo>
                    <a:pt x="12003396" y="3390900"/>
                  </a:lnTo>
                  <a:lnTo>
                    <a:pt x="12000229" y="3340100"/>
                  </a:lnTo>
                  <a:lnTo>
                    <a:pt x="11996157" y="3302000"/>
                  </a:lnTo>
                  <a:lnTo>
                    <a:pt x="11991180" y="3251200"/>
                  </a:lnTo>
                  <a:lnTo>
                    <a:pt x="11985298" y="3213100"/>
                  </a:lnTo>
                  <a:lnTo>
                    <a:pt x="11978512" y="3175000"/>
                  </a:lnTo>
                  <a:lnTo>
                    <a:pt x="11970840" y="3124200"/>
                  </a:lnTo>
                  <a:lnTo>
                    <a:pt x="11962288" y="3086100"/>
                  </a:lnTo>
                  <a:lnTo>
                    <a:pt x="11952830" y="3035300"/>
                  </a:lnTo>
                  <a:lnTo>
                    <a:pt x="11942444" y="2997200"/>
                  </a:lnTo>
                  <a:lnTo>
                    <a:pt x="11931208" y="2959100"/>
                  </a:lnTo>
                  <a:lnTo>
                    <a:pt x="11919044" y="2908300"/>
                  </a:lnTo>
                  <a:lnTo>
                    <a:pt x="11905975" y="2870200"/>
                  </a:lnTo>
                  <a:lnTo>
                    <a:pt x="11892025" y="2832100"/>
                  </a:lnTo>
                  <a:lnTo>
                    <a:pt x="11877212" y="2781300"/>
                  </a:lnTo>
                  <a:lnTo>
                    <a:pt x="11861529" y="2743200"/>
                  </a:lnTo>
                  <a:lnTo>
                    <a:pt x="11844965" y="2705100"/>
                  </a:lnTo>
                  <a:lnTo>
                    <a:pt x="11827509" y="2654300"/>
                  </a:lnTo>
                  <a:lnTo>
                    <a:pt x="11809171" y="2616200"/>
                  </a:lnTo>
                  <a:lnTo>
                    <a:pt x="11789965" y="2578100"/>
                  </a:lnTo>
                  <a:lnTo>
                    <a:pt x="11769877" y="2540000"/>
                  </a:lnTo>
                  <a:lnTo>
                    <a:pt x="11748896" y="2489200"/>
                  </a:lnTo>
                  <a:lnTo>
                    <a:pt x="11727109" y="2451100"/>
                  </a:lnTo>
                  <a:lnTo>
                    <a:pt x="11704430" y="2413000"/>
                  </a:lnTo>
                  <a:lnTo>
                    <a:pt x="11680870" y="2374900"/>
                  </a:lnTo>
                  <a:lnTo>
                    <a:pt x="11656440" y="2324100"/>
                  </a:lnTo>
                  <a:lnTo>
                    <a:pt x="11631226" y="2286000"/>
                  </a:lnTo>
                  <a:lnTo>
                    <a:pt x="11605132" y="2247900"/>
                  </a:lnTo>
                  <a:lnTo>
                    <a:pt x="11578180" y="2209800"/>
                  </a:lnTo>
                  <a:lnTo>
                    <a:pt x="11550395" y="2171700"/>
                  </a:lnTo>
                  <a:lnTo>
                    <a:pt x="11521794" y="2133600"/>
                  </a:lnTo>
                  <a:lnTo>
                    <a:pt x="11492372" y="2082800"/>
                  </a:lnTo>
                  <a:lnTo>
                    <a:pt x="11462116" y="2044700"/>
                  </a:lnTo>
                  <a:lnTo>
                    <a:pt x="11431015" y="2006600"/>
                  </a:lnTo>
                  <a:lnTo>
                    <a:pt x="11399102" y="1968500"/>
                  </a:lnTo>
                  <a:lnTo>
                    <a:pt x="11366404" y="1930400"/>
                  </a:lnTo>
                  <a:lnTo>
                    <a:pt x="11332896" y="1892300"/>
                  </a:lnTo>
                  <a:lnTo>
                    <a:pt x="11298554" y="1854200"/>
                  </a:lnTo>
                  <a:lnTo>
                    <a:pt x="11263405" y="1816100"/>
                  </a:lnTo>
                  <a:lnTo>
                    <a:pt x="11227482" y="1778000"/>
                  </a:lnTo>
                  <a:lnTo>
                    <a:pt x="11190773" y="1739900"/>
                  </a:lnTo>
                  <a:lnTo>
                    <a:pt x="11153266" y="1701800"/>
                  </a:lnTo>
                  <a:lnTo>
                    <a:pt x="11114995" y="1663700"/>
                  </a:lnTo>
                  <a:lnTo>
                    <a:pt x="11075986" y="1625600"/>
                  </a:lnTo>
                  <a:lnTo>
                    <a:pt x="11036216" y="1600200"/>
                  </a:lnTo>
                  <a:lnTo>
                    <a:pt x="10995659" y="1562100"/>
                  </a:lnTo>
                  <a:lnTo>
                    <a:pt x="10954342" y="1524000"/>
                  </a:lnTo>
                  <a:lnTo>
                    <a:pt x="10912299" y="1485900"/>
                  </a:lnTo>
                  <a:lnTo>
                    <a:pt x="10869518" y="1447800"/>
                  </a:lnTo>
                  <a:lnTo>
                    <a:pt x="10825987" y="1422400"/>
                  </a:lnTo>
                  <a:lnTo>
                    <a:pt x="10781720" y="1384300"/>
                  </a:lnTo>
                  <a:lnTo>
                    <a:pt x="10736738" y="1346200"/>
                  </a:lnTo>
                  <a:lnTo>
                    <a:pt x="10691042" y="1320800"/>
                  </a:lnTo>
                  <a:lnTo>
                    <a:pt x="10644631" y="1282700"/>
                  </a:lnTo>
                  <a:lnTo>
                    <a:pt x="10568949" y="1231900"/>
                  </a:lnTo>
                  <a:lnTo>
                    <a:pt x="10491560" y="1181100"/>
                  </a:lnTo>
                  <a:lnTo>
                    <a:pt x="10412403" y="1130300"/>
                  </a:lnTo>
                  <a:lnTo>
                    <a:pt x="10290495" y="1054100"/>
                  </a:lnTo>
                  <a:lnTo>
                    <a:pt x="10164826" y="977900"/>
                  </a:lnTo>
                  <a:lnTo>
                    <a:pt x="10035539" y="901700"/>
                  </a:lnTo>
                  <a:lnTo>
                    <a:pt x="9991679" y="889000"/>
                  </a:lnTo>
                  <a:lnTo>
                    <a:pt x="9812400" y="787400"/>
                  </a:lnTo>
                  <a:lnTo>
                    <a:pt x="9766663" y="774700"/>
                  </a:lnTo>
                  <a:lnTo>
                    <a:pt x="9674134" y="723900"/>
                  </a:lnTo>
                  <a:lnTo>
                    <a:pt x="9627317" y="711200"/>
                  </a:lnTo>
                  <a:lnTo>
                    <a:pt x="9580117" y="685800"/>
                  </a:lnTo>
                  <a:lnTo>
                    <a:pt x="9532621" y="673100"/>
                  </a:lnTo>
                  <a:lnTo>
                    <a:pt x="9436590" y="622300"/>
                  </a:lnTo>
                  <a:lnTo>
                    <a:pt x="9388066" y="609600"/>
                  </a:lnTo>
                  <a:lnTo>
                    <a:pt x="9339211" y="584200"/>
                  </a:lnTo>
                  <a:lnTo>
                    <a:pt x="9290037" y="571500"/>
                  </a:lnTo>
                  <a:lnTo>
                    <a:pt x="9240555" y="546100"/>
                  </a:lnTo>
                  <a:lnTo>
                    <a:pt x="9190764" y="533400"/>
                  </a:lnTo>
                  <a:lnTo>
                    <a:pt x="9140664" y="508000"/>
                  </a:lnTo>
                  <a:lnTo>
                    <a:pt x="9039543" y="482600"/>
                  </a:lnTo>
                  <a:lnTo>
                    <a:pt x="8988548" y="457200"/>
                  </a:lnTo>
                  <a:lnTo>
                    <a:pt x="8885702" y="431800"/>
                  </a:lnTo>
                  <a:lnTo>
                    <a:pt x="8833852" y="406400"/>
                  </a:lnTo>
                  <a:lnTo>
                    <a:pt x="8676704" y="368300"/>
                  </a:lnTo>
                  <a:lnTo>
                    <a:pt x="8623803" y="342900"/>
                  </a:lnTo>
                  <a:lnTo>
                    <a:pt x="8301240" y="266700"/>
                  </a:lnTo>
                  <a:lnTo>
                    <a:pt x="8118529" y="215900"/>
                  </a:lnTo>
                  <a:close/>
                </a:path>
                <a:path w="12007850" h="4343400">
                  <a:moveTo>
                    <a:pt x="7933549" y="177800"/>
                  </a:moveTo>
                  <a:lnTo>
                    <a:pt x="4073888" y="177800"/>
                  </a:lnTo>
                  <a:lnTo>
                    <a:pt x="3934938" y="215900"/>
                  </a:lnTo>
                  <a:lnTo>
                    <a:pt x="8072492" y="215900"/>
                  </a:lnTo>
                  <a:lnTo>
                    <a:pt x="7933549" y="177800"/>
                  </a:lnTo>
                  <a:close/>
                </a:path>
                <a:path w="12007850" h="4343400">
                  <a:moveTo>
                    <a:pt x="7793456" y="152400"/>
                  </a:moveTo>
                  <a:lnTo>
                    <a:pt x="4213979" y="152400"/>
                  </a:lnTo>
                  <a:lnTo>
                    <a:pt x="4120460" y="177800"/>
                  </a:lnTo>
                  <a:lnTo>
                    <a:pt x="7886979" y="177800"/>
                  </a:lnTo>
                  <a:lnTo>
                    <a:pt x="7793456" y="152400"/>
                  </a:lnTo>
                  <a:close/>
                </a:path>
                <a:path w="12007850" h="4343400">
                  <a:moveTo>
                    <a:pt x="7652270" y="127000"/>
                  </a:moveTo>
                  <a:lnTo>
                    <a:pt x="4355168" y="127000"/>
                  </a:lnTo>
                  <a:lnTo>
                    <a:pt x="4260925" y="152400"/>
                  </a:lnTo>
                  <a:lnTo>
                    <a:pt x="7746504" y="152400"/>
                  </a:lnTo>
                  <a:lnTo>
                    <a:pt x="7652270" y="127000"/>
                  </a:lnTo>
                  <a:close/>
                </a:path>
                <a:path w="12007850" h="4343400">
                  <a:moveTo>
                    <a:pt x="7510109" y="101600"/>
                  </a:moveTo>
                  <a:lnTo>
                    <a:pt x="4497333" y="101600"/>
                  </a:lnTo>
                  <a:lnTo>
                    <a:pt x="4402450" y="127000"/>
                  </a:lnTo>
                  <a:lnTo>
                    <a:pt x="7604991" y="127000"/>
                  </a:lnTo>
                  <a:lnTo>
                    <a:pt x="7510109" y="101600"/>
                  </a:lnTo>
                  <a:close/>
                </a:path>
                <a:path w="12007850" h="4343400">
                  <a:moveTo>
                    <a:pt x="7414805" y="88900"/>
                  </a:moveTo>
                  <a:lnTo>
                    <a:pt x="4592636" y="88900"/>
                  </a:lnTo>
                  <a:lnTo>
                    <a:pt x="4544936" y="101600"/>
                  </a:lnTo>
                  <a:lnTo>
                    <a:pt x="7462506" y="101600"/>
                  </a:lnTo>
                  <a:lnTo>
                    <a:pt x="7414805" y="88900"/>
                  </a:lnTo>
                  <a:close/>
                </a:path>
                <a:path w="12007850" h="4343400">
                  <a:moveTo>
                    <a:pt x="7319138" y="76200"/>
                  </a:moveTo>
                  <a:lnTo>
                    <a:pt x="4688298" y="76200"/>
                  </a:lnTo>
                  <a:lnTo>
                    <a:pt x="4640423" y="88900"/>
                  </a:lnTo>
                  <a:lnTo>
                    <a:pt x="7367016" y="88900"/>
                  </a:lnTo>
                  <a:lnTo>
                    <a:pt x="7319138" y="76200"/>
                  </a:lnTo>
                  <a:close/>
                </a:path>
                <a:path w="12007850" h="4343400">
                  <a:moveTo>
                    <a:pt x="7223119" y="63500"/>
                  </a:moveTo>
                  <a:lnTo>
                    <a:pt x="4784311" y="63500"/>
                  </a:lnTo>
                  <a:lnTo>
                    <a:pt x="4736261" y="76200"/>
                  </a:lnTo>
                  <a:lnTo>
                    <a:pt x="7271172" y="76200"/>
                  </a:lnTo>
                  <a:lnTo>
                    <a:pt x="7223119" y="63500"/>
                  </a:lnTo>
                  <a:close/>
                </a:path>
                <a:path w="12007850" h="4343400">
                  <a:moveTo>
                    <a:pt x="7126765" y="50800"/>
                  </a:moveTo>
                  <a:lnTo>
                    <a:pt x="4880669" y="50800"/>
                  </a:lnTo>
                  <a:lnTo>
                    <a:pt x="4832451" y="63500"/>
                  </a:lnTo>
                  <a:lnTo>
                    <a:pt x="7174978" y="63500"/>
                  </a:lnTo>
                  <a:lnTo>
                    <a:pt x="7126765" y="50800"/>
                  </a:lnTo>
                  <a:close/>
                </a:path>
                <a:path w="12007850" h="4343400">
                  <a:moveTo>
                    <a:pt x="6981700" y="38100"/>
                  </a:moveTo>
                  <a:lnTo>
                    <a:pt x="5025732" y="38100"/>
                  </a:lnTo>
                  <a:lnTo>
                    <a:pt x="4977309" y="50800"/>
                  </a:lnTo>
                  <a:lnTo>
                    <a:pt x="7030125" y="50800"/>
                  </a:lnTo>
                  <a:lnTo>
                    <a:pt x="6981700" y="38100"/>
                  </a:lnTo>
                  <a:close/>
                </a:path>
                <a:path w="12007850" h="4343400">
                  <a:moveTo>
                    <a:pt x="6836023" y="25400"/>
                  </a:moveTo>
                  <a:lnTo>
                    <a:pt x="5171406" y="25400"/>
                  </a:lnTo>
                  <a:lnTo>
                    <a:pt x="5122786" y="38100"/>
                  </a:lnTo>
                  <a:lnTo>
                    <a:pt x="6884644" y="38100"/>
                  </a:lnTo>
                  <a:lnTo>
                    <a:pt x="6836023" y="25400"/>
                  </a:lnTo>
                  <a:close/>
                </a:path>
                <a:path w="12007850" h="4343400">
                  <a:moveTo>
                    <a:pt x="6689868" y="12700"/>
                  </a:moveTo>
                  <a:lnTo>
                    <a:pt x="5317565" y="12700"/>
                  </a:lnTo>
                  <a:lnTo>
                    <a:pt x="5268796" y="25400"/>
                  </a:lnTo>
                  <a:lnTo>
                    <a:pt x="6738635" y="25400"/>
                  </a:lnTo>
                  <a:lnTo>
                    <a:pt x="6689868" y="12700"/>
                  </a:lnTo>
                  <a:close/>
                </a:path>
                <a:path w="12007850" h="4343400">
                  <a:moveTo>
                    <a:pt x="6494343" y="0"/>
                  </a:moveTo>
                  <a:lnTo>
                    <a:pt x="5513094" y="0"/>
                  </a:lnTo>
                  <a:lnTo>
                    <a:pt x="5464158" y="12700"/>
                  </a:lnTo>
                  <a:lnTo>
                    <a:pt x="6543279" y="12700"/>
                  </a:lnTo>
                  <a:lnTo>
                    <a:pt x="6494343"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7" name="object 7"/>
            <p:cNvPicPr/>
            <p:nvPr/>
          </p:nvPicPr>
          <p:blipFill>
            <a:blip r:embed="rId3" cstate="print"/>
            <a:stretch>
              <a:fillRect/>
            </a:stretch>
          </p:blipFill>
          <p:spPr>
            <a:xfrm>
              <a:off x="2275116" y="8842079"/>
              <a:ext cx="1828799" cy="1238248"/>
            </a:xfrm>
            <a:prstGeom prst="rect">
              <a:avLst/>
            </a:prstGeom>
          </p:spPr>
        </p:pic>
        <p:pic>
          <p:nvPicPr>
            <p:cNvPr id="8" name="object 8"/>
            <p:cNvPicPr/>
            <p:nvPr/>
          </p:nvPicPr>
          <p:blipFill>
            <a:blip r:embed="rId4" cstate="print"/>
            <a:stretch>
              <a:fillRect/>
            </a:stretch>
          </p:blipFill>
          <p:spPr>
            <a:xfrm>
              <a:off x="14625447" y="8897505"/>
              <a:ext cx="1123944" cy="1123949"/>
            </a:xfrm>
            <a:prstGeom prst="rect">
              <a:avLst/>
            </a:prstGeom>
          </p:spPr>
        </p:pic>
        <p:pic>
          <p:nvPicPr>
            <p:cNvPr id="9" name="object 9"/>
            <p:cNvPicPr/>
            <p:nvPr/>
          </p:nvPicPr>
          <p:blipFill>
            <a:blip r:embed="rId5" cstate="print"/>
            <a:stretch>
              <a:fillRect/>
            </a:stretch>
          </p:blipFill>
          <p:spPr>
            <a:xfrm>
              <a:off x="3257435" y="7075754"/>
              <a:ext cx="1428749" cy="1428749"/>
            </a:xfrm>
            <a:prstGeom prst="rect">
              <a:avLst/>
            </a:prstGeom>
          </p:spPr>
        </p:pic>
        <p:pic>
          <p:nvPicPr>
            <p:cNvPr id="10" name="object 10"/>
            <p:cNvPicPr/>
            <p:nvPr/>
          </p:nvPicPr>
          <p:blipFill>
            <a:blip r:embed="rId6" cstate="print"/>
            <a:stretch>
              <a:fillRect/>
            </a:stretch>
          </p:blipFill>
          <p:spPr>
            <a:xfrm>
              <a:off x="4686122" y="5839726"/>
              <a:ext cx="1381112" cy="1381124"/>
            </a:xfrm>
            <a:prstGeom prst="rect">
              <a:avLst/>
            </a:prstGeom>
          </p:spPr>
        </p:pic>
        <p:pic>
          <p:nvPicPr>
            <p:cNvPr id="11" name="object 11"/>
            <p:cNvPicPr/>
            <p:nvPr/>
          </p:nvPicPr>
          <p:blipFill>
            <a:blip r:embed="rId7" cstate="print"/>
            <a:stretch>
              <a:fillRect/>
            </a:stretch>
          </p:blipFill>
          <p:spPr>
            <a:xfrm>
              <a:off x="6661734" y="5123319"/>
              <a:ext cx="1466849" cy="1466849"/>
            </a:xfrm>
            <a:prstGeom prst="rect">
              <a:avLst/>
            </a:prstGeom>
          </p:spPr>
        </p:pic>
        <p:pic>
          <p:nvPicPr>
            <p:cNvPr id="12" name="object 12"/>
            <p:cNvPicPr/>
            <p:nvPr/>
          </p:nvPicPr>
          <p:blipFill>
            <a:blip r:embed="rId8" cstate="print"/>
            <a:stretch>
              <a:fillRect/>
            </a:stretch>
          </p:blipFill>
          <p:spPr>
            <a:xfrm>
              <a:off x="9679377" y="5685480"/>
              <a:ext cx="1432472" cy="712918"/>
            </a:xfrm>
            <a:prstGeom prst="rect">
              <a:avLst/>
            </a:prstGeom>
          </p:spPr>
        </p:pic>
        <p:pic>
          <p:nvPicPr>
            <p:cNvPr id="13" name="object 13"/>
            <p:cNvPicPr/>
            <p:nvPr/>
          </p:nvPicPr>
          <p:blipFill>
            <a:blip r:embed="rId9" cstate="print"/>
            <a:stretch>
              <a:fillRect/>
            </a:stretch>
          </p:blipFill>
          <p:spPr>
            <a:xfrm>
              <a:off x="8808402" y="5098846"/>
              <a:ext cx="1381124" cy="1381124"/>
            </a:xfrm>
            <a:prstGeom prst="rect">
              <a:avLst/>
            </a:prstGeom>
          </p:spPr>
        </p:pic>
        <p:sp>
          <p:nvSpPr>
            <p:cNvPr id="14" name="object 14"/>
            <p:cNvSpPr/>
            <p:nvPr/>
          </p:nvSpPr>
          <p:spPr>
            <a:xfrm>
              <a:off x="3799662" y="6027754"/>
              <a:ext cx="880744" cy="399415"/>
            </a:xfrm>
            <a:custGeom>
              <a:avLst/>
              <a:gdLst/>
              <a:ahLst/>
              <a:cxnLst/>
              <a:rect l="l" t="t" r="r" b="b"/>
              <a:pathLst>
                <a:path w="880745" h="399414">
                  <a:moveTo>
                    <a:pt x="880164" y="0"/>
                  </a:moveTo>
                  <a:lnTo>
                    <a:pt x="0" y="0"/>
                  </a:lnTo>
                  <a:lnTo>
                    <a:pt x="0" y="398953"/>
                  </a:lnTo>
                  <a:lnTo>
                    <a:pt x="880164" y="398953"/>
                  </a:lnTo>
                  <a:lnTo>
                    <a:pt x="880164"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5" name="object 15"/>
          <p:cNvSpPr txBox="1"/>
          <p:nvPr/>
        </p:nvSpPr>
        <p:spPr>
          <a:xfrm>
            <a:off x="324421" y="9131305"/>
            <a:ext cx="1646543" cy="629083"/>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40005" rIns="0" bIns="0" rtlCol="0">
            <a:spAutoFit/>
          </a:bodyPr>
          <a:lstStyle/>
          <a:p>
            <a:pPr marL="264795" marR="123189" indent="-126364" algn="ctr">
              <a:lnSpc>
                <a:spcPct val="115799"/>
              </a:lnSpc>
              <a:spcBef>
                <a:spcPts val="315"/>
              </a:spcBef>
            </a:pPr>
            <a:r>
              <a:rPr sz="1700" spc="-10" err="1">
                <a:latin typeface="Ariel"/>
                <a:cs typeface="Arial" panose="020B0604020202020204" pitchFamily="34" charset="0"/>
              </a:rPr>
              <a:t>Voorverpakte</a:t>
            </a:r>
            <a:r>
              <a:rPr sz="1700" spc="-10">
                <a:latin typeface="Ariel"/>
                <a:cs typeface="Arial" panose="020B0604020202020204" pitchFamily="34" charset="0"/>
              </a:rPr>
              <a:t> </a:t>
            </a:r>
            <a:r>
              <a:rPr sz="1700" spc="-10" err="1">
                <a:latin typeface="Ariel"/>
                <a:cs typeface="Arial" panose="020B0604020202020204" pitchFamily="34" charset="0"/>
              </a:rPr>
              <a:t>maaltijden</a:t>
            </a:r>
            <a:endParaRPr sz="1700">
              <a:latin typeface="Ariel"/>
              <a:cs typeface="Arial" panose="020B0604020202020204" pitchFamily="34" charset="0"/>
            </a:endParaRPr>
          </a:p>
        </p:txBody>
      </p:sp>
      <p:sp>
        <p:nvSpPr>
          <p:cNvPr id="16" name="object 16"/>
          <p:cNvSpPr txBox="1"/>
          <p:nvPr/>
        </p:nvSpPr>
        <p:spPr>
          <a:xfrm>
            <a:off x="117213" y="6370603"/>
            <a:ext cx="3286668" cy="628121"/>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52705" rIns="0" bIns="0" rtlCol="0" anchor="t">
            <a:spAutoFit/>
          </a:bodyPr>
          <a:lstStyle/>
          <a:p>
            <a:pPr marL="708660" marR="299720" indent="-453390">
              <a:lnSpc>
                <a:spcPct val="113300"/>
              </a:lnSpc>
              <a:spcBef>
                <a:spcPts val="455"/>
              </a:spcBef>
            </a:pPr>
            <a:r>
              <a:rPr lang="nl-BE" sz="1700">
                <a:latin typeface="Ariel"/>
                <a:cs typeface="Arial"/>
              </a:rPr>
              <a:t>Charcuterie</a:t>
            </a:r>
            <a:r>
              <a:rPr lang="nl-BE" sz="1700" spc="10">
                <a:latin typeface="Ariel"/>
                <a:cs typeface="Arial"/>
              </a:rPr>
              <a:t> </a:t>
            </a:r>
            <a:r>
              <a:rPr lang="nl-BE" sz="1700" spc="-25">
                <a:latin typeface="Ariel"/>
                <a:cs typeface="Arial"/>
              </a:rPr>
              <a:t>en </a:t>
            </a:r>
            <a:r>
              <a:rPr lang="nl-BE" sz="1700" spc="-10">
                <a:latin typeface="Ariel"/>
                <a:cs typeface="Arial"/>
              </a:rPr>
              <a:t>beleg; bereid vlees zoals gehakt</a:t>
            </a:r>
          </a:p>
        </p:txBody>
      </p:sp>
      <p:sp>
        <p:nvSpPr>
          <p:cNvPr id="17" name="object 17"/>
          <p:cNvSpPr txBox="1"/>
          <p:nvPr/>
        </p:nvSpPr>
        <p:spPr>
          <a:xfrm>
            <a:off x="4359353" y="5456134"/>
            <a:ext cx="880744" cy="350096"/>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87630" rIns="0" bIns="0" rtlCol="0">
            <a:spAutoFit/>
          </a:bodyPr>
          <a:lstStyle/>
          <a:p>
            <a:pPr marL="241300">
              <a:lnSpc>
                <a:spcPct val="100000"/>
              </a:lnSpc>
              <a:spcBef>
                <a:spcPts val="690"/>
              </a:spcBef>
            </a:pPr>
            <a:r>
              <a:rPr sz="1700" spc="-20">
                <a:latin typeface="Ariel"/>
                <a:cs typeface="Arial" panose="020B0604020202020204" pitchFamily="34" charset="0"/>
              </a:rPr>
              <a:t>Kaas</a:t>
            </a:r>
            <a:endParaRPr sz="1700">
              <a:latin typeface="Ariel"/>
              <a:cs typeface="Arial" panose="020B0604020202020204" pitchFamily="34" charset="0"/>
            </a:endParaRPr>
          </a:p>
        </p:txBody>
      </p:sp>
      <p:sp>
        <p:nvSpPr>
          <p:cNvPr id="18" name="object 18"/>
          <p:cNvSpPr txBox="1"/>
          <p:nvPr/>
        </p:nvSpPr>
        <p:spPr>
          <a:xfrm>
            <a:off x="15757906" y="9236792"/>
            <a:ext cx="1772920" cy="350096"/>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87630" rIns="0" bIns="0" rtlCol="0">
            <a:spAutoFit/>
          </a:bodyPr>
          <a:lstStyle/>
          <a:p>
            <a:pPr marL="289560">
              <a:lnSpc>
                <a:spcPct val="100000"/>
              </a:lnSpc>
              <a:spcBef>
                <a:spcPts val="690"/>
              </a:spcBef>
            </a:pPr>
            <a:r>
              <a:rPr sz="1700" spc="-10">
                <a:latin typeface="Ariel"/>
                <a:cs typeface="Arial" panose="020B0604020202020204" pitchFamily="34" charset="0"/>
              </a:rPr>
              <a:t>Bruistabletten</a:t>
            </a:r>
            <a:endParaRPr sz="1700">
              <a:latin typeface="Ariel"/>
              <a:cs typeface="Arial" panose="020B0604020202020204" pitchFamily="34" charset="0"/>
            </a:endParaRPr>
          </a:p>
        </p:txBody>
      </p:sp>
      <p:sp>
        <p:nvSpPr>
          <p:cNvPr id="19" name="object 19"/>
          <p:cNvSpPr txBox="1"/>
          <p:nvPr/>
        </p:nvSpPr>
        <p:spPr>
          <a:xfrm>
            <a:off x="5949551" y="4667013"/>
            <a:ext cx="2731935" cy="338426"/>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52705" rIns="0" bIns="0" rtlCol="0" anchor="t">
            <a:spAutoFit/>
          </a:bodyPr>
          <a:lstStyle/>
          <a:p>
            <a:pPr marL="498475" marR="206375" indent="-285115">
              <a:lnSpc>
                <a:spcPct val="115799"/>
              </a:lnSpc>
              <a:spcBef>
                <a:spcPts val="415"/>
              </a:spcBef>
            </a:pPr>
            <a:r>
              <a:rPr lang="nl-BE" sz="1700" spc="-10">
                <a:latin typeface="Ariel"/>
                <a:cs typeface="Arial"/>
              </a:rPr>
              <a:t>Groenten en vis- uit blik</a:t>
            </a:r>
          </a:p>
        </p:txBody>
      </p:sp>
      <p:sp>
        <p:nvSpPr>
          <p:cNvPr id="20" name="object 20"/>
          <p:cNvSpPr txBox="1"/>
          <p:nvPr/>
        </p:nvSpPr>
        <p:spPr>
          <a:xfrm>
            <a:off x="10198754" y="4923847"/>
            <a:ext cx="1772920" cy="350096"/>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87630" rIns="0" bIns="0" rtlCol="0">
            <a:spAutoFit/>
          </a:bodyPr>
          <a:lstStyle/>
          <a:p>
            <a:pPr marL="180340">
              <a:lnSpc>
                <a:spcPct val="100000"/>
              </a:lnSpc>
              <a:spcBef>
                <a:spcPts val="690"/>
              </a:spcBef>
            </a:pPr>
            <a:r>
              <a:rPr sz="1700">
                <a:latin typeface="Ariel"/>
                <a:cs typeface="Arial" panose="020B0604020202020204" pitchFamily="34" charset="0"/>
              </a:rPr>
              <a:t>Chips</a:t>
            </a:r>
            <a:r>
              <a:rPr sz="1700" spc="-15">
                <a:latin typeface="Ariel"/>
                <a:cs typeface="Arial" panose="020B0604020202020204" pitchFamily="34" charset="0"/>
              </a:rPr>
              <a:t> </a:t>
            </a:r>
            <a:r>
              <a:rPr sz="1700">
                <a:latin typeface="Ariel"/>
                <a:cs typeface="Arial" panose="020B0604020202020204" pitchFamily="34" charset="0"/>
              </a:rPr>
              <a:t>en</a:t>
            </a:r>
            <a:r>
              <a:rPr sz="1700" spc="-15">
                <a:latin typeface="Ariel"/>
                <a:cs typeface="Arial" panose="020B0604020202020204" pitchFamily="34" charset="0"/>
              </a:rPr>
              <a:t> </a:t>
            </a:r>
            <a:r>
              <a:rPr sz="1700" spc="-10">
                <a:latin typeface="Ariel"/>
                <a:cs typeface="Arial" panose="020B0604020202020204" pitchFamily="34" charset="0"/>
              </a:rPr>
              <a:t>koekjes</a:t>
            </a:r>
            <a:endParaRPr sz="1700">
              <a:latin typeface="Ariel"/>
              <a:cs typeface="Arial" panose="020B0604020202020204" pitchFamily="34" charset="0"/>
            </a:endParaRPr>
          </a:p>
        </p:txBody>
      </p:sp>
      <p:sp>
        <p:nvSpPr>
          <p:cNvPr id="26" name="object 26"/>
          <p:cNvSpPr/>
          <p:nvPr/>
        </p:nvSpPr>
        <p:spPr>
          <a:xfrm>
            <a:off x="7907711" y="7481496"/>
            <a:ext cx="2447290" cy="2451735"/>
          </a:xfrm>
          <a:custGeom>
            <a:avLst/>
            <a:gdLst/>
            <a:ahLst/>
            <a:cxnLst/>
            <a:rect l="l" t="t" r="r" b="b"/>
            <a:pathLst>
              <a:path w="2447290" h="2451734">
                <a:moveTo>
                  <a:pt x="2261511" y="0"/>
                </a:moveTo>
                <a:lnTo>
                  <a:pt x="2214552" y="6042"/>
                </a:lnTo>
                <a:lnTo>
                  <a:pt x="2170091" y="24168"/>
                </a:lnTo>
                <a:lnTo>
                  <a:pt x="2130621" y="54378"/>
                </a:lnTo>
                <a:lnTo>
                  <a:pt x="1224362" y="962364"/>
                </a:lnTo>
                <a:lnTo>
                  <a:pt x="318179" y="54378"/>
                </a:lnTo>
                <a:lnTo>
                  <a:pt x="278698" y="24168"/>
                </a:lnTo>
                <a:lnTo>
                  <a:pt x="234215" y="6042"/>
                </a:lnTo>
                <a:lnTo>
                  <a:pt x="187232" y="0"/>
                </a:lnTo>
                <a:lnTo>
                  <a:pt x="140257" y="6042"/>
                </a:lnTo>
                <a:lnTo>
                  <a:pt x="95792" y="24168"/>
                </a:lnTo>
                <a:lnTo>
                  <a:pt x="56343" y="54378"/>
                </a:lnTo>
                <a:lnTo>
                  <a:pt x="26191" y="93935"/>
                </a:lnTo>
                <a:lnTo>
                  <a:pt x="8100" y="138497"/>
                </a:lnTo>
                <a:lnTo>
                  <a:pt x="2070" y="185561"/>
                </a:lnTo>
                <a:lnTo>
                  <a:pt x="8100" y="232624"/>
                </a:lnTo>
                <a:lnTo>
                  <a:pt x="26191" y="277182"/>
                </a:lnTo>
                <a:lnTo>
                  <a:pt x="56343" y="316734"/>
                </a:lnTo>
                <a:lnTo>
                  <a:pt x="962526" y="1224721"/>
                </a:lnTo>
                <a:lnTo>
                  <a:pt x="54273" y="2134854"/>
                </a:lnTo>
                <a:lnTo>
                  <a:pt x="24121" y="2174434"/>
                </a:lnTo>
                <a:lnTo>
                  <a:pt x="6030" y="2219001"/>
                </a:lnTo>
                <a:lnTo>
                  <a:pt x="0" y="2266059"/>
                </a:lnTo>
                <a:lnTo>
                  <a:pt x="6030" y="2313111"/>
                </a:lnTo>
                <a:lnTo>
                  <a:pt x="24121" y="2357661"/>
                </a:lnTo>
                <a:lnTo>
                  <a:pt x="54273" y="2397213"/>
                </a:lnTo>
                <a:lnTo>
                  <a:pt x="115528" y="2437956"/>
                </a:lnTo>
                <a:lnTo>
                  <a:pt x="185223" y="2451540"/>
                </a:lnTo>
                <a:lnTo>
                  <a:pt x="220603" y="2448144"/>
                </a:lnTo>
                <a:lnTo>
                  <a:pt x="254928" y="2437956"/>
                </a:lnTo>
                <a:lnTo>
                  <a:pt x="287141" y="2420979"/>
                </a:lnTo>
                <a:lnTo>
                  <a:pt x="316185" y="2397213"/>
                </a:lnTo>
                <a:lnTo>
                  <a:pt x="1224438" y="1487077"/>
                </a:lnTo>
                <a:lnTo>
                  <a:pt x="2130621" y="2395059"/>
                </a:lnTo>
                <a:lnTo>
                  <a:pt x="2159664" y="2418826"/>
                </a:lnTo>
                <a:lnTo>
                  <a:pt x="2191872" y="2435804"/>
                </a:lnTo>
                <a:lnTo>
                  <a:pt x="2226192" y="2445991"/>
                </a:lnTo>
                <a:lnTo>
                  <a:pt x="2261571" y="2449387"/>
                </a:lnTo>
                <a:lnTo>
                  <a:pt x="2296941" y="2445991"/>
                </a:lnTo>
                <a:lnTo>
                  <a:pt x="2363457" y="2418826"/>
                </a:lnTo>
                <a:lnTo>
                  <a:pt x="2422654" y="2355477"/>
                </a:lnTo>
                <a:lnTo>
                  <a:pt x="2440726" y="2310909"/>
                </a:lnTo>
                <a:lnTo>
                  <a:pt x="2446750" y="2263850"/>
                </a:lnTo>
                <a:lnTo>
                  <a:pt x="2440726" y="2216798"/>
                </a:lnTo>
                <a:lnTo>
                  <a:pt x="2422654" y="2172249"/>
                </a:lnTo>
                <a:lnTo>
                  <a:pt x="2392533" y="2132700"/>
                </a:lnTo>
                <a:lnTo>
                  <a:pt x="1486198" y="1224721"/>
                </a:lnTo>
                <a:lnTo>
                  <a:pt x="2392457" y="316734"/>
                </a:lnTo>
                <a:lnTo>
                  <a:pt x="2422577" y="277182"/>
                </a:lnTo>
                <a:lnTo>
                  <a:pt x="2440650" y="232624"/>
                </a:lnTo>
                <a:lnTo>
                  <a:pt x="2446674" y="185561"/>
                </a:lnTo>
                <a:lnTo>
                  <a:pt x="2440650" y="138497"/>
                </a:lnTo>
                <a:lnTo>
                  <a:pt x="2422577" y="93935"/>
                </a:lnTo>
                <a:lnTo>
                  <a:pt x="2392457" y="54378"/>
                </a:lnTo>
                <a:lnTo>
                  <a:pt x="2352955" y="24168"/>
                </a:lnTo>
                <a:lnTo>
                  <a:pt x="2308476" y="6042"/>
                </a:lnTo>
                <a:lnTo>
                  <a:pt x="2261511" y="0"/>
                </a:lnTo>
                <a:close/>
              </a:path>
            </a:pathLst>
          </a:custGeom>
          <a:solidFill>
            <a:srgbClr val="DD2E4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txBox="1">
            <a:spLocks noGrp="1"/>
          </p:cNvSpPr>
          <p:nvPr>
            <p:ph type="title"/>
          </p:nvPr>
        </p:nvSpPr>
        <p:spPr>
          <a:xfrm>
            <a:off x="4032982" y="564278"/>
            <a:ext cx="10901210" cy="1090042"/>
          </a:xfrm>
          <a:prstGeom prst="rect">
            <a:avLst/>
          </a:prstGeom>
        </p:spPr>
        <p:txBody>
          <a:bodyPr vert="horz" wrap="square" lIns="0" tIns="12700" rIns="0" bIns="0" rtlCol="0" anchor="t">
            <a:spAutoFit/>
          </a:bodyPr>
          <a:lstStyle/>
          <a:p>
            <a:pPr marL="12700">
              <a:spcBef>
                <a:spcPts val="100"/>
              </a:spcBef>
              <a:tabLst>
                <a:tab pos="2038350" algn="l"/>
                <a:tab pos="2581275" algn="l"/>
                <a:tab pos="4064000" algn="l"/>
                <a:tab pos="5299710" algn="l"/>
              </a:tabLst>
            </a:pPr>
            <a:r>
              <a:rPr lang="nl-BE" spc="-20" err="1"/>
              <a:t>Voeding</a:t>
            </a:r>
            <a:r>
              <a:rPr lang="nl-BE" spc="-20"/>
              <a:t>: let op met </a:t>
            </a:r>
            <a:r>
              <a:rPr lang="nl-BE" spc="-20" err="1"/>
              <a:t>zout</a:t>
            </a:r>
            <a:endParaRPr lang="nl-BE" spc="-20" err="1">
              <a:latin typeface="Arial" panose="020B0604020202020204" pitchFamily="34" charset="0"/>
              <a:cs typeface="Arial" panose="020B0604020202020204" pitchFamily="34" charset="0"/>
            </a:endParaRPr>
          </a:p>
        </p:txBody>
      </p:sp>
      <p:sp>
        <p:nvSpPr>
          <p:cNvPr id="30" name="object 30"/>
          <p:cNvSpPr txBox="1"/>
          <p:nvPr/>
        </p:nvSpPr>
        <p:spPr>
          <a:xfrm>
            <a:off x="3737612" y="2691866"/>
            <a:ext cx="7155815" cy="1618776"/>
          </a:xfrm>
          <a:prstGeom prst="rect">
            <a:avLst/>
          </a:prstGeom>
        </p:spPr>
        <p:txBody>
          <a:bodyPr vert="horz" wrap="square" lIns="0" tIns="12700" rIns="0" bIns="0" rtlCol="0" anchor="t">
            <a:spAutoFit/>
          </a:bodyPr>
          <a:lstStyle/>
          <a:p>
            <a:pPr marL="12700" marR="5080">
              <a:lnSpc>
                <a:spcPct val="114100"/>
              </a:lnSpc>
              <a:spcBef>
                <a:spcPts val="100"/>
              </a:spcBef>
            </a:pPr>
            <a:r>
              <a:rPr lang="nl-NL" sz="2300">
                <a:latin typeface="Ariel"/>
                <a:cs typeface="Arial"/>
              </a:rPr>
              <a:t>Want zout houdt vocht vast in je lichaam</a:t>
            </a:r>
            <a:r>
              <a:rPr lang="nl-BE" sz="2300">
                <a:latin typeface="Ariel"/>
                <a:cs typeface="Arial"/>
              </a:rPr>
              <a:t>.</a:t>
            </a:r>
            <a:r>
              <a:rPr lang="nl-BE" sz="2300" spc="-20">
                <a:latin typeface="Ariel"/>
                <a:cs typeface="Arial"/>
              </a:rPr>
              <a:t> Je</a:t>
            </a:r>
            <a:r>
              <a:rPr lang="nl-BE" sz="2300" spc="-25">
                <a:latin typeface="Ariel"/>
                <a:cs typeface="Arial"/>
              </a:rPr>
              <a:t> </a:t>
            </a:r>
            <a:r>
              <a:rPr lang="nl-BE" sz="2300" spc="60">
                <a:latin typeface="Ariel"/>
                <a:cs typeface="Arial"/>
              </a:rPr>
              <a:t>hart</a:t>
            </a:r>
            <a:r>
              <a:rPr lang="nl-BE" sz="2300" spc="-20">
                <a:latin typeface="Ariel"/>
                <a:cs typeface="Arial"/>
              </a:rPr>
              <a:t> </a:t>
            </a:r>
            <a:r>
              <a:rPr lang="nl-BE" sz="2300" spc="-25">
                <a:latin typeface="Ariel"/>
                <a:cs typeface="Arial"/>
              </a:rPr>
              <a:t>en </a:t>
            </a:r>
            <a:r>
              <a:rPr lang="nl-BE" sz="2300">
                <a:latin typeface="Ariel"/>
                <a:cs typeface="Arial"/>
              </a:rPr>
              <a:t>nieren</a:t>
            </a:r>
            <a:r>
              <a:rPr lang="nl-BE" sz="2300" spc="35">
                <a:latin typeface="Ariel"/>
                <a:cs typeface="Arial"/>
              </a:rPr>
              <a:t> </a:t>
            </a:r>
            <a:r>
              <a:rPr lang="nl-BE" sz="2300" spc="55">
                <a:latin typeface="Ariel"/>
                <a:cs typeface="Arial"/>
              </a:rPr>
              <a:t>moeten</a:t>
            </a:r>
            <a:r>
              <a:rPr lang="nl-BE" sz="2300" spc="40">
                <a:latin typeface="Ariel"/>
                <a:cs typeface="Arial"/>
              </a:rPr>
              <a:t> </a:t>
            </a:r>
            <a:r>
              <a:rPr lang="nl-BE" sz="2300">
                <a:latin typeface="Ariel"/>
                <a:cs typeface="Arial"/>
              </a:rPr>
              <a:t>dan</a:t>
            </a:r>
            <a:r>
              <a:rPr lang="nl-BE" sz="2300" spc="35">
                <a:latin typeface="Ariel"/>
                <a:cs typeface="Arial"/>
              </a:rPr>
              <a:t> </a:t>
            </a:r>
            <a:r>
              <a:rPr lang="nl-BE" sz="2300" spc="50">
                <a:latin typeface="Ariel"/>
                <a:cs typeface="Arial"/>
              </a:rPr>
              <a:t>meer</a:t>
            </a:r>
            <a:r>
              <a:rPr lang="nl-BE" sz="2300" spc="40">
                <a:latin typeface="Ariel"/>
                <a:cs typeface="Arial"/>
              </a:rPr>
              <a:t> </a:t>
            </a:r>
            <a:r>
              <a:rPr lang="nl-BE" sz="2300">
                <a:latin typeface="Ariel"/>
                <a:cs typeface="Arial"/>
              </a:rPr>
              <a:t>vocht</a:t>
            </a:r>
            <a:r>
              <a:rPr lang="nl-BE" sz="2300" spc="35">
                <a:latin typeface="Ariel"/>
                <a:cs typeface="Arial"/>
              </a:rPr>
              <a:t> </a:t>
            </a:r>
            <a:r>
              <a:rPr lang="nl-BE" sz="2300" spc="-10">
                <a:latin typeface="Ariel"/>
                <a:cs typeface="Arial"/>
              </a:rPr>
              <a:t>verwerken.</a:t>
            </a:r>
          </a:p>
          <a:p>
            <a:pPr marL="12700" marR="5080">
              <a:lnSpc>
                <a:spcPct val="114100"/>
              </a:lnSpc>
              <a:spcBef>
                <a:spcPts val="100"/>
              </a:spcBef>
            </a:pPr>
            <a:endParaRPr lang="nl-BE" sz="2300" spc="-10">
              <a:latin typeface="Ariel"/>
              <a:cs typeface="Arial"/>
            </a:endParaRPr>
          </a:p>
          <a:p>
            <a:pPr marL="12700" marR="5080">
              <a:lnSpc>
                <a:spcPct val="114100"/>
              </a:lnSpc>
              <a:spcBef>
                <a:spcPts val="100"/>
              </a:spcBef>
            </a:pPr>
            <a:r>
              <a:rPr lang="nl-BE" sz="2300" spc="-10">
                <a:latin typeface="Ariel"/>
                <a:cs typeface="Arial"/>
              </a:rPr>
              <a:t>Eet deze producten bij voorkeur niet. </a:t>
            </a:r>
            <a:endParaRPr lang="nl-BE" sz="2300">
              <a:latin typeface="Ariel"/>
              <a:cs typeface="Arial"/>
            </a:endParaRPr>
          </a:p>
        </p:txBody>
      </p:sp>
      <p:sp>
        <p:nvSpPr>
          <p:cNvPr id="33" name="object 33"/>
          <p:cNvSpPr txBox="1"/>
          <p:nvPr/>
        </p:nvSpPr>
        <p:spPr>
          <a:xfrm>
            <a:off x="12695393" y="3014186"/>
            <a:ext cx="4835433" cy="1210011"/>
          </a:xfrm>
          <a:prstGeom prst="rect">
            <a:avLst/>
          </a:prstGeom>
        </p:spPr>
        <p:txBody>
          <a:bodyPr vert="horz" wrap="square" lIns="0" tIns="12700" rIns="0" bIns="0" rtlCol="0" anchor="t">
            <a:spAutoFit/>
          </a:bodyPr>
          <a:lstStyle/>
          <a:p>
            <a:pPr marL="12700" marR="5080">
              <a:lnSpc>
                <a:spcPct val="115399"/>
              </a:lnSpc>
              <a:spcBef>
                <a:spcPts val="100"/>
              </a:spcBef>
            </a:pPr>
            <a:r>
              <a:rPr lang="nl-BE" sz="2300" spc="-10">
                <a:latin typeface="Ariel"/>
                <a:cs typeface="Arial"/>
              </a:rPr>
              <a:t>Op huisbezoek? Vraag aan je </a:t>
            </a:r>
            <a:r>
              <a:rPr lang="nl-BE" sz="2300" spc="45">
                <a:latin typeface="Ariel"/>
                <a:cs typeface="Arial"/>
              </a:rPr>
              <a:t>patiënt om voedingswaren uit de kast te halen. Bekijk samen de </a:t>
            </a:r>
            <a:r>
              <a:rPr lang="nl-BE" sz="2300" spc="-10">
                <a:latin typeface="Ariel"/>
                <a:cs typeface="Arial"/>
              </a:rPr>
              <a:t>voedingswaarden.</a:t>
            </a:r>
            <a:endParaRPr lang="nl-BE" sz="2300">
              <a:latin typeface="Ariel"/>
              <a:cs typeface="Arial"/>
            </a:endParaRPr>
          </a:p>
        </p:txBody>
      </p:sp>
      <p:sp>
        <p:nvSpPr>
          <p:cNvPr id="34" name="Rechthoek: afgeronde hoeken 33">
            <a:extLst>
              <a:ext uri="{FF2B5EF4-FFF2-40B4-BE49-F238E27FC236}">
                <a16:creationId xmlns:a16="http://schemas.microsoft.com/office/drawing/2014/main" id="{4862B70D-DB35-5411-16AE-4F3FECCE324E}"/>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object 9">
            <a:extLst>
              <a:ext uri="{FF2B5EF4-FFF2-40B4-BE49-F238E27FC236}">
                <a16:creationId xmlns:a16="http://schemas.microsoft.com/office/drawing/2014/main" id="{673818B5-4205-9AD1-34CB-6CBBC44C0EF2}"/>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NL" b="1">
                <a:solidFill>
                  <a:schemeClr val="bg1"/>
                </a:solidFill>
                <a:latin typeface="Ariel"/>
              </a:rPr>
              <a:t>Voeding: let op met teveel zout</a:t>
            </a:r>
            <a:endParaRPr lang="nl-BE" b="1" spc="-20">
              <a:solidFill>
                <a:schemeClr val="bg1"/>
              </a:solidFill>
              <a:latin typeface="Ariel"/>
            </a:endParaRPr>
          </a:p>
        </p:txBody>
      </p:sp>
      <p:pic>
        <p:nvPicPr>
          <p:cNvPr id="36" name="object 14">
            <a:extLst>
              <a:ext uri="{FF2B5EF4-FFF2-40B4-BE49-F238E27FC236}">
                <a16:creationId xmlns:a16="http://schemas.microsoft.com/office/drawing/2014/main" id="{60FB3EDC-4699-B326-8329-DCFC4E73C423}"/>
              </a:ext>
            </a:extLst>
          </p:cNvPr>
          <p:cNvPicPr/>
          <p:nvPr/>
        </p:nvPicPr>
        <p:blipFill>
          <a:blip r:embed="rId10" cstate="print"/>
          <a:stretch>
            <a:fillRect/>
          </a:stretch>
        </p:blipFill>
        <p:spPr>
          <a:xfrm>
            <a:off x="16044291" y="685575"/>
            <a:ext cx="1222502" cy="1239596"/>
          </a:xfrm>
          <a:prstGeom prst="rect">
            <a:avLst/>
          </a:prstGeom>
        </p:spPr>
      </p:pic>
      <p:grpSp>
        <p:nvGrpSpPr>
          <p:cNvPr id="37" name="object 31">
            <a:extLst>
              <a:ext uri="{FF2B5EF4-FFF2-40B4-BE49-F238E27FC236}">
                <a16:creationId xmlns:a16="http://schemas.microsoft.com/office/drawing/2014/main" id="{9DE86A0E-1EF0-889E-DA06-EF27DB74110C}"/>
              </a:ext>
            </a:extLst>
          </p:cNvPr>
          <p:cNvGrpSpPr/>
          <p:nvPr/>
        </p:nvGrpSpPr>
        <p:grpSpPr>
          <a:xfrm>
            <a:off x="16056102" y="697360"/>
            <a:ext cx="1198880" cy="1216025"/>
            <a:chOff x="16659987" y="575220"/>
            <a:chExt cx="1198880" cy="1216025"/>
          </a:xfrm>
        </p:grpSpPr>
        <p:sp>
          <p:nvSpPr>
            <p:cNvPr id="38" name="object 32">
              <a:extLst>
                <a:ext uri="{FF2B5EF4-FFF2-40B4-BE49-F238E27FC236}">
                  <a16:creationId xmlns:a16="http://schemas.microsoft.com/office/drawing/2014/main" id="{4B64C759-3893-75B6-6951-103E1C56C594}"/>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9" name="object 33">
              <a:extLst>
                <a:ext uri="{FF2B5EF4-FFF2-40B4-BE49-F238E27FC236}">
                  <a16:creationId xmlns:a16="http://schemas.microsoft.com/office/drawing/2014/main" id="{0ACC2C10-A73E-ED62-6310-D7EA87AD59F3}"/>
                </a:ext>
              </a:extLst>
            </p:cNvPr>
            <p:cNvPicPr/>
            <p:nvPr/>
          </p:nvPicPr>
          <p:blipFill>
            <a:blip r:embed="rId11" cstate="print"/>
            <a:stretch>
              <a:fillRect/>
            </a:stretch>
          </p:blipFill>
          <p:spPr>
            <a:xfrm>
              <a:off x="17191989" y="786656"/>
              <a:ext cx="134493" cy="134747"/>
            </a:xfrm>
            <a:prstGeom prst="rect">
              <a:avLst/>
            </a:prstGeom>
          </p:spPr>
        </p:pic>
        <p:sp>
          <p:nvSpPr>
            <p:cNvPr id="40" name="object 34">
              <a:extLst>
                <a:ext uri="{FF2B5EF4-FFF2-40B4-BE49-F238E27FC236}">
                  <a16:creationId xmlns:a16="http://schemas.microsoft.com/office/drawing/2014/main" id="{D98A3AA2-D6A9-ABAE-B30A-B86D2C614C94}"/>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41" name="object 32">
            <a:extLst>
              <a:ext uri="{FF2B5EF4-FFF2-40B4-BE49-F238E27FC236}">
                <a16:creationId xmlns:a16="http://schemas.microsoft.com/office/drawing/2014/main" id="{A121815B-C9BF-DDC6-8163-62AC88A8B09C}"/>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42" name="Afbeelding 41" descr="Afbeelding met kunst&#10;&#10;Automatisch gegenereerde beschrijving">
            <a:extLst>
              <a:ext uri="{FF2B5EF4-FFF2-40B4-BE49-F238E27FC236}">
                <a16:creationId xmlns:a16="http://schemas.microsoft.com/office/drawing/2014/main" id="{24D9FF10-C7C3-0590-8605-34F2A429CF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43" name="object 5">
            <a:extLst>
              <a:ext uri="{FF2B5EF4-FFF2-40B4-BE49-F238E27FC236}">
                <a16:creationId xmlns:a16="http://schemas.microsoft.com/office/drawing/2014/main" id="{B36E83C6-AD11-98D8-87F0-3B71A821ABEA}"/>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44" name="object 7">
            <a:extLst>
              <a:ext uri="{FF2B5EF4-FFF2-40B4-BE49-F238E27FC236}">
                <a16:creationId xmlns:a16="http://schemas.microsoft.com/office/drawing/2014/main" id="{4F24E652-F22A-7580-4AC3-F06123C45AD4}"/>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2" name="object 19">
            <a:extLst>
              <a:ext uri="{FF2B5EF4-FFF2-40B4-BE49-F238E27FC236}">
                <a16:creationId xmlns:a16="http://schemas.microsoft.com/office/drawing/2014/main" id="{ECB72521-83F0-7214-0BFB-CF260E8509FB}"/>
              </a:ext>
            </a:extLst>
          </p:cNvPr>
          <p:cNvSpPr/>
          <p:nvPr/>
        </p:nvSpPr>
        <p:spPr>
          <a:xfrm>
            <a:off x="11800294" y="3216815"/>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45" name="Ovaal 44">
            <a:extLst>
              <a:ext uri="{FF2B5EF4-FFF2-40B4-BE49-F238E27FC236}">
                <a16:creationId xmlns:a16="http://schemas.microsoft.com/office/drawing/2014/main" id="{6E83F0F6-DD31-0523-1524-8A5D5D20C66B}"/>
              </a:ext>
            </a:extLst>
          </p:cNvPr>
          <p:cNvSpPr/>
          <p:nvPr/>
        </p:nvSpPr>
        <p:spPr>
          <a:xfrm>
            <a:off x="11974773" y="3955182"/>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46" name="Pijl: rechts 45">
            <a:extLst>
              <a:ext uri="{FF2B5EF4-FFF2-40B4-BE49-F238E27FC236}">
                <a16:creationId xmlns:a16="http://schemas.microsoft.com/office/drawing/2014/main" id="{4D28B4BD-0D31-B9D3-81CF-723362053A99}"/>
              </a:ext>
            </a:extLst>
          </p:cNvPr>
          <p:cNvSpPr/>
          <p:nvPr/>
        </p:nvSpPr>
        <p:spPr>
          <a:xfrm>
            <a:off x="2662782" y="2712845"/>
            <a:ext cx="762000" cy="69688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47" name="object 28"/>
          <p:cNvGrpSpPr/>
          <p:nvPr/>
        </p:nvGrpSpPr>
        <p:grpSpPr>
          <a:xfrm>
            <a:off x="12381319" y="5418035"/>
            <a:ext cx="3670300" cy="2931160"/>
            <a:chOff x="12381319" y="5418035"/>
            <a:chExt cx="3670300" cy="2931160"/>
          </a:xfrm>
        </p:grpSpPr>
        <p:pic>
          <p:nvPicPr>
            <p:cNvPr id="48" name="object 29"/>
            <p:cNvPicPr/>
            <p:nvPr/>
          </p:nvPicPr>
          <p:blipFill>
            <a:blip r:embed="rId13" cstate="print"/>
            <a:stretch>
              <a:fillRect/>
            </a:stretch>
          </p:blipFill>
          <p:spPr>
            <a:xfrm>
              <a:off x="12381319" y="5418035"/>
              <a:ext cx="1543049" cy="1543037"/>
            </a:xfrm>
            <a:prstGeom prst="rect">
              <a:avLst/>
            </a:prstGeom>
          </p:spPr>
        </p:pic>
        <p:pic>
          <p:nvPicPr>
            <p:cNvPr id="49" name="object 30"/>
            <p:cNvPicPr/>
            <p:nvPr/>
          </p:nvPicPr>
          <p:blipFill>
            <a:blip r:embed="rId14" cstate="print"/>
            <a:stretch>
              <a:fillRect/>
            </a:stretch>
          </p:blipFill>
          <p:spPr>
            <a:xfrm>
              <a:off x="14433677" y="6964680"/>
              <a:ext cx="1617540" cy="1384109"/>
            </a:xfrm>
            <a:prstGeom prst="rect">
              <a:avLst/>
            </a:prstGeom>
          </p:spPr>
        </p:pic>
      </p:grpSp>
      <p:sp>
        <p:nvSpPr>
          <p:cNvPr id="50" name="object 31"/>
          <p:cNvSpPr txBox="1"/>
          <p:nvPr/>
        </p:nvSpPr>
        <p:spPr>
          <a:xfrm>
            <a:off x="14103540" y="5244909"/>
            <a:ext cx="2956863" cy="633250"/>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57785" rIns="0" bIns="0" rtlCol="0" anchor="t">
            <a:spAutoFit/>
          </a:bodyPr>
          <a:lstStyle/>
          <a:p>
            <a:pPr marL="756285" marR="106045" indent="-642620">
              <a:lnSpc>
                <a:spcPct val="113300"/>
              </a:lnSpc>
              <a:spcBef>
                <a:spcPts val="455"/>
              </a:spcBef>
            </a:pPr>
            <a:r>
              <a:rPr lang="nl-BE" sz="1700" err="1">
                <a:latin typeface="Ariel"/>
                <a:cs typeface="Arial"/>
              </a:rPr>
              <a:t>Kruidenmixen</a:t>
            </a:r>
            <a:r>
              <a:rPr lang="nl-BE" sz="1700" spc="155">
                <a:latin typeface="Ariel"/>
                <a:cs typeface="Arial"/>
              </a:rPr>
              <a:t> </a:t>
            </a:r>
            <a:r>
              <a:rPr lang="nl-BE" sz="1700" spc="-25">
                <a:latin typeface="Ariel"/>
                <a:cs typeface="Arial"/>
              </a:rPr>
              <a:t>met </a:t>
            </a:r>
            <a:r>
              <a:rPr lang="nl-BE" sz="1700" spc="-20" err="1">
                <a:latin typeface="Ariel"/>
                <a:cs typeface="Arial"/>
              </a:rPr>
              <a:t>zout</a:t>
            </a:r>
            <a:r>
              <a:rPr lang="nl-BE" sz="1700" spc="-20">
                <a:latin typeface="Ariel"/>
                <a:cs typeface="Arial"/>
              </a:rPr>
              <a:t>, </a:t>
            </a:r>
            <a:r>
              <a:rPr lang="nl-BE" sz="1700" spc="-20" err="1">
                <a:latin typeface="Ariel"/>
                <a:cs typeface="Arial"/>
              </a:rPr>
              <a:t>en</a:t>
            </a:r>
            <a:r>
              <a:rPr lang="nl-BE" sz="1700" spc="-20">
                <a:latin typeface="Ariel"/>
                <a:cs typeface="Arial"/>
              </a:rPr>
              <a:t> </a:t>
            </a:r>
            <a:r>
              <a:rPr lang="nl-BE" sz="1700" spc="-20" err="1">
                <a:latin typeface="Ariel"/>
                <a:cs typeface="Arial"/>
              </a:rPr>
              <a:t>zoutvervangers</a:t>
            </a:r>
            <a:endParaRPr lang="nl-BE" sz="1700" err="1">
              <a:latin typeface="Ariel"/>
              <a:cs typeface="Arial" panose="020B0604020202020204" pitchFamily="34" charset="0"/>
            </a:endParaRPr>
          </a:p>
        </p:txBody>
      </p:sp>
      <p:sp>
        <p:nvSpPr>
          <p:cNvPr id="51" name="object 32"/>
          <p:cNvSpPr txBox="1"/>
          <p:nvPr/>
        </p:nvSpPr>
        <p:spPr>
          <a:xfrm>
            <a:off x="16031401" y="6870769"/>
            <a:ext cx="1913255" cy="633250"/>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57785" rIns="0" bIns="0" rtlCol="0">
            <a:spAutoFit/>
          </a:bodyPr>
          <a:lstStyle/>
          <a:p>
            <a:pPr marL="379095" marR="353060" indent="-18415">
              <a:lnSpc>
                <a:spcPct val="113300"/>
              </a:lnSpc>
              <a:spcBef>
                <a:spcPts val="455"/>
              </a:spcBef>
            </a:pPr>
            <a:r>
              <a:rPr sz="1700">
                <a:latin typeface="Ariel"/>
                <a:cs typeface="Arial" panose="020B0604020202020204" pitchFamily="34" charset="0"/>
              </a:rPr>
              <a:t>Wit</a:t>
            </a:r>
            <a:r>
              <a:rPr sz="1700" spc="-20">
                <a:latin typeface="Ariel"/>
                <a:cs typeface="Arial" panose="020B0604020202020204" pitchFamily="34" charset="0"/>
              </a:rPr>
              <a:t> </a:t>
            </a:r>
            <a:r>
              <a:rPr sz="1700" spc="50">
                <a:latin typeface="Ariel"/>
                <a:cs typeface="Arial" panose="020B0604020202020204" pitchFamily="34" charset="0"/>
              </a:rPr>
              <a:t>brood</a:t>
            </a:r>
            <a:r>
              <a:rPr sz="1700" spc="-20">
                <a:latin typeface="Ariel"/>
                <a:cs typeface="Arial" panose="020B0604020202020204" pitchFamily="34" charset="0"/>
              </a:rPr>
              <a:t> </a:t>
            </a:r>
            <a:r>
              <a:rPr sz="1700" spc="-25">
                <a:latin typeface="Ariel"/>
                <a:cs typeface="Arial" panose="020B0604020202020204" pitchFamily="34" charset="0"/>
              </a:rPr>
              <a:t>en </a:t>
            </a:r>
            <a:r>
              <a:rPr sz="1700" spc="-10">
                <a:latin typeface="Ariel"/>
                <a:cs typeface="Arial" panose="020B0604020202020204" pitchFamily="34" charset="0"/>
              </a:rPr>
              <a:t>koffiekoeken</a:t>
            </a:r>
            <a:endParaRPr sz="1700">
              <a:latin typeface="Ariel"/>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0876" y="771379"/>
            <a:ext cx="8226425" cy="1092200"/>
          </a:xfrm>
          <a:prstGeom prst="rect">
            <a:avLst/>
          </a:prstGeom>
        </p:spPr>
        <p:txBody>
          <a:bodyPr vert="horz" wrap="square" lIns="0" tIns="12700" rIns="0" bIns="0" rtlCol="0">
            <a:spAutoFit/>
          </a:bodyPr>
          <a:lstStyle/>
          <a:p>
            <a:pPr marL="12700">
              <a:lnSpc>
                <a:spcPct val="100000"/>
              </a:lnSpc>
              <a:spcBef>
                <a:spcPts val="100"/>
              </a:spcBef>
              <a:tabLst>
                <a:tab pos="2038350" algn="l"/>
                <a:tab pos="2581275" algn="l"/>
                <a:tab pos="4408170" algn="l"/>
                <a:tab pos="6384925" algn="l"/>
              </a:tabLst>
            </a:pPr>
            <a:r>
              <a:rPr spc="-20"/>
              <a:t>Zout</a:t>
            </a:r>
            <a:r>
              <a:t>	</a:t>
            </a:r>
            <a:r>
              <a:rPr spc="-50"/>
              <a:t>-</a:t>
            </a:r>
            <a:r>
              <a:t>	</a:t>
            </a:r>
            <a:r>
              <a:rPr spc="-25"/>
              <a:t>Wat</a:t>
            </a:r>
            <a:r>
              <a:t>	</a:t>
            </a:r>
            <a:r>
              <a:rPr spc="-25"/>
              <a:t>mag</a:t>
            </a:r>
            <a:r>
              <a:t>	</a:t>
            </a:r>
            <a:r>
              <a:rPr spc="-20"/>
              <a:t>wel?</a:t>
            </a:r>
          </a:p>
        </p:txBody>
      </p:sp>
      <p:grpSp>
        <p:nvGrpSpPr>
          <p:cNvPr id="4" name="object 4"/>
          <p:cNvGrpSpPr/>
          <p:nvPr/>
        </p:nvGrpSpPr>
        <p:grpSpPr>
          <a:xfrm>
            <a:off x="5312461" y="3364242"/>
            <a:ext cx="7914640" cy="4563745"/>
            <a:chOff x="5312461" y="3364242"/>
            <a:chExt cx="7914640" cy="4563745"/>
          </a:xfrm>
        </p:grpSpPr>
        <p:pic>
          <p:nvPicPr>
            <p:cNvPr id="5" name="object 5"/>
            <p:cNvPicPr/>
            <p:nvPr/>
          </p:nvPicPr>
          <p:blipFill>
            <a:blip r:embed="rId2" cstate="print"/>
            <a:stretch>
              <a:fillRect/>
            </a:stretch>
          </p:blipFill>
          <p:spPr>
            <a:xfrm>
              <a:off x="5312461" y="3364242"/>
              <a:ext cx="7383970" cy="4372978"/>
            </a:xfrm>
            <a:prstGeom prst="rect">
              <a:avLst/>
            </a:prstGeom>
          </p:spPr>
        </p:pic>
        <p:pic>
          <p:nvPicPr>
            <p:cNvPr id="6" name="object 6"/>
            <p:cNvPicPr/>
            <p:nvPr/>
          </p:nvPicPr>
          <p:blipFill>
            <a:blip r:embed="rId3" cstate="print"/>
            <a:stretch>
              <a:fillRect/>
            </a:stretch>
          </p:blipFill>
          <p:spPr>
            <a:xfrm>
              <a:off x="11310861" y="3463836"/>
              <a:ext cx="752474" cy="752474"/>
            </a:xfrm>
            <a:prstGeom prst="rect">
              <a:avLst/>
            </a:prstGeom>
          </p:spPr>
        </p:pic>
        <p:pic>
          <p:nvPicPr>
            <p:cNvPr id="7" name="object 7"/>
            <p:cNvPicPr/>
            <p:nvPr/>
          </p:nvPicPr>
          <p:blipFill>
            <a:blip r:embed="rId4" cstate="print"/>
            <a:stretch>
              <a:fillRect/>
            </a:stretch>
          </p:blipFill>
          <p:spPr>
            <a:xfrm>
              <a:off x="12173877" y="4216158"/>
              <a:ext cx="933449" cy="933449"/>
            </a:xfrm>
            <a:prstGeom prst="rect">
              <a:avLst/>
            </a:prstGeom>
          </p:spPr>
        </p:pic>
        <p:pic>
          <p:nvPicPr>
            <p:cNvPr id="8" name="object 8"/>
            <p:cNvPicPr/>
            <p:nvPr/>
          </p:nvPicPr>
          <p:blipFill>
            <a:blip r:embed="rId5" cstate="print"/>
            <a:stretch>
              <a:fillRect/>
            </a:stretch>
          </p:blipFill>
          <p:spPr>
            <a:xfrm>
              <a:off x="12055043" y="5443575"/>
              <a:ext cx="1171574" cy="1171574"/>
            </a:xfrm>
            <a:prstGeom prst="rect">
              <a:avLst/>
            </a:prstGeom>
          </p:spPr>
        </p:pic>
        <p:pic>
          <p:nvPicPr>
            <p:cNvPr id="9" name="object 9"/>
            <p:cNvPicPr/>
            <p:nvPr/>
          </p:nvPicPr>
          <p:blipFill>
            <a:blip r:embed="rId6" cstate="print"/>
            <a:stretch>
              <a:fillRect/>
            </a:stretch>
          </p:blipFill>
          <p:spPr>
            <a:xfrm>
              <a:off x="7888554" y="7137095"/>
              <a:ext cx="790574" cy="790574"/>
            </a:xfrm>
            <a:prstGeom prst="rect">
              <a:avLst/>
            </a:prstGeom>
          </p:spPr>
        </p:pic>
        <p:pic>
          <p:nvPicPr>
            <p:cNvPr id="10" name="object 10"/>
            <p:cNvPicPr/>
            <p:nvPr/>
          </p:nvPicPr>
          <p:blipFill>
            <a:blip r:embed="rId7" cstate="print"/>
            <a:stretch>
              <a:fillRect/>
            </a:stretch>
          </p:blipFill>
          <p:spPr>
            <a:xfrm>
              <a:off x="10945152" y="6578079"/>
              <a:ext cx="1114424" cy="1114424"/>
            </a:xfrm>
            <a:prstGeom prst="rect">
              <a:avLst/>
            </a:prstGeom>
          </p:spPr>
        </p:pic>
        <p:sp>
          <p:nvSpPr>
            <p:cNvPr id="11" name="object 11"/>
            <p:cNvSpPr/>
            <p:nvPr/>
          </p:nvSpPr>
          <p:spPr>
            <a:xfrm>
              <a:off x="9479839" y="7162139"/>
              <a:ext cx="913765" cy="762000"/>
            </a:xfrm>
            <a:custGeom>
              <a:avLst/>
              <a:gdLst/>
              <a:ahLst/>
              <a:cxnLst/>
              <a:rect l="l" t="t" r="r" b="b"/>
              <a:pathLst>
                <a:path w="913765" h="762000">
                  <a:moveTo>
                    <a:pt x="659866" y="0"/>
                  </a:moveTo>
                  <a:lnTo>
                    <a:pt x="253796" y="0"/>
                  </a:lnTo>
                  <a:lnTo>
                    <a:pt x="253796" y="533"/>
                  </a:lnTo>
                  <a:lnTo>
                    <a:pt x="202341" y="6584"/>
                  </a:lnTo>
                  <a:lnTo>
                    <a:pt x="154556" y="20175"/>
                  </a:lnTo>
                  <a:lnTo>
                    <a:pt x="111426" y="40516"/>
                  </a:lnTo>
                  <a:lnTo>
                    <a:pt x="73934" y="66821"/>
                  </a:lnTo>
                  <a:lnTo>
                    <a:pt x="43062" y="98299"/>
                  </a:lnTo>
                  <a:lnTo>
                    <a:pt x="19794" y="134164"/>
                  </a:lnTo>
                  <a:lnTo>
                    <a:pt x="5112" y="173627"/>
                  </a:lnTo>
                  <a:lnTo>
                    <a:pt x="0" y="215900"/>
                  </a:lnTo>
                  <a:lnTo>
                    <a:pt x="3459" y="250589"/>
                  </a:lnTo>
                  <a:lnTo>
                    <a:pt x="13455" y="283486"/>
                  </a:lnTo>
                  <a:lnTo>
                    <a:pt x="29414" y="314187"/>
                  </a:lnTo>
                  <a:lnTo>
                    <a:pt x="50761" y="342290"/>
                  </a:lnTo>
                  <a:lnTo>
                    <a:pt x="50761" y="660400"/>
                  </a:lnTo>
                  <a:lnTo>
                    <a:pt x="58739" y="699945"/>
                  </a:lnTo>
                  <a:lnTo>
                    <a:pt x="80495" y="732240"/>
                  </a:lnTo>
                  <a:lnTo>
                    <a:pt x="112762" y="754015"/>
                  </a:lnTo>
                  <a:lnTo>
                    <a:pt x="152273" y="762000"/>
                  </a:lnTo>
                  <a:lnTo>
                    <a:pt x="761377" y="762000"/>
                  </a:lnTo>
                  <a:lnTo>
                    <a:pt x="800895" y="754015"/>
                  </a:lnTo>
                  <a:lnTo>
                    <a:pt x="833166" y="732240"/>
                  </a:lnTo>
                  <a:lnTo>
                    <a:pt x="854923" y="699945"/>
                  </a:lnTo>
                  <a:lnTo>
                    <a:pt x="862901" y="660400"/>
                  </a:lnTo>
                  <a:lnTo>
                    <a:pt x="862901" y="342290"/>
                  </a:lnTo>
                  <a:lnTo>
                    <a:pt x="884249" y="314187"/>
                  </a:lnTo>
                  <a:lnTo>
                    <a:pt x="900207" y="283486"/>
                  </a:lnTo>
                  <a:lnTo>
                    <a:pt x="910203" y="250589"/>
                  </a:lnTo>
                  <a:lnTo>
                    <a:pt x="913663" y="215900"/>
                  </a:lnTo>
                  <a:lnTo>
                    <a:pt x="908550" y="173627"/>
                  </a:lnTo>
                  <a:lnTo>
                    <a:pt x="893869" y="134164"/>
                  </a:lnTo>
                  <a:lnTo>
                    <a:pt x="870600" y="98299"/>
                  </a:lnTo>
                  <a:lnTo>
                    <a:pt x="839728" y="66821"/>
                  </a:lnTo>
                  <a:lnTo>
                    <a:pt x="802236" y="40516"/>
                  </a:lnTo>
                  <a:lnTo>
                    <a:pt x="759106" y="20175"/>
                  </a:lnTo>
                  <a:lnTo>
                    <a:pt x="711322" y="6584"/>
                  </a:lnTo>
                  <a:lnTo>
                    <a:pt x="659866" y="533"/>
                  </a:lnTo>
                  <a:lnTo>
                    <a:pt x="659866" y="0"/>
                  </a:lnTo>
                  <a:close/>
                </a:path>
              </a:pathLst>
            </a:custGeom>
            <a:solidFill>
              <a:srgbClr val="D99D81"/>
            </a:solidFill>
          </p:spPr>
          <p:txBody>
            <a:bodyPr wrap="square" lIns="0" tIns="0" rIns="0" bIns="0" rtlCol="0"/>
            <a:lstStyle/>
            <a:p>
              <a:endParaRPr/>
            </a:p>
          </p:txBody>
        </p:sp>
        <p:sp>
          <p:nvSpPr>
            <p:cNvPr id="12" name="object 12"/>
            <p:cNvSpPr/>
            <p:nvPr/>
          </p:nvSpPr>
          <p:spPr>
            <a:xfrm>
              <a:off x="9962045" y="7504429"/>
              <a:ext cx="381000" cy="38100"/>
            </a:xfrm>
            <a:custGeom>
              <a:avLst/>
              <a:gdLst/>
              <a:ahLst/>
              <a:cxnLst/>
              <a:rect l="l" t="t" r="r" b="b"/>
              <a:pathLst>
                <a:path w="381000" h="38100">
                  <a:moveTo>
                    <a:pt x="380692" y="0"/>
                  </a:moveTo>
                  <a:lnTo>
                    <a:pt x="0" y="0"/>
                  </a:lnTo>
                  <a:lnTo>
                    <a:pt x="0" y="38100"/>
                  </a:lnTo>
                  <a:lnTo>
                    <a:pt x="380692" y="38100"/>
                  </a:lnTo>
                  <a:lnTo>
                    <a:pt x="380692" y="0"/>
                  </a:lnTo>
                  <a:close/>
                </a:path>
              </a:pathLst>
            </a:custGeom>
            <a:solidFill>
              <a:srgbClr val="CC917A"/>
            </a:solidFill>
          </p:spPr>
          <p:txBody>
            <a:bodyPr wrap="square" lIns="0" tIns="0" rIns="0" bIns="0" rtlCol="0"/>
            <a:lstStyle/>
            <a:p>
              <a:endParaRPr/>
            </a:p>
          </p:txBody>
        </p:sp>
        <p:sp>
          <p:nvSpPr>
            <p:cNvPr id="13" name="object 13"/>
            <p:cNvSpPr/>
            <p:nvPr/>
          </p:nvSpPr>
          <p:spPr>
            <a:xfrm>
              <a:off x="9530601" y="7212939"/>
              <a:ext cx="482600" cy="660400"/>
            </a:xfrm>
            <a:custGeom>
              <a:avLst/>
              <a:gdLst/>
              <a:ahLst/>
              <a:cxnLst/>
              <a:rect l="l" t="t" r="r" b="b"/>
              <a:pathLst>
                <a:path w="482600" h="660400">
                  <a:moveTo>
                    <a:pt x="215722" y="0"/>
                  </a:moveTo>
                  <a:lnTo>
                    <a:pt x="166263" y="4360"/>
                  </a:lnTo>
                  <a:lnTo>
                    <a:pt x="120859" y="16780"/>
                  </a:lnTo>
                  <a:lnTo>
                    <a:pt x="80804" y="36269"/>
                  </a:lnTo>
                  <a:lnTo>
                    <a:pt x="47396" y="61836"/>
                  </a:lnTo>
                  <a:lnTo>
                    <a:pt x="21928" y="92491"/>
                  </a:lnTo>
                  <a:lnTo>
                    <a:pt x="5698" y="127242"/>
                  </a:lnTo>
                  <a:lnTo>
                    <a:pt x="0" y="165100"/>
                  </a:lnTo>
                  <a:lnTo>
                    <a:pt x="3484" y="194756"/>
                  </a:lnTo>
                  <a:lnTo>
                    <a:pt x="13522" y="222656"/>
                  </a:lnTo>
                  <a:lnTo>
                    <a:pt x="29489" y="248346"/>
                  </a:lnTo>
                  <a:lnTo>
                    <a:pt x="50644" y="271246"/>
                  </a:lnTo>
                  <a:lnTo>
                    <a:pt x="50761" y="584200"/>
                  </a:lnTo>
                  <a:lnTo>
                    <a:pt x="56743" y="613862"/>
                  </a:lnTo>
                  <a:lnTo>
                    <a:pt x="73056" y="638082"/>
                  </a:lnTo>
                  <a:lnTo>
                    <a:pt x="97256" y="654412"/>
                  </a:lnTo>
                  <a:lnTo>
                    <a:pt x="126898" y="660400"/>
                  </a:lnTo>
                  <a:lnTo>
                    <a:pt x="355307" y="660400"/>
                  </a:lnTo>
                  <a:lnTo>
                    <a:pt x="384949" y="654412"/>
                  </a:lnTo>
                  <a:lnTo>
                    <a:pt x="409149" y="638082"/>
                  </a:lnTo>
                  <a:lnTo>
                    <a:pt x="425463" y="613862"/>
                  </a:lnTo>
                  <a:lnTo>
                    <a:pt x="431444" y="584200"/>
                  </a:lnTo>
                  <a:lnTo>
                    <a:pt x="431444" y="271246"/>
                  </a:lnTo>
                  <a:lnTo>
                    <a:pt x="452695" y="248231"/>
                  </a:lnTo>
                  <a:lnTo>
                    <a:pt x="468664" y="222573"/>
                  </a:lnTo>
                  <a:lnTo>
                    <a:pt x="478714" y="194715"/>
                  </a:lnTo>
                  <a:lnTo>
                    <a:pt x="482206" y="165100"/>
                  </a:lnTo>
                  <a:lnTo>
                    <a:pt x="475030" y="122716"/>
                  </a:lnTo>
                  <a:lnTo>
                    <a:pt x="454733" y="84415"/>
                  </a:lnTo>
                  <a:lnTo>
                    <a:pt x="423156" y="51609"/>
                  </a:lnTo>
                  <a:lnTo>
                    <a:pt x="382141" y="25710"/>
                  </a:lnTo>
                  <a:lnTo>
                    <a:pt x="333532" y="8129"/>
                  </a:lnTo>
                  <a:lnTo>
                    <a:pt x="279171" y="279"/>
                  </a:lnTo>
                  <a:lnTo>
                    <a:pt x="215722" y="0"/>
                  </a:lnTo>
                  <a:close/>
                </a:path>
              </a:pathLst>
            </a:custGeom>
            <a:solidFill>
              <a:srgbClr val="C3621D"/>
            </a:solidFill>
          </p:spPr>
          <p:txBody>
            <a:bodyPr wrap="square" lIns="0" tIns="0" rIns="0" bIns="0" rtlCol="0"/>
            <a:lstStyle/>
            <a:p>
              <a:endParaRPr/>
            </a:p>
          </p:txBody>
        </p:sp>
        <p:sp>
          <p:nvSpPr>
            <p:cNvPr id="14" name="object 14"/>
            <p:cNvSpPr/>
            <p:nvPr/>
          </p:nvSpPr>
          <p:spPr>
            <a:xfrm>
              <a:off x="8275179" y="4286707"/>
              <a:ext cx="1832610" cy="1895475"/>
            </a:xfrm>
            <a:custGeom>
              <a:avLst/>
              <a:gdLst/>
              <a:ahLst/>
              <a:cxnLst/>
              <a:rect l="l" t="t" r="r" b="b"/>
              <a:pathLst>
                <a:path w="1832609" h="1895475">
                  <a:moveTo>
                    <a:pt x="126301" y="946276"/>
                  </a:moveTo>
                  <a:lnTo>
                    <a:pt x="0" y="999185"/>
                  </a:lnTo>
                  <a:lnTo>
                    <a:pt x="4000" y="1006703"/>
                  </a:lnTo>
                  <a:lnTo>
                    <a:pt x="19145" y="1023750"/>
                  </a:lnTo>
                  <a:lnTo>
                    <a:pt x="35521" y="1043099"/>
                  </a:lnTo>
                  <a:lnTo>
                    <a:pt x="72015" y="1089278"/>
                  </a:lnTo>
                  <a:lnTo>
                    <a:pt x="113578" y="1146382"/>
                  </a:lnTo>
                  <a:lnTo>
                    <a:pt x="136292" y="1179388"/>
                  </a:lnTo>
                  <a:lnTo>
                    <a:pt x="160309" y="1215555"/>
                  </a:lnTo>
                  <a:lnTo>
                    <a:pt x="185642" y="1255025"/>
                  </a:lnTo>
                  <a:lnTo>
                    <a:pt x="212302" y="1297940"/>
                  </a:lnTo>
                  <a:lnTo>
                    <a:pt x="240303" y="1344444"/>
                  </a:lnTo>
                  <a:lnTo>
                    <a:pt x="269656" y="1394680"/>
                  </a:lnTo>
                  <a:lnTo>
                    <a:pt x="300372" y="1448790"/>
                  </a:lnTo>
                  <a:lnTo>
                    <a:pt x="332465" y="1506917"/>
                  </a:lnTo>
                  <a:lnTo>
                    <a:pt x="365946" y="1569205"/>
                  </a:lnTo>
                  <a:lnTo>
                    <a:pt x="400828" y="1635795"/>
                  </a:lnTo>
                  <a:lnTo>
                    <a:pt x="437122" y="1706832"/>
                  </a:lnTo>
                  <a:lnTo>
                    <a:pt x="474840" y="1782457"/>
                  </a:lnTo>
                  <a:lnTo>
                    <a:pt x="485637" y="1797520"/>
                  </a:lnTo>
                  <a:lnTo>
                    <a:pt x="521220" y="1840979"/>
                  </a:lnTo>
                  <a:lnTo>
                    <a:pt x="555026" y="1870575"/>
                  </a:lnTo>
                  <a:lnTo>
                    <a:pt x="611616" y="1895474"/>
                  </a:lnTo>
                  <a:lnTo>
                    <a:pt x="669037" y="1895474"/>
                  </a:lnTo>
                  <a:lnTo>
                    <a:pt x="733127" y="1869871"/>
                  </a:lnTo>
                  <a:lnTo>
                    <a:pt x="767310" y="1836853"/>
                  </a:lnTo>
                  <a:lnTo>
                    <a:pt x="795694" y="1795436"/>
                  </a:lnTo>
                  <a:lnTo>
                    <a:pt x="819238" y="1748396"/>
                  </a:lnTo>
                  <a:lnTo>
                    <a:pt x="837616" y="1682837"/>
                  </a:lnTo>
                  <a:lnTo>
                    <a:pt x="857173" y="1618346"/>
                  </a:lnTo>
                  <a:lnTo>
                    <a:pt x="877845" y="1554936"/>
                  </a:lnTo>
                  <a:lnTo>
                    <a:pt x="899569" y="1492619"/>
                  </a:lnTo>
                  <a:lnTo>
                    <a:pt x="912326" y="1458239"/>
                  </a:lnTo>
                  <a:lnTo>
                    <a:pt x="588937" y="1458239"/>
                  </a:lnTo>
                  <a:lnTo>
                    <a:pt x="567194" y="1427414"/>
                  </a:lnTo>
                  <a:lnTo>
                    <a:pt x="549992" y="1402060"/>
                  </a:lnTo>
                  <a:lnTo>
                    <a:pt x="532990" y="1375707"/>
                  </a:lnTo>
                  <a:lnTo>
                    <a:pt x="511848" y="1341881"/>
                  </a:lnTo>
                  <a:lnTo>
                    <a:pt x="474405" y="1292979"/>
                  </a:lnTo>
                  <a:lnTo>
                    <a:pt x="435743" y="1245681"/>
                  </a:lnTo>
                  <a:lnTo>
                    <a:pt x="396429" y="1200316"/>
                  </a:lnTo>
                  <a:lnTo>
                    <a:pt x="357028" y="1157210"/>
                  </a:lnTo>
                  <a:lnTo>
                    <a:pt x="318105" y="1116693"/>
                  </a:lnTo>
                  <a:lnTo>
                    <a:pt x="280227" y="1079090"/>
                  </a:lnTo>
                  <a:lnTo>
                    <a:pt x="243959" y="1044731"/>
                  </a:lnTo>
                  <a:lnTo>
                    <a:pt x="209867" y="1013942"/>
                  </a:lnTo>
                  <a:lnTo>
                    <a:pt x="178516" y="987052"/>
                  </a:lnTo>
                  <a:lnTo>
                    <a:pt x="150472" y="964387"/>
                  </a:lnTo>
                  <a:lnTo>
                    <a:pt x="126301" y="946276"/>
                  </a:lnTo>
                  <a:close/>
                </a:path>
                <a:path w="1832609" h="1895475">
                  <a:moveTo>
                    <a:pt x="1761616" y="0"/>
                  </a:moveTo>
                  <a:lnTo>
                    <a:pt x="1679346" y="56413"/>
                  </a:lnTo>
                  <a:lnTo>
                    <a:pt x="1643480" y="81710"/>
                  </a:lnTo>
                  <a:lnTo>
                    <a:pt x="1607596" y="108413"/>
                  </a:lnTo>
                  <a:lnTo>
                    <a:pt x="1571724" y="136467"/>
                  </a:lnTo>
                  <a:lnTo>
                    <a:pt x="1535893" y="165816"/>
                  </a:lnTo>
                  <a:lnTo>
                    <a:pt x="1500133" y="196405"/>
                  </a:lnTo>
                  <a:lnTo>
                    <a:pt x="1464473" y="228179"/>
                  </a:lnTo>
                  <a:lnTo>
                    <a:pt x="1428944" y="261083"/>
                  </a:lnTo>
                  <a:lnTo>
                    <a:pt x="1393576" y="295061"/>
                  </a:lnTo>
                  <a:lnTo>
                    <a:pt x="1358397" y="330059"/>
                  </a:lnTo>
                  <a:lnTo>
                    <a:pt x="1323438" y="366020"/>
                  </a:lnTo>
                  <a:lnTo>
                    <a:pt x="1288728" y="402889"/>
                  </a:lnTo>
                  <a:lnTo>
                    <a:pt x="1254297" y="440612"/>
                  </a:lnTo>
                  <a:lnTo>
                    <a:pt x="1220175" y="479133"/>
                  </a:lnTo>
                  <a:lnTo>
                    <a:pt x="1186391" y="518397"/>
                  </a:lnTo>
                  <a:lnTo>
                    <a:pt x="1152976" y="558348"/>
                  </a:lnTo>
                  <a:lnTo>
                    <a:pt x="1119958" y="598931"/>
                  </a:lnTo>
                  <a:lnTo>
                    <a:pt x="1087369" y="640092"/>
                  </a:lnTo>
                  <a:lnTo>
                    <a:pt x="1055236" y="681774"/>
                  </a:lnTo>
                  <a:lnTo>
                    <a:pt x="1023591" y="723922"/>
                  </a:lnTo>
                  <a:lnTo>
                    <a:pt x="992462" y="766481"/>
                  </a:lnTo>
                  <a:lnTo>
                    <a:pt x="961880" y="809396"/>
                  </a:lnTo>
                  <a:lnTo>
                    <a:pt x="931874" y="852612"/>
                  </a:lnTo>
                  <a:lnTo>
                    <a:pt x="902474" y="896073"/>
                  </a:lnTo>
                  <a:lnTo>
                    <a:pt x="873710" y="939724"/>
                  </a:lnTo>
                  <a:lnTo>
                    <a:pt x="845611" y="983510"/>
                  </a:lnTo>
                  <a:lnTo>
                    <a:pt x="818207" y="1027375"/>
                  </a:lnTo>
                  <a:lnTo>
                    <a:pt x="791528" y="1071265"/>
                  </a:lnTo>
                  <a:lnTo>
                    <a:pt x="765603" y="1115123"/>
                  </a:lnTo>
                  <a:lnTo>
                    <a:pt x="740463" y="1158895"/>
                  </a:lnTo>
                  <a:lnTo>
                    <a:pt x="716137" y="1202526"/>
                  </a:lnTo>
                  <a:lnTo>
                    <a:pt x="692654" y="1245959"/>
                  </a:lnTo>
                  <a:lnTo>
                    <a:pt x="670045" y="1289140"/>
                  </a:lnTo>
                  <a:lnTo>
                    <a:pt x="648339" y="1332014"/>
                  </a:lnTo>
                  <a:lnTo>
                    <a:pt x="627566" y="1374526"/>
                  </a:lnTo>
                  <a:lnTo>
                    <a:pt x="607755" y="1416619"/>
                  </a:lnTo>
                  <a:lnTo>
                    <a:pt x="588937" y="1458239"/>
                  </a:lnTo>
                  <a:lnTo>
                    <a:pt x="912326" y="1458239"/>
                  </a:lnTo>
                  <a:lnTo>
                    <a:pt x="922283" y="1431406"/>
                  </a:lnTo>
                  <a:lnTo>
                    <a:pt x="945923" y="1371311"/>
                  </a:lnTo>
                  <a:lnTo>
                    <a:pt x="970425" y="1312345"/>
                  </a:lnTo>
                  <a:lnTo>
                    <a:pt x="995728" y="1254521"/>
                  </a:lnTo>
                  <a:lnTo>
                    <a:pt x="1021767" y="1197851"/>
                  </a:lnTo>
                  <a:lnTo>
                    <a:pt x="1048479" y="1142347"/>
                  </a:lnTo>
                  <a:lnTo>
                    <a:pt x="1075802" y="1088022"/>
                  </a:lnTo>
                  <a:lnTo>
                    <a:pt x="1103671" y="1034888"/>
                  </a:lnTo>
                  <a:lnTo>
                    <a:pt x="1132024" y="982957"/>
                  </a:lnTo>
                  <a:lnTo>
                    <a:pt x="1160798" y="932241"/>
                  </a:lnTo>
                  <a:lnTo>
                    <a:pt x="1189930" y="882753"/>
                  </a:lnTo>
                  <a:lnTo>
                    <a:pt x="1219355" y="834504"/>
                  </a:lnTo>
                  <a:lnTo>
                    <a:pt x="1249012" y="787508"/>
                  </a:lnTo>
                  <a:lnTo>
                    <a:pt x="1278837" y="741776"/>
                  </a:lnTo>
                  <a:lnTo>
                    <a:pt x="1308766" y="697321"/>
                  </a:lnTo>
                  <a:lnTo>
                    <a:pt x="1338737" y="654155"/>
                  </a:lnTo>
                  <a:lnTo>
                    <a:pt x="1368687" y="612290"/>
                  </a:lnTo>
                  <a:lnTo>
                    <a:pt x="1398552" y="571738"/>
                  </a:lnTo>
                  <a:lnTo>
                    <a:pt x="1428268" y="532512"/>
                  </a:lnTo>
                  <a:lnTo>
                    <a:pt x="1457774" y="494624"/>
                  </a:lnTo>
                  <a:lnTo>
                    <a:pt x="1487005" y="458086"/>
                  </a:lnTo>
                  <a:lnTo>
                    <a:pt x="1515899" y="422911"/>
                  </a:lnTo>
                  <a:lnTo>
                    <a:pt x="1544392" y="389110"/>
                  </a:lnTo>
                  <a:lnTo>
                    <a:pt x="1572422" y="356697"/>
                  </a:lnTo>
                  <a:lnTo>
                    <a:pt x="1599924" y="325683"/>
                  </a:lnTo>
                  <a:lnTo>
                    <a:pt x="1626836" y="296080"/>
                  </a:lnTo>
                  <a:lnTo>
                    <a:pt x="1653095" y="267901"/>
                  </a:lnTo>
                  <a:lnTo>
                    <a:pt x="1703400" y="215864"/>
                  </a:lnTo>
                  <a:lnTo>
                    <a:pt x="1750333" y="169669"/>
                  </a:lnTo>
                  <a:lnTo>
                    <a:pt x="1793389" y="129415"/>
                  </a:lnTo>
                  <a:lnTo>
                    <a:pt x="1832063" y="95199"/>
                  </a:lnTo>
                  <a:lnTo>
                    <a:pt x="1761616" y="0"/>
                  </a:lnTo>
                  <a:close/>
                </a:path>
              </a:pathLst>
            </a:custGeom>
            <a:solidFill>
              <a:srgbClr val="98B73C"/>
            </a:solidFill>
          </p:spPr>
          <p:txBody>
            <a:bodyPr wrap="square" lIns="0" tIns="0" rIns="0" bIns="0" rtlCol="0"/>
            <a:lstStyle/>
            <a:p>
              <a:endParaRPr/>
            </a:p>
          </p:txBody>
        </p:sp>
      </p:grpSp>
      <p:grpSp>
        <p:nvGrpSpPr>
          <p:cNvPr id="15" name="object 15"/>
          <p:cNvGrpSpPr/>
          <p:nvPr/>
        </p:nvGrpSpPr>
        <p:grpSpPr>
          <a:xfrm>
            <a:off x="1055190" y="685669"/>
            <a:ext cx="16798290" cy="1232535"/>
            <a:chOff x="1055190" y="685669"/>
            <a:chExt cx="16798290" cy="1232535"/>
          </a:xfrm>
        </p:grpSpPr>
        <p:sp>
          <p:nvSpPr>
            <p:cNvPr id="16" name="object 16"/>
            <p:cNvSpPr/>
            <p:nvPr/>
          </p:nvSpPr>
          <p:spPr>
            <a:xfrm>
              <a:off x="1055190" y="68566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rgbClr val="ED1C23"/>
            </a:solidFill>
          </p:spPr>
          <p:txBody>
            <a:bodyPr wrap="square" lIns="0" tIns="0" rIns="0" bIns="0" rtlCol="0"/>
            <a:lstStyle/>
            <a:p>
              <a:endParaRPr/>
            </a:p>
          </p:txBody>
        </p:sp>
        <p:sp>
          <p:nvSpPr>
            <p:cNvPr id="17" name="object 17"/>
            <p:cNvSpPr/>
            <p:nvPr/>
          </p:nvSpPr>
          <p:spPr>
            <a:xfrm>
              <a:off x="1740001" y="685669"/>
              <a:ext cx="701040" cy="1232535"/>
            </a:xfrm>
            <a:custGeom>
              <a:avLst/>
              <a:gdLst/>
              <a:ahLst/>
              <a:cxnLst/>
              <a:rect l="l" t="t" r="r" b="b"/>
              <a:pathLst>
                <a:path w="701039" h="1232535">
                  <a:moveTo>
                    <a:pt x="312766" y="0"/>
                  </a:moveTo>
                  <a:lnTo>
                    <a:pt x="253252" y="2629"/>
                  </a:lnTo>
                  <a:lnTo>
                    <a:pt x="200794" y="14109"/>
                  </a:lnTo>
                  <a:lnTo>
                    <a:pt x="154921" y="32404"/>
                  </a:lnTo>
                  <a:lnTo>
                    <a:pt x="115166" y="55476"/>
                  </a:lnTo>
                  <a:lnTo>
                    <a:pt x="81057" y="81290"/>
                  </a:lnTo>
                  <a:lnTo>
                    <a:pt x="52124" y="107809"/>
                  </a:lnTo>
                  <a:lnTo>
                    <a:pt x="7912" y="154816"/>
                  </a:lnTo>
                  <a:lnTo>
                    <a:pt x="0" y="146180"/>
                  </a:lnTo>
                  <a:lnTo>
                    <a:pt x="0" y="1227699"/>
                  </a:lnTo>
                  <a:lnTo>
                    <a:pt x="7912" y="1232093"/>
                  </a:lnTo>
                  <a:lnTo>
                    <a:pt x="46421" y="1210505"/>
                  </a:lnTo>
                  <a:lnTo>
                    <a:pt x="86211" y="1187428"/>
                  </a:lnTo>
                  <a:lnTo>
                    <a:pt x="126990" y="1162913"/>
                  </a:lnTo>
                  <a:lnTo>
                    <a:pt x="168464" y="1137008"/>
                  </a:lnTo>
                  <a:lnTo>
                    <a:pt x="210341" y="1109763"/>
                  </a:lnTo>
                  <a:lnTo>
                    <a:pt x="252329" y="1081229"/>
                  </a:lnTo>
                  <a:lnTo>
                    <a:pt x="294136" y="1051454"/>
                  </a:lnTo>
                  <a:lnTo>
                    <a:pt x="335469" y="1020489"/>
                  </a:lnTo>
                  <a:lnTo>
                    <a:pt x="376036" y="988383"/>
                  </a:lnTo>
                  <a:lnTo>
                    <a:pt x="415544" y="955185"/>
                  </a:lnTo>
                  <a:lnTo>
                    <a:pt x="453702" y="920945"/>
                  </a:lnTo>
                  <a:lnTo>
                    <a:pt x="490216" y="885714"/>
                  </a:lnTo>
                  <a:lnTo>
                    <a:pt x="524794" y="849539"/>
                  </a:lnTo>
                  <a:lnTo>
                    <a:pt x="557145" y="812472"/>
                  </a:lnTo>
                  <a:lnTo>
                    <a:pt x="586975" y="774562"/>
                  </a:lnTo>
                  <a:lnTo>
                    <a:pt x="613992" y="735858"/>
                  </a:lnTo>
                  <a:lnTo>
                    <a:pt x="637904" y="696410"/>
                  </a:lnTo>
                  <a:lnTo>
                    <a:pt x="658418" y="656267"/>
                  </a:lnTo>
                  <a:lnTo>
                    <a:pt x="675243" y="615480"/>
                  </a:lnTo>
                  <a:lnTo>
                    <a:pt x="688085" y="574098"/>
                  </a:lnTo>
                  <a:lnTo>
                    <a:pt x="696653" y="532171"/>
                  </a:lnTo>
                  <a:lnTo>
                    <a:pt x="700654" y="489747"/>
                  </a:lnTo>
                  <a:lnTo>
                    <a:pt x="699795" y="446878"/>
                  </a:lnTo>
                  <a:lnTo>
                    <a:pt x="694477" y="396497"/>
                  </a:lnTo>
                  <a:lnTo>
                    <a:pt x="686491" y="348085"/>
                  </a:lnTo>
                  <a:lnTo>
                    <a:pt x="675685" y="301862"/>
                  </a:lnTo>
                  <a:lnTo>
                    <a:pt x="661913" y="258045"/>
                  </a:lnTo>
                  <a:lnTo>
                    <a:pt x="645023" y="216856"/>
                  </a:lnTo>
                  <a:lnTo>
                    <a:pt x="624868" y="178513"/>
                  </a:lnTo>
                  <a:lnTo>
                    <a:pt x="601298" y="143237"/>
                  </a:lnTo>
                  <a:lnTo>
                    <a:pt x="574163" y="111246"/>
                  </a:lnTo>
                  <a:lnTo>
                    <a:pt x="543315" y="82760"/>
                  </a:lnTo>
                  <a:lnTo>
                    <a:pt x="508605" y="57999"/>
                  </a:lnTo>
                  <a:lnTo>
                    <a:pt x="469882" y="37182"/>
                  </a:lnTo>
                  <a:lnTo>
                    <a:pt x="426999" y="20528"/>
                  </a:lnTo>
                  <a:lnTo>
                    <a:pt x="379806" y="8258"/>
                  </a:lnTo>
                  <a:lnTo>
                    <a:pt x="312766" y="0"/>
                  </a:lnTo>
                  <a:close/>
                </a:path>
              </a:pathLst>
            </a:custGeom>
            <a:solidFill>
              <a:srgbClr val="A70000"/>
            </a:solidFill>
          </p:spPr>
          <p:txBody>
            <a:bodyPr wrap="square" lIns="0" tIns="0" rIns="0" bIns="0" rtlCol="0"/>
            <a:lstStyle/>
            <a:p>
              <a:endParaRPr/>
            </a:p>
          </p:txBody>
        </p:sp>
        <p:sp>
          <p:nvSpPr>
            <p:cNvPr id="18" name="object 18"/>
            <p:cNvSpPr/>
            <p:nvPr/>
          </p:nvSpPr>
          <p:spPr>
            <a:xfrm>
              <a:off x="1260297" y="709878"/>
              <a:ext cx="16593185" cy="1204595"/>
            </a:xfrm>
            <a:custGeom>
              <a:avLst/>
              <a:gdLst/>
              <a:ahLst/>
              <a:cxnLst/>
              <a:rect l="l" t="t" r="r" b="b"/>
              <a:pathLst>
                <a:path w="16593185" h="1204595">
                  <a:moveTo>
                    <a:pt x="975245" y="577900"/>
                  </a:moveTo>
                  <a:lnTo>
                    <a:pt x="973658" y="570052"/>
                  </a:lnTo>
                  <a:lnTo>
                    <a:pt x="969340" y="563626"/>
                  </a:lnTo>
                  <a:lnTo>
                    <a:pt x="962939" y="559295"/>
                  </a:lnTo>
                  <a:lnTo>
                    <a:pt x="955103" y="557707"/>
                  </a:lnTo>
                  <a:lnTo>
                    <a:pt x="692988" y="557707"/>
                  </a:lnTo>
                  <a:lnTo>
                    <a:pt x="684822" y="564235"/>
                  </a:lnTo>
                  <a:lnTo>
                    <a:pt x="641642" y="752576"/>
                  </a:lnTo>
                  <a:lnTo>
                    <a:pt x="565594" y="326351"/>
                  </a:lnTo>
                  <a:lnTo>
                    <a:pt x="563143" y="319709"/>
                  </a:lnTo>
                  <a:lnTo>
                    <a:pt x="558711" y="314464"/>
                  </a:lnTo>
                  <a:lnTo>
                    <a:pt x="552780" y="310997"/>
                  </a:lnTo>
                  <a:lnTo>
                    <a:pt x="545833" y="309727"/>
                  </a:lnTo>
                  <a:lnTo>
                    <a:pt x="538873" y="310946"/>
                  </a:lnTo>
                  <a:lnTo>
                    <a:pt x="532917" y="314375"/>
                  </a:lnTo>
                  <a:lnTo>
                    <a:pt x="528447" y="319620"/>
                  </a:lnTo>
                  <a:lnTo>
                    <a:pt x="525983" y="326250"/>
                  </a:lnTo>
                  <a:lnTo>
                    <a:pt x="469188" y="634187"/>
                  </a:lnTo>
                  <a:lnTo>
                    <a:pt x="419773" y="424472"/>
                  </a:lnTo>
                  <a:lnTo>
                    <a:pt x="416979" y="417995"/>
                  </a:lnTo>
                  <a:lnTo>
                    <a:pt x="412292" y="412991"/>
                  </a:lnTo>
                  <a:lnTo>
                    <a:pt x="406196" y="409841"/>
                  </a:lnTo>
                  <a:lnTo>
                    <a:pt x="399211" y="408940"/>
                  </a:lnTo>
                  <a:lnTo>
                    <a:pt x="392328" y="410514"/>
                  </a:lnTo>
                  <a:lnTo>
                    <a:pt x="386562" y="414235"/>
                  </a:lnTo>
                  <a:lnTo>
                    <a:pt x="382371" y="419671"/>
                  </a:lnTo>
                  <a:lnTo>
                    <a:pt x="380225" y="426402"/>
                  </a:lnTo>
                  <a:lnTo>
                    <a:pt x="336181" y="750303"/>
                  </a:lnTo>
                  <a:lnTo>
                    <a:pt x="290766" y="577672"/>
                  </a:lnTo>
                  <a:lnTo>
                    <a:pt x="282740" y="571487"/>
                  </a:lnTo>
                  <a:lnTo>
                    <a:pt x="20129" y="571487"/>
                  </a:lnTo>
                  <a:lnTo>
                    <a:pt x="12280" y="573074"/>
                  </a:lnTo>
                  <a:lnTo>
                    <a:pt x="5892" y="577405"/>
                  </a:lnTo>
                  <a:lnTo>
                    <a:pt x="1574" y="583831"/>
                  </a:lnTo>
                  <a:lnTo>
                    <a:pt x="0" y="591680"/>
                  </a:lnTo>
                  <a:lnTo>
                    <a:pt x="1574" y="599541"/>
                  </a:lnTo>
                  <a:lnTo>
                    <a:pt x="5892" y="605967"/>
                  </a:lnTo>
                  <a:lnTo>
                    <a:pt x="12280" y="610298"/>
                  </a:lnTo>
                  <a:lnTo>
                    <a:pt x="20129" y="611886"/>
                  </a:lnTo>
                  <a:lnTo>
                    <a:pt x="258089" y="611886"/>
                  </a:lnTo>
                  <a:lnTo>
                    <a:pt x="323024" y="858596"/>
                  </a:lnTo>
                  <a:lnTo>
                    <a:pt x="325932" y="864958"/>
                  </a:lnTo>
                  <a:lnTo>
                    <a:pt x="330682" y="869823"/>
                  </a:lnTo>
                  <a:lnTo>
                    <a:pt x="336778" y="872820"/>
                  </a:lnTo>
                  <a:lnTo>
                    <a:pt x="343712" y="873607"/>
                  </a:lnTo>
                  <a:lnTo>
                    <a:pt x="350494" y="871982"/>
                  </a:lnTo>
                  <a:lnTo>
                    <a:pt x="356184" y="868248"/>
                  </a:lnTo>
                  <a:lnTo>
                    <a:pt x="360311" y="862838"/>
                  </a:lnTo>
                  <a:lnTo>
                    <a:pt x="362445" y="856170"/>
                  </a:lnTo>
                  <a:lnTo>
                    <a:pt x="405485" y="539521"/>
                  </a:lnTo>
                  <a:lnTo>
                    <a:pt x="452005" y="736879"/>
                  </a:lnTo>
                  <a:lnTo>
                    <a:pt x="454723" y="743267"/>
                  </a:lnTo>
                  <a:lnTo>
                    <a:pt x="459282" y="748233"/>
                  </a:lnTo>
                  <a:lnTo>
                    <a:pt x="465226" y="751395"/>
                  </a:lnTo>
                  <a:lnTo>
                    <a:pt x="472097" y="752411"/>
                  </a:lnTo>
                  <a:lnTo>
                    <a:pt x="478891" y="751065"/>
                  </a:lnTo>
                  <a:lnTo>
                    <a:pt x="484670" y="747598"/>
                  </a:lnTo>
                  <a:lnTo>
                    <a:pt x="488988" y="742416"/>
                  </a:lnTo>
                  <a:lnTo>
                    <a:pt x="491401" y="735888"/>
                  </a:lnTo>
                  <a:lnTo>
                    <a:pt x="545439" y="442760"/>
                  </a:lnTo>
                  <a:lnTo>
                    <a:pt x="619353" y="857008"/>
                  </a:lnTo>
                  <a:lnTo>
                    <a:pt x="621741" y="863561"/>
                  </a:lnTo>
                  <a:lnTo>
                    <a:pt x="626071" y="868781"/>
                  </a:lnTo>
                  <a:lnTo>
                    <a:pt x="631875" y="872274"/>
                  </a:lnTo>
                  <a:lnTo>
                    <a:pt x="638695" y="873645"/>
                  </a:lnTo>
                  <a:lnTo>
                    <a:pt x="645553" y="872617"/>
                  </a:lnTo>
                  <a:lnTo>
                    <a:pt x="651522" y="869403"/>
                  </a:lnTo>
                  <a:lnTo>
                    <a:pt x="656094" y="864400"/>
                  </a:lnTo>
                  <a:lnTo>
                    <a:pt x="658799" y="857973"/>
                  </a:lnTo>
                  <a:lnTo>
                    <a:pt x="718388" y="598106"/>
                  </a:lnTo>
                  <a:lnTo>
                    <a:pt x="955103" y="598106"/>
                  </a:lnTo>
                  <a:lnTo>
                    <a:pt x="962939" y="596531"/>
                  </a:lnTo>
                  <a:lnTo>
                    <a:pt x="969340" y="592201"/>
                  </a:lnTo>
                  <a:lnTo>
                    <a:pt x="973658" y="585774"/>
                  </a:lnTo>
                  <a:lnTo>
                    <a:pt x="975245" y="577900"/>
                  </a:lnTo>
                  <a:close/>
                </a:path>
                <a:path w="16593185" h="1204595">
                  <a:moveTo>
                    <a:pt x="16592982" y="602259"/>
                  </a:moveTo>
                  <a:lnTo>
                    <a:pt x="16591318" y="557974"/>
                  </a:lnTo>
                  <a:lnTo>
                    <a:pt x="16586518" y="513905"/>
                  </a:lnTo>
                  <a:lnTo>
                    <a:pt x="16578517" y="470319"/>
                  </a:lnTo>
                  <a:lnTo>
                    <a:pt x="16567328" y="427443"/>
                  </a:lnTo>
                  <a:lnTo>
                    <a:pt x="16553142" y="385521"/>
                  </a:lnTo>
                  <a:lnTo>
                    <a:pt x="16535921" y="344779"/>
                  </a:lnTo>
                  <a:lnTo>
                    <a:pt x="16515741" y="305409"/>
                  </a:lnTo>
                  <a:lnTo>
                    <a:pt x="16492779" y="267665"/>
                  </a:lnTo>
                  <a:lnTo>
                    <a:pt x="16467201" y="231749"/>
                  </a:lnTo>
                  <a:lnTo>
                    <a:pt x="16439071" y="197815"/>
                  </a:lnTo>
                  <a:lnTo>
                    <a:pt x="16408565" y="166090"/>
                  </a:lnTo>
                  <a:lnTo>
                    <a:pt x="16375812" y="136715"/>
                  </a:lnTo>
                  <a:lnTo>
                    <a:pt x="16341001" y="109880"/>
                  </a:lnTo>
                  <a:lnTo>
                    <a:pt x="16304375" y="85699"/>
                  </a:lnTo>
                  <a:lnTo>
                    <a:pt x="16266033" y="64312"/>
                  </a:lnTo>
                  <a:lnTo>
                    <a:pt x="16226333" y="45847"/>
                  </a:lnTo>
                  <a:lnTo>
                    <a:pt x="16185325" y="30416"/>
                  </a:lnTo>
                  <a:lnTo>
                    <a:pt x="16143326" y="18059"/>
                  </a:lnTo>
                  <a:lnTo>
                    <a:pt x="16100501" y="8877"/>
                  </a:lnTo>
                  <a:lnTo>
                    <a:pt x="16057169" y="2908"/>
                  </a:lnTo>
                  <a:lnTo>
                    <a:pt x="16013570" y="190"/>
                  </a:lnTo>
                  <a:lnTo>
                    <a:pt x="15999003" y="0"/>
                  </a:lnTo>
                  <a:lnTo>
                    <a:pt x="15984423" y="190"/>
                  </a:lnTo>
                  <a:lnTo>
                    <a:pt x="15940837" y="2908"/>
                  </a:lnTo>
                  <a:lnTo>
                    <a:pt x="15897492" y="8877"/>
                  </a:lnTo>
                  <a:lnTo>
                    <a:pt x="15854668" y="18059"/>
                  </a:lnTo>
                  <a:lnTo>
                    <a:pt x="15812669" y="30416"/>
                  </a:lnTo>
                  <a:lnTo>
                    <a:pt x="15771673" y="45847"/>
                  </a:lnTo>
                  <a:lnTo>
                    <a:pt x="15731960" y="64312"/>
                  </a:lnTo>
                  <a:lnTo>
                    <a:pt x="15693632" y="85699"/>
                  </a:lnTo>
                  <a:lnTo>
                    <a:pt x="15656992" y="109880"/>
                  </a:lnTo>
                  <a:lnTo>
                    <a:pt x="15622194" y="136715"/>
                  </a:lnTo>
                  <a:lnTo>
                    <a:pt x="15589428" y="166090"/>
                  </a:lnTo>
                  <a:lnTo>
                    <a:pt x="15558923" y="197815"/>
                  </a:lnTo>
                  <a:lnTo>
                    <a:pt x="15530792" y="231749"/>
                  </a:lnTo>
                  <a:lnTo>
                    <a:pt x="15505227" y="267665"/>
                  </a:lnTo>
                  <a:lnTo>
                    <a:pt x="15482253" y="305409"/>
                  </a:lnTo>
                  <a:lnTo>
                    <a:pt x="15462072" y="344779"/>
                  </a:lnTo>
                  <a:lnTo>
                    <a:pt x="15444851" y="385521"/>
                  </a:lnTo>
                  <a:lnTo>
                    <a:pt x="15430678" y="427443"/>
                  </a:lnTo>
                  <a:lnTo>
                    <a:pt x="15419477" y="470319"/>
                  </a:lnTo>
                  <a:lnTo>
                    <a:pt x="15411476" y="513905"/>
                  </a:lnTo>
                  <a:lnTo>
                    <a:pt x="15406675" y="557974"/>
                  </a:lnTo>
                  <a:lnTo>
                    <a:pt x="15405024" y="602259"/>
                  </a:lnTo>
                  <a:lnTo>
                    <a:pt x="15405202" y="617054"/>
                  </a:lnTo>
                  <a:lnTo>
                    <a:pt x="15407945" y="661289"/>
                  </a:lnTo>
                  <a:lnTo>
                    <a:pt x="15413774" y="705231"/>
                  </a:lnTo>
                  <a:lnTo>
                    <a:pt x="15422842" y="748601"/>
                  </a:lnTo>
                  <a:lnTo>
                    <a:pt x="15435047" y="791184"/>
                  </a:lnTo>
                  <a:lnTo>
                    <a:pt x="15450223" y="832739"/>
                  </a:lnTo>
                  <a:lnTo>
                    <a:pt x="15468486" y="873048"/>
                  </a:lnTo>
                  <a:lnTo>
                    <a:pt x="15489568" y="911898"/>
                  </a:lnTo>
                  <a:lnTo>
                    <a:pt x="15513457" y="949058"/>
                  </a:lnTo>
                  <a:lnTo>
                    <a:pt x="15539898" y="984326"/>
                  </a:lnTo>
                  <a:lnTo>
                    <a:pt x="15568841" y="1017549"/>
                  </a:lnTo>
                  <a:lnTo>
                    <a:pt x="15600121" y="1048512"/>
                  </a:lnTo>
                  <a:lnTo>
                    <a:pt x="15633599" y="1077061"/>
                  </a:lnTo>
                  <a:lnTo>
                    <a:pt x="15669057" y="1103020"/>
                  </a:lnTo>
                  <a:lnTo>
                    <a:pt x="15706205" y="1126286"/>
                  </a:lnTo>
                  <a:lnTo>
                    <a:pt x="15745079" y="1146708"/>
                  </a:lnTo>
                  <a:lnTo>
                    <a:pt x="15785237" y="1164170"/>
                  </a:lnTo>
                  <a:lnTo>
                    <a:pt x="15826537" y="1178585"/>
                  </a:lnTo>
                  <a:lnTo>
                    <a:pt x="15868853" y="1189888"/>
                  </a:lnTo>
                  <a:lnTo>
                    <a:pt x="15911856" y="1198016"/>
                  </a:lnTo>
                  <a:lnTo>
                    <a:pt x="15955328" y="1202893"/>
                  </a:lnTo>
                  <a:lnTo>
                    <a:pt x="15999003" y="1204518"/>
                  </a:lnTo>
                  <a:lnTo>
                    <a:pt x="16013570" y="1204341"/>
                  </a:lnTo>
                  <a:lnTo>
                    <a:pt x="16057169" y="1201623"/>
                  </a:lnTo>
                  <a:lnTo>
                    <a:pt x="16100501" y="1195666"/>
                  </a:lnTo>
                  <a:lnTo>
                    <a:pt x="16143326" y="1186472"/>
                  </a:lnTo>
                  <a:lnTo>
                    <a:pt x="16185325" y="1174127"/>
                  </a:lnTo>
                  <a:lnTo>
                    <a:pt x="16226333" y="1158684"/>
                  </a:lnTo>
                  <a:lnTo>
                    <a:pt x="16266033" y="1140231"/>
                  </a:lnTo>
                  <a:lnTo>
                    <a:pt x="16304375" y="1118844"/>
                  </a:lnTo>
                  <a:lnTo>
                    <a:pt x="16341001" y="1094663"/>
                  </a:lnTo>
                  <a:lnTo>
                    <a:pt x="16375812" y="1067816"/>
                  </a:lnTo>
                  <a:lnTo>
                    <a:pt x="16408565" y="1038453"/>
                  </a:lnTo>
                  <a:lnTo>
                    <a:pt x="16439071" y="1006716"/>
                  </a:lnTo>
                  <a:lnTo>
                    <a:pt x="16467201" y="972794"/>
                  </a:lnTo>
                  <a:lnTo>
                    <a:pt x="16492779" y="936853"/>
                  </a:lnTo>
                  <a:lnTo>
                    <a:pt x="16515741" y="899134"/>
                  </a:lnTo>
                  <a:lnTo>
                    <a:pt x="16535921" y="859764"/>
                  </a:lnTo>
                  <a:lnTo>
                    <a:pt x="16553142" y="819010"/>
                  </a:lnTo>
                  <a:lnTo>
                    <a:pt x="16567328" y="777087"/>
                  </a:lnTo>
                  <a:lnTo>
                    <a:pt x="16578517" y="734225"/>
                  </a:lnTo>
                  <a:lnTo>
                    <a:pt x="16586518" y="690638"/>
                  </a:lnTo>
                  <a:lnTo>
                    <a:pt x="16591318" y="646569"/>
                  </a:lnTo>
                  <a:lnTo>
                    <a:pt x="16592982" y="602259"/>
                  </a:lnTo>
                  <a:close/>
                </a:path>
              </a:pathLst>
            </a:custGeom>
            <a:solidFill>
              <a:srgbClr val="CEEFFF"/>
            </a:solidFill>
          </p:spPr>
          <p:txBody>
            <a:bodyPr wrap="square" lIns="0" tIns="0" rIns="0" bIns="0" rtlCol="0"/>
            <a:lstStyle/>
            <a:p>
              <a:endParaRPr/>
            </a:p>
          </p:txBody>
        </p:sp>
        <p:sp>
          <p:nvSpPr>
            <p:cNvPr id="19" name="object 19"/>
            <p:cNvSpPr/>
            <p:nvPr/>
          </p:nvSpPr>
          <p:spPr>
            <a:xfrm>
              <a:off x="16921226" y="984656"/>
              <a:ext cx="675640" cy="670560"/>
            </a:xfrm>
            <a:custGeom>
              <a:avLst/>
              <a:gdLst/>
              <a:ahLst/>
              <a:cxnLst/>
              <a:rect l="l" t="t" r="r" b="b"/>
              <a:pathLst>
                <a:path w="675640" h="670560">
                  <a:moveTo>
                    <a:pt x="344043" y="613410"/>
                  </a:moveTo>
                  <a:lnTo>
                    <a:pt x="331343" y="613410"/>
                  </a:lnTo>
                  <a:lnTo>
                    <a:pt x="331767" y="627380"/>
                  </a:lnTo>
                  <a:lnTo>
                    <a:pt x="331942" y="640080"/>
                  </a:lnTo>
                  <a:lnTo>
                    <a:pt x="332232" y="670560"/>
                  </a:lnTo>
                  <a:lnTo>
                    <a:pt x="343408" y="670560"/>
                  </a:lnTo>
                  <a:lnTo>
                    <a:pt x="343630" y="642620"/>
                  </a:lnTo>
                  <a:lnTo>
                    <a:pt x="343800" y="627380"/>
                  </a:lnTo>
                  <a:lnTo>
                    <a:pt x="344043" y="613410"/>
                  </a:lnTo>
                  <a:close/>
                </a:path>
                <a:path w="675640" h="670560">
                  <a:moveTo>
                    <a:pt x="248412" y="171450"/>
                  </a:moveTo>
                  <a:lnTo>
                    <a:pt x="242552" y="171450"/>
                  </a:lnTo>
                  <a:lnTo>
                    <a:pt x="236013" y="175260"/>
                  </a:lnTo>
                  <a:lnTo>
                    <a:pt x="228498" y="180340"/>
                  </a:lnTo>
                  <a:lnTo>
                    <a:pt x="219710" y="185420"/>
                  </a:lnTo>
                  <a:lnTo>
                    <a:pt x="184151" y="208280"/>
                  </a:lnTo>
                  <a:lnTo>
                    <a:pt x="168338" y="247650"/>
                  </a:lnTo>
                  <a:lnTo>
                    <a:pt x="171759" y="262890"/>
                  </a:lnTo>
                  <a:lnTo>
                    <a:pt x="201453" y="293370"/>
                  </a:lnTo>
                  <a:lnTo>
                    <a:pt x="266192" y="313690"/>
                  </a:lnTo>
                  <a:lnTo>
                    <a:pt x="302895" y="322580"/>
                  </a:lnTo>
                  <a:lnTo>
                    <a:pt x="297372" y="327660"/>
                  </a:lnTo>
                  <a:lnTo>
                    <a:pt x="271658" y="358140"/>
                  </a:lnTo>
                  <a:lnTo>
                    <a:pt x="261796" y="394970"/>
                  </a:lnTo>
                  <a:lnTo>
                    <a:pt x="262890" y="414020"/>
                  </a:lnTo>
                  <a:lnTo>
                    <a:pt x="269755" y="430530"/>
                  </a:lnTo>
                  <a:lnTo>
                    <a:pt x="281146" y="443230"/>
                  </a:lnTo>
                  <a:lnTo>
                    <a:pt x="295251" y="454660"/>
                  </a:lnTo>
                  <a:lnTo>
                    <a:pt x="310261" y="463550"/>
                  </a:lnTo>
                  <a:lnTo>
                    <a:pt x="299335" y="471170"/>
                  </a:lnTo>
                  <a:lnTo>
                    <a:pt x="289052" y="480060"/>
                  </a:lnTo>
                  <a:lnTo>
                    <a:pt x="280007" y="490220"/>
                  </a:lnTo>
                  <a:lnTo>
                    <a:pt x="272796" y="501650"/>
                  </a:lnTo>
                  <a:lnTo>
                    <a:pt x="265761" y="533400"/>
                  </a:lnTo>
                  <a:lnTo>
                    <a:pt x="275859" y="557530"/>
                  </a:lnTo>
                  <a:lnTo>
                    <a:pt x="297888" y="579120"/>
                  </a:lnTo>
                  <a:lnTo>
                    <a:pt x="326644" y="599440"/>
                  </a:lnTo>
                  <a:lnTo>
                    <a:pt x="316148" y="613410"/>
                  </a:lnTo>
                  <a:lnTo>
                    <a:pt x="306879" y="631190"/>
                  </a:lnTo>
                  <a:lnTo>
                    <a:pt x="302158" y="647700"/>
                  </a:lnTo>
                  <a:lnTo>
                    <a:pt x="305308" y="662940"/>
                  </a:lnTo>
                  <a:lnTo>
                    <a:pt x="307875" y="651510"/>
                  </a:lnTo>
                  <a:lnTo>
                    <a:pt x="310610" y="640080"/>
                  </a:lnTo>
                  <a:lnTo>
                    <a:pt x="317202" y="628650"/>
                  </a:lnTo>
                  <a:lnTo>
                    <a:pt x="331343" y="613410"/>
                  </a:lnTo>
                  <a:lnTo>
                    <a:pt x="358807" y="613410"/>
                  </a:lnTo>
                  <a:lnTo>
                    <a:pt x="357161" y="610870"/>
                  </a:lnTo>
                  <a:lnTo>
                    <a:pt x="348742" y="599440"/>
                  </a:lnTo>
                  <a:lnTo>
                    <a:pt x="373630" y="581660"/>
                  </a:lnTo>
                  <a:lnTo>
                    <a:pt x="331216" y="581660"/>
                  </a:lnTo>
                  <a:lnTo>
                    <a:pt x="301301" y="554990"/>
                  </a:lnTo>
                  <a:lnTo>
                    <a:pt x="287734" y="529590"/>
                  </a:lnTo>
                  <a:lnTo>
                    <a:pt x="289085" y="521970"/>
                  </a:lnTo>
                  <a:lnTo>
                    <a:pt x="318512" y="488950"/>
                  </a:lnTo>
                  <a:lnTo>
                    <a:pt x="329184" y="482600"/>
                  </a:lnTo>
                  <a:lnTo>
                    <a:pt x="388208" y="482600"/>
                  </a:lnTo>
                  <a:lnTo>
                    <a:pt x="378765" y="473710"/>
                  </a:lnTo>
                  <a:lnTo>
                    <a:pt x="365506" y="463550"/>
                  </a:lnTo>
                  <a:lnTo>
                    <a:pt x="391398" y="445770"/>
                  </a:lnTo>
                  <a:lnTo>
                    <a:pt x="393580" y="443230"/>
                  </a:lnTo>
                  <a:lnTo>
                    <a:pt x="329184" y="443230"/>
                  </a:lnTo>
                  <a:lnTo>
                    <a:pt x="318127" y="436880"/>
                  </a:lnTo>
                  <a:lnTo>
                    <a:pt x="307308" y="429260"/>
                  </a:lnTo>
                  <a:lnTo>
                    <a:pt x="297965" y="421640"/>
                  </a:lnTo>
                  <a:lnTo>
                    <a:pt x="291338" y="410210"/>
                  </a:lnTo>
                  <a:lnTo>
                    <a:pt x="290673" y="388620"/>
                  </a:lnTo>
                  <a:lnTo>
                    <a:pt x="297545" y="369570"/>
                  </a:lnTo>
                  <a:lnTo>
                    <a:pt x="310393" y="351790"/>
                  </a:lnTo>
                  <a:lnTo>
                    <a:pt x="327660" y="340360"/>
                  </a:lnTo>
                  <a:lnTo>
                    <a:pt x="347956" y="340360"/>
                  </a:lnTo>
                  <a:lnTo>
                    <a:pt x="347980" y="339090"/>
                  </a:lnTo>
                  <a:lnTo>
                    <a:pt x="389934" y="339090"/>
                  </a:lnTo>
                  <a:lnTo>
                    <a:pt x="384629" y="332740"/>
                  </a:lnTo>
                  <a:lnTo>
                    <a:pt x="372745" y="322580"/>
                  </a:lnTo>
                  <a:lnTo>
                    <a:pt x="426878" y="309880"/>
                  </a:lnTo>
                  <a:lnTo>
                    <a:pt x="453505" y="302260"/>
                  </a:lnTo>
                  <a:lnTo>
                    <a:pt x="459152" y="299720"/>
                  </a:lnTo>
                  <a:lnTo>
                    <a:pt x="326898" y="299720"/>
                  </a:lnTo>
                  <a:lnTo>
                    <a:pt x="285567" y="285750"/>
                  </a:lnTo>
                  <a:lnTo>
                    <a:pt x="245141" y="275590"/>
                  </a:lnTo>
                  <a:lnTo>
                    <a:pt x="212669" y="264160"/>
                  </a:lnTo>
                  <a:lnTo>
                    <a:pt x="195199" y="251460"/>
                  </a:lnTo>
                  <a:lnTo>
                    <a:pt x="195210" y="240030"/>
                  </a:lnTo>
                  <a:lnTo>
                    <a:pt x="200247" y="229870"/>
                  </a:lnTo>
                  <a:lnTo>
                    <a:pt x="208664" y="222250"/>
                  </a:lnTo>
                  <a:lnTo>
                    <a:pt x="218821" y="217170"/>
                  </a:lnTo>
                  <a:lnTo>
                    <a:pt x="242458" y="214630"/>
                  </a:lnTo>
                  <a:lnTo>
                    <a:pt x="254379" y="214630"/>
                  </a:lnTo>
                  <a:lnTo>
                    <a:pt x="266192" y="213360"/>
                  </a:lnTo>
                  <a:lnTo>
                    <a:pt x="277044" y="210820"/>
                  </a:lnTo>
                  <a:lnTo>
                    <a:pt x="285956" y="205740"/>
                  </a:lnTo>
                  <a:lnTo>
                    <a:pt x="294606" y="200660"/>
                  </a:lnTo>
                  <a:lnTo>
                    <a:pt x="298857" y="196850"/>
                  </a:lnTo>
                  <a:lnTo>
                    <a:pt x="237109" y="196850"/>
                  </a:lnTo>
                  <a:lnTo>
                    <a:pt x="237109" y="177800"/>
                  </a:lnTo>
                  <a:lnTo>
                    <a:pt x="265778" y="177800"/>
                  </a:lnTo>
                  <a:lnTo>
                    <a:pt x="248412" y="171450"/>
                  </a:lnTo>
                  <a:close/>
                </a:path>
                <a:path w="675640" h="670560">
                  <a:moveTo>
                    <a:pt x="358807" y="613410"/>
                  </a:moveTo>
                  <a:lnTo>
                    <a:pt x="344043" y="613410"/>
                  </a:lnTo>
                  <a:lnTo>
                    <a:pt x="358671" y="629920"/>
                  </a:lnTo>
                  <a:lnTo>
                    <a:pt x="365156" y="641350"/>
                  </a:lnTo>
                  <a:lnTo>
                    <a:pt x="367688" y="650240"/>
                  </a:lnTo>
                  <a:lnTo>
                    <a:pt x="370459" y="662940"/>
                  </a:lnTo>
                  <a:lnTo>
                    <a:pt x="372364" y="657860"/>
                  </a:lnTo>
                  <a:lnTo>
                    <a:pt x="374523" y="652780"/>
                  </a:lnTo>
                  <a:lnTo>
                    <a:pt x="373253" y="647700"/>
                  </a:lnTo>
                  <a:lnTo>
                    <a:pt x="370191" y="633730"/>
                  </a:lnTo>
                  <a:lnTo>
                    <a:pt x="364569" y="622300"/>
                  </a:lnTo>
                  <a:lnTo>
                    <a:pt x="358807" y="613410"/>
                  </a:lnTo>
                  <a:close/>
                </a:path>
                <a:path w="675640" h="670560">
                  <a:moveTo>
                    <a:pt x="346075" y="482600"/>
                  </a:moveTo>
                  <a:lnTo>
                    <a:pt x="329184" y="482600"/>
                  </a:lnTo>
                  <a:lnTo>
                    <a:pt x="330108" y="506730"/>
                  </a:lnTo>
                  <a:lnTo>
                    <a:pt x="330485" y="532130"/>
                  </a:lnTo>
                  <a:lnTo>
                    <a:pt x="330744" y="557530"/>
                  </a:lnTo>
                  <a:lnTo>
                    <a:pt x="331216" y="581660"/>
                  </a:lnTo>
                  <a:lnTo>
                    <a:pt x="344424" y="581660"/>
                  </a:lnTo>
                  <a:lnTo>
                    <a:pt x="344857" y="554990"/>
                  </a:lnTo>
                  <a:lnTo>
                    <a:pt x="345531" y="506730"/>
                  </a:lnTo>
                  <a:lnTo>
                    <a:pt x="346075" y="482600"/>
                  </a:lnTo>
                  <a:close/>
                </a:path>
                <a:path w="675640" h="670560">
                  <a:moveTo>
                    <a:pt x="388208" y="482600"/>
                  </a:moveTo>
                  <a:lnTo>
                    <a:pt x="346075" y="482600"/>
                  </a:lnTo>
                  <a:lnTo>
                    <a:pt x="357655" y="488950"/>
                  </a:lnTo>
                  <a:lnTo>
                    <a:pt x="368808" y="497840"/>
                  </a:lnTo>
                  <a:lnTo>
                    <a:pt x="378436" y="506730"/>
                  </a:lnTo>
                  <a:lnTo>
                    <a:pt x="385445" y="518160"/>
                  </a:lnTo>
                  <a:lnTo>
                    <a:pt x="387822" y="533400"/>
                  </a:lnTo>
                  <a:lnTo>
                    <a:pt x="382651" y="544830"/>
                  </a:lnTo>
                  <a:lnTo>
                    <a:pt x="368621" y="560070"/>
                  </a:lnTo>
                  <a:lnTo>
                    <a:pt x="344424" y="581660"/>
                  </a:lnTo>
                  <a:lnTo>
                    <a:pt x="373630" y="581660"/>
                  </a:lnTo>
                  <a:lnTo>
                    <a:pt x="375408" y="580390"/>
                  </a:lnTo>
                  <a:lnTo>
                    <a:pt x="396525" y="561340"/>
                  </a:lnTo>
                  <a:lnTo>
                    <a:pt x="408356" y="539750"/>
                  </a:lnTo>
                  <a:lnTo>
                    <a:pt x="407162" y="513080"/>
                  </a:lnTo>
                  <a:lnTo>
                    <a:pt x="400760" y="497840"/>
                  </a:lnTo>
                  <a:lnTo>
                    <a:pt x="390906" y="485140"/>
                  </a:lnTo>
                  <a:lnTo>
                    <a:pt x="388208" y="482600"/>
                  </a:lnTo>
                  <a:close/>
                </a:path>
                <a:path w="675640" h="670560">
                  <a:moveTo>
                    <a:pt x="347956" y="340360"/>
                  </a:moveTo>
                  <a:lnTo>
                    <a:pt x="327660" y="340360"/>
                  </a:lnTo>
                  <a:lnTo>
                    <a:pt x="328573" y="394970"/>
                  </a:lnTo>
                  <a:lnTo>
                    <a:pt x="328910" y="417830"/>
                  </a:lnTo>
                  <a:lnTo>
                    <a:pt x="329184" y="443230"/>
                  </a:lnTo>
                  <a:lnTo>
                    <a:pt x="346329" y="443230"/>
                  </a:lnTo>
                  <a:lnTo>
                    <a:pt x="347489" y="365760"/>
                  </a:lnTo>
                  <a:lnTo>
                    <a:pt x="347956" y="340360"/>
                  </a:lnTo>
                  <a:close/>
                </a:path>
                <a:path w="675640" h="670560">
                  <a:moveTo>
                    <a:pt x="389934" y="339090"/>
                  </a:moveTo>
                  <a:lnTo>
                    <a:pt x="347980" y="339090"/>
                  </a:lnTo>
                  <a:lnTo>
                    <a:pt x="364789" y="351790"/>
                  </a:lnTo>
                  <a:lnTo>
                    <a:pt x="377491" y="368300"/>
                  </a:lnTo>
                  <a:lnTo>
                    <a:pt x="384645" y="387350"/>
                  </a:lnTo>
                  <a:lnTo>
                    <a:pt x="384810" y="407670"/>
                  </a:lnTo>
                  <a:lnTo>
                    <a:pt x="378618" y="420370"/>
                  </a:lnTo>
                  <a:lnTo>
                    <a:pt x="369093" y="429260"/>
                  </a:lnTo>
                  <a:lnTo>
                    <a:pt x="357806" y="436880"/>
                  </a:lnTo>
                  <a:lnTo>
                    <a:pt x="346329" y="443230"/>
                  </a:lnTo>
                  <a:lnTo>
                    <a:pt x="393580" y="443230"/>
                  </a:lnTo>
                  <a:lnTo>
                    <a:pt x="407765" y="426720"/>
                  </a:lnTo>
                  <a:lnTo>
                    <a:pt x="414083" y="402590"/>
                  </a:lnTo>
                  <a:lnTo>
                    <a:pt x="409829" y="373380"/>
                  </a:lnTo>
                  <a:lnTo>
                    <a:pt x="403873" y="358140"/>
                  </a:lnTo>
                  <a:lnTo>
                    <a:pt x="395239" y="345440"/>
                  </a:lnTo>
                  <a:lnTo>
                    <a:pt x="389934" y="339090"/>
                  </a:lnTo>
                  <a:close/>
                </a:path>
                <a:path w="675640" h="670560">
                  <a:moveTo>
                    <a:pt x="350901" y="119380"/>
                  </a:moveTo>
                  <a:lnTo>
                    <a:pt x="324485" y="119380"/>
                  </a:lnTo>
                  <a:lnTo>
                    <a:pt x="326431" y="251460"/>
                  </a:lnTo>
                  <a:lnTo>
                    <a:pt x="326898" y="299720"/>
                  </a:lnTo>
                  <a:lnTo>
                    <a:pt x="459152" y="299720"/>
                  </a:lnTo>
                  <a:lnTo>
                    <a:pt x="461975" y="298450"/>
                  </a:lnTo>
                  <a:lnTo>
                    <a:pt x="348742" y="298450"/>
                  </a:lnTo>
                  <a:lnTo>
                    <a:pt x="349011" y="262890"/>
                  </a:lnTo>
                  <a:lnTo>
                    <a:pt x="349116" y="251460"/>
                  </a:lnTo>
                  <a:lnTo>
                    <a:pt x="350420" y="165100"/>
                  </a:lnTo>
                  <a:lnTo>
                    <a:pt x="350901" y="119380"/>
                  </a:lnTo>
                  <a:close/>
                </a:path>
                <a:path w="675640" h="670560">
                  <a:moveTo>
                    <a:pt x="432181" y="171450"/>
                  </a:moveTo>
                  <a:lnTo>
                    <a:pt x="426340" y="172720"/>
                  </a:lnTo>
                  <a:lnTo>
                    <a:pt x="420417" y="175260"/>
                  </a:lnTo>
                  <a:lnTo>
                    <a:pt x="413517" y="177800"/>
                  </a:lnTo>
                  <a:lnTo>
                    <a:pt x="404749" y="180340"/>
                  </a:lnTo>
                  <a:lnTo>
                    <a:pt x="390876" y="181610"/>
                  </a:lnTo>
                  <a:lnTo>
                    <a:pt x="378158" y="184150"/>
                  </a:lnTo>
                  <a:lnTo>
                    <a:pt x="370512" y="187960"/>
                  </a:lnTo>
                  <a:lnTo>
                    <a:pt x="371856" y="193040"/>
                  </a:lnTo>
                  <a:lnTo>
                    <a:pt x="378174" y="198120"/>
                  </a:lnTo>
                  <a:lnTo>
                    <a:pt x="413178" y="213360"/>
                  </a:lnTo>
                  <a:lnTo>
                    <a:pt x="426370" y="214630"/>
                  </a:lnTo>
                  <a:lnTo>
                    <a:pt x="439610" y="214630"/>
                  </a:lnTo>
                  <a:lnTo>
                    <a:pt x="452755" y="215900"/>
                  </a:lnTo>
                  <a:lnTo>
                    <a:pt x="463873" y="219710"/>
                  </a:lnTo>
                  <a:lnTo>
                    <a:pt x="473313" y="227330"/>
                  </a:lnTo>
                  <a:lnTo>
                    <a:pt x="479490" y="237490"/>
                  </a:lnTo>
                  <a:lnTo>
                    <a:pt x="480822" y="248920"/>
                  </a:lnTo>
                  <a:lnTo>
                    <a:pt x="465845" y="262890"/>
                  </a:lnTo>
                  <a:lnTo>
                    <a:pt x="433974" y="274320"/>
                  </a:lnTo>
                  <a:lnTo>
                    <a:pt x="392507" y="284480"/>
                  </a:lnTo>
                  <a:lnTo>
                    <a:pt x="348742" y="298450"/>
                  </a:lnTo>
                  <a:lnTo>
                    <a:pt x="461975" y="298450"/>
                  </a:lnTo>
                  <a:lnTo>
                    <a:pt x="478917" y="290830"/>
                  </a:lnTo>
                  <a:lnTo>
                    <a:pt x="498391" y="273050"/>
                  </a:lnTo>
                  <a:lnTo>
                    <a:pt x="507555" y="246380"/>
                  </a:lnTo>
                  <a:lnTo>
                    <a:pt x="497097" y="214630"/>
                  </a:lnTo>
                  <a:lnTo>
                    <a:pt x="471408" y="195580"/>
                  </a:lnTo>
                  <a:lnTo>
                    <a:pt x="417195" y="195580"/>
                  </a:lnTo>
                  <a:lnTo>
                    <a:pt x="417068" y="180340"/>
                  </a:lnTo>
                  <a:lnTo>
                    <a:pt x="448263" y="180340"/>
                  </a:lnTo>
                  <a:lnTo>
                    <a:pt x="445182" y="177800"/>
                  </a:lnTo>
                  <a:lnTo>
                    <a:pt x="438902" y="173990"/>
                  </a:lnTo>
                  <a:lnTo>
                    <a:pt x="432181" y="171450"/>
                  </a:lnTo>
                  <a:close/>
                </a:path>
                <a:path w="675640" h="670560">
                  <a:moveTo>
                    <a:pt x="265778" y="177800"/>
                  </a:moveTo>
                  <a:lnTo>
                    <a:pt x="251460" y="177800"/>
                  </a:lnTo>
                  <a:lnTo>
                    <a:pt x="251460" y="196850"/>
                  </a:lnTo>
                  <a:lnTo>
                    <a:pt x="298857" y="196850"/>
                  </a:lnTo>
                  <a:lnTo>
                    <a:pt x="305943" y="190500"/>
                  </a:lnTo>
                  <a:lnTo>
                    <a:pt x="305689" y="189230"/>
                  </a:lnTo>
                  <a:lnTo>
                    <a:pt x="304292" y="187960"/>
                  </a:lnTo>
                  <a:lnTo>
                    <a:pt x="291310" y="182880"/>
                  </a:lnTo>
                  <a:lnTo>
                    <a:pt x="281590" y="181610"/>
                  </a:lnTo>
                  <a:lnTo>
                    <a:pt x="269251" y="179070"/>
                  </a:lnTo>
                  <a:lnTo>
                    <a:pt x="265778" y="177800"/>
                  </a:lnTo>
                  <a:close/>
                </a:path>
                <a:path w="675640" h="670560">
                  <a:moveTo>
                    <a:pt x="448263" y="180340"/>
                  </a:moveTo>
                  <a:lnTo>
                    <a:pt x="436245" y="180340"/>
                  </a:lnTo>
                  <a:lnTo>
                    <a:pt x="436245" y="195580"/>
                  </a:lnTo>
                  <a:lnTo>
                    <a:pt x="471408" y="195580"/>
                  </a:lnTo>
                  <a:lnTo>
                    <a:pt x="457708" y="185420"/>
                  </a:lnTo>
                  <a:lnTo>
                    <a:pt x="451344" y="182880"/>
                  </a:lnTo>
                  <a:lnTo>
                    <a:pt x="448263" y="180340"/>
                  </a:lnTo>
                  <a:close/>
                </a:path>
                <a:path w="675640" h="670560">
                  <a:moveTo>
                    <a:pt x="111587" y="146050"/>
                  </a:moveTo>
                  <a:lnTo>
                    <a:pt x="67310" y="146050"/>
                  </a:lnTo>
                  <a:lnTo>
                    <a:pt x="71108" y="149860"/>
                  </a:lnTo>
                  <a:lnTo>
                    <a:pt x="76263" y="153670"/>
                  </a:lnTo>
                  <a:lnTo>
                    <a:pt x="89134" y="152400"/>
                  </a:lnTo>
                  <a:lnTo>
                    <a:pt x="111587" y="146050"/>
                  </a:lnTo>
                  <a:close/>
                </a:path>
                <a:path w="675640" h="670560">
                  <a:moveTo>
                    <a:pt x="670079" y="144780"/>
                  </a:moveTo>
                  <a:lnTo>
                    <a:pt x="559308" y="144780"/>
                  </a:lnTo>
                  <a:lnTo>
                    <a:pt x="584842" y="152400"/>
                  </a:lnTo>
                  <a:lnTo>
                    <a:pt x="598233" y="153670"/>
                  </a:lnTo>
                  <a:lnTo>
                    <a:pt x="604385" y="149860"/>
                  </a:lnTo>
                  <a:lnTo>
                    <a:pt x="608203" y="146050"/>
                  </a:lnTo>
                  <a:lnTo>
                    <a:pt x="664519" y="146050"/>
                  </a:lnTo>
                  <a:lnTo>
                    <a:pt x="670079" y="144780"/>
                  </a:lnTo>
                  <a:close/>
                </a:path>
                <a:path w="675640" h="670560">
                  <a:moveTo>
                    <a:pt x="150114" y="144780"/>
                  </a:moveTo>
                  <a:lnTo>
                    <a:pt x="116078" y="144780"/>
                  </a:lnTo>
                  <a:lnTo>
                    <a:pt x="123914" y="148590"/>
                  </a:lnTo>
                  <a:lnTo>
                    <a:pt x="132572" y="149860"/>
                  </a:lnTo>
                  <a:lnTo>
                    <a:pt x="150114" y="144780"/>
                  </a:lnTo>
                  <a:close/>
                </a:path>
                <a:path w="675640" h="670560">
                  <a:moveTo>
                    <a:pt x="226714" y="46990"/>
                  </a:moveTo>
                  <a:lnTo>
                    <a:pt x="219710" y="46990"/>
                  </a:lnTo>
                  <a:lnTo>
                    <a:pt x="188698" y="60960"/>
                  </a:lnTo>
                  <a:lnTo>
                    <a:pt x="150780" y="83820"/>
                  </a:lnTo>
                  <a:lnTo>
                    <a:pt x="107195" y="109220"/>
                  </a:lnTo>
                  <a:lnTo>
                    <a:pt x="59182" y="129540"/>
                  </a:lnTo>
                  <a:lnTo>
                    <a:pt x="44559" y="133350"/>
                  </a:lnTo>
                  <a:lnTo>
                    <a:pt x="29638" y="135890"/>
                  </a:lnTo>
                  <a:lnTo>
                    <a:pt x="14694" y="137160"/>
                  </a:lnTo>
                  <a:lnTo>
                    <a:pt x="0" y="140970"/>
                  </a:lnTo>
                  <a:lnTo>
                    <a:pt x="0" y="142240"/>
                  </a:lnTo>
                  <a:lnTo>
                    <a:pt x="16410" y="147320"/>
                  </a:lnTo>
                  <a:lnTo>
                    <a:pt x="33369" y="148590"/>
                  </a:lnTo>
                  <a:lnTo>
                    <a:pt x="50470" y="148590"/>
                  </a:lnTo>
                  <a:lnTo>
                    <a:pt x="67310" y="146050"/>
                  </a:lnTo>
                  <a:lnTo>
                    <a:pt x="111587" y="146050"/>
                  </a:lnTo>
                  <a:lnTo>
                    <a:pt x="116078" y="144780"/>
                  </a:lnTo>
                  <a:lnTo>
                    <a:pt x="150114" y="144780"/>
                  </a:lnTo>
                  <a:lnTo>
                    <a:pt x="156083" y="142240"/>
                  </a:lnTo>
                  <a:lnTo>
                    <a:pt x="227838" y="142240"/>
                  </a:lnTo>
                  <a:lnTo>
                    <a:pt x="235204" y="139700"/>
                  </a:lnTo>
                  <a:lnTo>
                    <a:pt x="265345" y="139700"/>
                  </a:lnTo>
                  <a:lnTo>
                    <a:pt x="269494" y="137160"/>
                  </a:lnTo>
                  <a:lnTo>
                    <a:pt x="276352" y="134620"/>
                  </a:lnTo>
                  <a:lnTo>
                    <a:pt x="296192" y="134620"/>
                  </a:lnTo>
                  <a:lnTo>
                    <a:pt x="303837" y="132080"/>
                  </a:lnTo>
                  <a:lnTo>
                    <a:pt x="324485" y="119380"/>
                  </a:lnTo>
                  <a:lnTo>
                    <a:pt x="593545" y="119380"/>
                  </a:lnTo>
                  <a:lnTo>
                    <a:pt x="563288" y="106680"/>
                  </a:lnTo>
                  <a:lnTo>
                    <a:pt x="535908" y="90170"/>
                  </a:lnTo>
                  <a:lnTo>
                    <a:pt x="324104" y="90170"/>
                  </a:lnTo>
                  <a:lnTo>
                    <a:pt x="303010" y="85090"/>
                  </a:lnTo>
                  <a:lnTo>
                    <a:pt x="262632" y="69850"/>
                  </a:lnTo>
                  <a:lnTo>
                    <a:pt x="232791" y="49530"/>
                  </a:lnTo>
                  <a:lnTo>
                    <a:pt x="226714" y="46990"/>
                  </a:lnTo>
                  <a:close/>
                </a:path>
                <a:path w="675640" h="670560">
                  <a:moveTo>
                    <a:pt x="227838" y="142240"/>
                  </a:moveTo>
                  <a:lnTo>
                    <a:pt x="156083" y="142240"/>
                  </a:lnTo>
                  <a:lnTo>
                    <a:pt x="162052" y="146050"/>
                  </a:lnTo>
                  <a:lnTo>
                    <a:pt x="167894" y="146050"/>
                  </a:lnTo>
                  <a:lnTo>
                    <a:pt x="175895" y="148590"/>
                  </a:lnTo>
                  <a:lnTo>
                    <a:pt x="183896" y="144780"/>
                  </a:lnTo>
                  <a:lnTo>
                    <a:pt x="223181" y="144780"/>
                  </a:lnTo>
                  <a:lnTo>
                    <a:pt x="227838" y="142240"/>
                  </a:lnTo>
                  <a:close/>
                </a:path>
                <a:path w="675640" h="670560">
                  <a:moveTo>
                    <a:pt x="515450" y="144780"/>
                  </a:moveTo>
                  <a:lnTo>
                    <a:pt x="491871" y="144780"/>
                  </a:lnTo>
                  <a:lnTo>
                    <a:pt x="499745" y="148590"/>
                  </a:lnTo>
                  <a:lnTo>
                    <a:pt x="507746" y="146050"/>
                  </a:lnTo>
                  <a:lnTo>
                    <a:pt x="513461" y="146050"/>
                  </a:lnTo>
                  <a:lnTo>
                    <a:pt x="515450" y="144780"/>
                  </a:lnTo>
                  <a:close/>
                </a:path>
                <a:path w="675640" h="670560">
                  <a:moveTo>
                    <a:pt x="675640" y="142240"/>
                  </a:moveTo>
                  <a:lnTo>
                    <a:pt x="519430" y="142240"/>
                  </a:lnTo>
                  <a:lnTo>
                    <a:pt x="525399" y="144780"/>
                  </a:lnTo>
                  <a:lnTo>
                    <a:pt x="534019" y="147320"/>
                  </a:lnTo>
                  <a:lnTo>
                    <a:pt x="542925" y="148590"/>
                  </a:lnTo>
                  <a:lnTo>
                    <a:pt x="551545" y="148590"/>
                  </a:lnTo>
                  <a:lnTo>
                    <a:pt x="559308" y="144780"/>
                  </a:lnTo>
                  <a:lnTo>
                    <a:pt x="670079" y="144780"/>
                  </a:lnTo>
                  <a:lnTo>
                    <a:pt x="675640" y="143510"/>
                  </a:lnTo>
                  <a:lnTo>
                    <a:pt x="675640" y="142240"/>
                  </a:lnTo>
                  <a:close/>
                </a:path>
                <a:path w="675640" h="670560">
                  <a:moveTo>
                    <a:pt x="664519" y="146050"/>
                  </a:moveTo>
                  <a:lnTo>
                    <a:pt x="608203" y="146050"/>
                  </a:lnTo>
                  <a:lnTo>
                    <a:pt x="625026" y="148590"/>
                  </a:lnTo>
                  <a:lnTo>
                    <a:pt x="642016" y="148590"/>
                  </a:lnTo>
                  <a:lnTo>
                    <a:pt x="658959" y="147320"/>
                  </a:lnTo>
                  <a:lnTo>
                    <a:pt x="664519" y="146050"/>
                  </a:lnTo>
                  <a:close/>
                </a:path>
                <a:path w="675640" h="670560">
                  <a:moveTo>
                    <a:pt x="223181" y="144780"/>
                  </a:moveTo>
                  <a:lnTo>
                    <a:pt x="199009" y="144780"/>
                  </a:lnTo>
                  <a:lnTo>
                    <a:pt x="206121" y="147320"/>
                  </a:lnTo>
                  <a:lnTo>
                    <a:pt x="213233" y="146050"/>
                  </a:lnTo>
                  <a:lnTo>
                    <a:pt x="220853" y="146050"/>
                  </a:lnTo>
                  <a:lnTo>
                    <a:pt x="223181" y="144780"/>
                  </a:lnTo>
                  <a:close/>
                </a:path>
                <a:path w="675640" h="670560">
                  <a:moveTo>
                    <a:pt x="675640" y="140970"/>
                  </a:moveTo>
                  <a:lnTo>
                    <a:pt x="440563" y="140970"/>
                  </a:lnTo>
                  <a:lnTo>
                    <a:pt x="447802" y="142240"/>
                  </a:lnTo>
                  <a:lnTo>
                    <a:pt x="454660" y="146050"/>
                  </a:lnTo>
                  <a:lnTo>
                    <a:pt x="462153" y="146050"/>
                  </a:lnTo>
                  <a:lnTo>
                    <a:pt x="469519" y="147320"/>
                  </a:lnTo>
                  <a:lnTo>
                    <a:pt x="476631" y="144780"/>
                  </a:lnTo>
                  <a:lnTo>
                    <a:pt x="515450" y="144780"/>
                  </a:lnTo>
                  <a:lnTo>
                    <a:pt x="519430" y="142240"/>
                  </a:lnTo>
                  <a:lnTo>
                    <a:pt x="675640" y="142240"/>
                  </a:lnTo>
                  <a:lnTo>
                    <a:pt x="675640" y="140970"/>
                  </a:lnTo>
                  <a:close/>
                </a:path>
                <a:path w="675640" h="670560">
                  <a:moveTo>
                    <a:pt x="265345" y="139700"/>
                  </a:moveTo>
                  <a:lnTo>
                    <a:pt x="235204" y="139700"/>
                  </a:lnTo>
                  <a:lnTo>
                    <a:pt x="242062" y="140970"/>
                  </a:lnTo>
                  <a:lnTo>
                    <a:pt x="248920" y="143510"/>
                  </a:lnTo>
                  <a:lnTo>
                    <a:pt x="263271" y="140970"/>
                  </a:lnTo>
                  <a:lnTo>
                    <a:pt x="265345" y="139700"/>
                  </a:lnTo>
                  <a:close/>
                </a:path>
                <a:path w="675640" h="670560">
                  <a:moveTo>
                    <a:pt x="634349" y="134620"/>
                  </a:moveTo>
                  <a:lnTo>
                    <a:pt x="399161" y="134620"/>
                  </a:lnTo>
                  <a:lnTo>
                    <a:pt x="405892" y="137160"/>
                  </a:lnTo>
                  <a:lnTo>
                    <a:pt x="412242" y="140970"/>
                  </a:lnTo>
                  <a:lnTo>
                    <a:pt x="426720" y="143510"/>
                  </a:lnTo>
                  <a:lnTo>
                    <a:pt x="433578" y="140970"/>
                  </a:lnTo>
                  <a:lnTo>
                    <a:pt x="675640" y="140970"/>
                  </a:lnTo>
                  <a:lnTo>
                    <a:pt x="662066" y="137160"/>
                  </a:lnTo>
                  <a:lnTo>
                    <a:pt x="634349" y="134620"/>
                  </a:lnTo>
                  <a:close/>
                </a:path>
                <a:path w="675640" h="670560">
                  <a:moveTo>
                    <a:pt x="296192" y="134620"/>
                  </a:moveTo>
                  <a:lnTo>
                    <a:pt x="276352" y="134620"/>
                  </a:lnTo>
                  <a:lnTo>
                    <a:pt x="292369" y="135890"/>
                  </a:lnTo>
                  <a:lnTo>
                    <a:pt x="296192" y="134620"/>
                  </a:lnTo>
                  <a:close/>
                </a:path>
                <a:path w="675640" h="670560">
                  <a:moveTo>
                    <a:pt x="593545" y="119380"/>
                  </a:moveTo>
                  <a:lnTo>
                    <a:pt x="350901" y="119380"/>
                  </a:lnTo>
                  <a:lnTo>
                    <a:pt x="370836" y="132080"/>
                  </a:lnTo>
                  <a:lnTo>
                    <a:pt x="382079" y="135890"/>
                  </a:lnTo>
                  <a:lnTo>
                    <a:pt x="389798" y="134620"/>
                  </a:lnTo>
                  <a:lnTo>
                    <a:pt x="634349" y="134620"/>
                  </a:lnTo>
                  <a:lnTo>
                    <a:pt x="620776" y="130810"/>
                  </a:lnTo>
                  <a:lnTo>
                    <a:pt x="593545" y="119380"/>
                  </a:lnTo>
                  <a:close/>
                </a:path>
                <a:path w="675640" h="670560">
                  <a:moveTo>
                    <a:pt x="341903" y="0"/>
                  </a:moveTo>
                  <a:lnTo>
                    <a:pt x="323119" y="3810"/>
                  </a:lnTo>
                  <a:lnTo>
                    <a:pt x="309526" y="17780"/>
                  </a:lnTo>
                  <a:lnTo>
                    <a:pt x="306578" y="36830"/>
                  </a:lnTo>
                  <a:lnTo>
                    <a:pt x="308586" y="44450"/>
                  </a:lnTo>
                  <a:lnTo>
                    <a:pt x="312547" y="50800"/>
                  </a:lnTo>
                  <a:lnTo>
                    <a:pt x="317650" y="55880"/>
                  </a:lnTo>
                  <a:lnTo>
                    <a:pt x="323088" y="60960"/>
                  </a:lnTo>
                  <a:lnTo>
                    <a:pt x="323961" y="68580"/>
                  </a:lnTo>
                  <a:lnTo>
                    <a:pt x="323995" y="69850"/>
                  </a:lnTo>
                  <a:lnTo>
                    <a:pt x="324104" y="90170"/>
                  </a:lnTo>
                  <a:lnTo>
                    <a:pt x="351536" y="90170"/>
                  </a:lnTo>
                  <a:lnTo>
                    <a:pt x="351621" y="68580"/>
                  </a:lnTo>
                  <a:lnTo>
                    <a:pt x="352218" y="62230"/>
                  </a:lnTo>
                  <a:lnTo>
                    <a:pt x="354625" y="58420"/>
                  </a:lnTo>
                  <a:lnTo>
                    <a:pt x="359664" y="54610"/>
                  </a:lnTo>
                  <a:lnTo>
                    <a:pt x="366908" y="44450"/>
                  </a:lnTo>
                  <a:lnTo>
                    <a:pt x="369331" y="31750"/>
                  </a:lnTo>
                  <a:lnTo>
                    <a:pt x="367111" y="20320"/>
                  </a:lnTo>
                  <a:lnTo>
                    <a:pt x="360426" y="10160"/>
                  </a:lnTo>
                  <a:lnTo>
                    <a:pt x="341903" y="0"/>
                  </a:lnTo>
                  <a:close/>
                </a:path>
                <a:path w="675640" h="670560">
                  <a:moveTo>
                    <a:pt x="443738" y="49530"/>
                  </a:moveTo>
                  <a:lnTo>
                    <a:pt x="423027" y="64770"/>
                  </a:lnTo>
                  <a:lnTo>
                    <a:pt x="400351" y="76200"/>
                  </a:lnTo>
                  <a:lnTo>
                    <a:pt x="376318" y="85090"/>
                  </a:lnTo>
                  <a:lnTo>
                    <a:pt x="351536" y="90170"/>
                  </a:lnTo>
                  <a:lnTo>
                    <a:pt x="535908" y="90170"/>
                  </a:lnTo>
                  <a:lnTo>
                    <a:pt x="510635" y="74930"/>
                  </a:lnTo>
                  <a:lnTo>
                    <a:pt x="468792" y="50800"/>
                  </a:lnTo>
                  <a:lnTo>
                    <a:pt x="443738" y="49530"/>
                  </a:lnTo>
                  <a:close/>
                </a:path>
              </a:pathLst>
            </a:custGeom>
            <a:solidFill>
              <a:srgbClr val="C20909"/>
            </a:solidFill>
          </p:spPr>
          <p:txBody>
            <a:bodyPr wrap="square" lIns="0" tIns="0" rIns="0" bIns="0" rtlCol="0"/>
            <a:lstStyle/>
            <a:p>
              <a:endParaRPr/>
            </a:p>
          </p:txBody>
        </p:sp>
      </p:grpSp>
      <p:sp>
        <p:nvSpPr>
          <p:cNvPr id="20" name="object 20"/>
          <p:cNvSpPr txBox="1"/>
          <p:nvPr/>
        </p:nvSpPr>
        <p:spPr>
          <a:xfrm>
            <a:off x="12266289" y="3537889"/>
            <a:ext cx="1427480" cy="282129"/>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66040" rIns="0" bIns="0" rtlCol="0">
            <a:spAutoFit/>
          </a:bodyPr>
          <a:lstStyle/>
          <a:p>
            <a:pPr marL="369570">
              <a:lnSpc>
                <a:spcPct val="100000"/>
              </a:lnSpc>
              <a:spcBef>
                <a:spcPts val="520"/>
              </a:spcBef>
            </a:pPr>
            <a:r>
              <a:rPr sz="1400" spc="-10" err="1">
                <a:latin typeface="Ariel"/>
                <a:cs typeface="Arial"/>
              </a:rPr>
              <a:t>Pindakaas</a:t>
            </a:r>
            <a:endParaRPr sz="1400">
              <a:latin typeface="Ariel"/>
              <a:cs typeface="Arial"/>
            </a:endParaRPr>
          </a:p>
        </p:txBody>
      </p:sp>
      <p:sp>
        <p:nvSpPr>
          <p:cNvPr id="21" name="object 21"/>
          <p:cNvSpPr txBox="1"/>
          <p:nvPr/>
        </p:nvSpPr>
        <p:spPr>
          <a:xfrm>
            <a:off x="13483273" y="4555356"/>
            <a:ext cx="1427480" cy="282129"/>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66040" rIns="0" bIns="0" rtlCol="0">
            <a:spAutoFit/>
          </a:bodyPr>
          <a:lstStyle/>
          <a:p>
            <a:pPr marL="422909">
              <a:lnSpc>
                <a:spcPct val="100000"/>
              </a:lnSpc>
              <a:spcBef>
                <a:spcPts val="520"/>
              </a:spcBef>
            </a:pPr>
            <a:r>
              <a:rPr sz="1400" spc="-10">
                <a:latin typeface="Ariel"/>
                <a:cs typeface="Arial"/>
              </a:rPr>
              <a:t>Avocado</a:t>
            </a:r>
            <a:endParaRPr sz="1400">
              <a:latin typeface="Ariel"/>
              <a:cs typeface="Arial"/>
            </a:endParaRPr>
          </a:p>
        </p:txBody>
      </p:sp>
      <p:sp>
        <p:nvSpPr>
          <p:cNvPr id="22" name="object 22"/>
          <p:cNvSpPr txBox="1"/>
          <p:nvPr/>
        </p:nvSpPr>
        <p:spPr>
          <a:xfrm>
            <a:off x="13393230" y="6017443"/>
            <a:ext cx="1427480" cy="282129"/>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66040" rIns="0" bIns="0" rtlCol="0">
            <a:spAutoFit/>
          </a:bodyPr>
          <a:lstStyle/>
          <a:p>
            <a:pPr marL="190500">
              <a:lnSpc>
                <a:spcPct val="100000"/>
              </a:lnSpc>
              <a:spcBef>
                <a:spcPts val="520"/>
              </a:spcBef>
            </a:pPr>
            <a:r>
              <a:rPr lang="nl-BE" sz="1400" spc="-20">
                <a:latin typeface="Ariel"/>
                <a:cs typeface="Arial"/>
              </a:rPr>
              <a:t>V</a:t>
            </a:r>
            <a:r>
              <a:rPr sz="1400" spc="-20" err="1">
                <a:latin typeface="Ariel"/>
                <a:cs typeface="Arial"/>
              </a:rPr>
              <a:t>erse</a:t>
            </a:r>
            <a:r>
              <a:rPr sz="1400" spc="-55">
                <a:latin typeface="Ariel"/>
                <a:cs typeface="Arial"/>
              </a:rPr>
              <a:t> </a:t>
            </a:r>
            <a:r>
              <a:rPr sz="1400" spc="-10" err="1">
                <a:latin typeface="Ariel"/>
                <a:cs typeface="Arial"/>
              </a:rPr>
              <a:t>groenten</a:t>
            </a:r>
            <a:endParaRPr sz="1400">
              <a:latin typeface="Ariel"/>
              <a:cs typeface="Arial"/>
            </a:endParaRPr>
          </a:p>
        </p:txBody>
      </p:sp>
      <p:sp>
        <p:nvSpPr>
          <p:cNvPr id="23" name="object 23"/>
          <p:cNvSpPr txBox="1"/>
          <p:nvPr/>
        </p:nvSpPr>
        <p:spPr>
          <a:xfrm>
            <a:off x="12266289" y="7167391"/>
            <a:ext cx="1427480" cy="282129"/>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66040" rIns="0" bIns="0" rtlCol="0">
            <a:spAutoFit/>
          </a:bodyPr>
          <a:lstStyle/>
          <a:p>
            <a:pPr marL="404495">
              <a:lnSpc>
                <a:spcPct val="100000"/>
              </a:lnSpc>
              <a:spcBef>
                <a:spcPts val="520"/>
              </a:spcBef>
            </a:pPr>
            <a:r>
              <a:rPr sz="1400" spc="-20" err="1">
                <a:latin typeface="Ariel"/>
                <a:cs typeface="Arial"/>
              </a:rPr>
              <a:t>Vers</a:t>
            </a:r>
            <a:r>
              <a:rPr sz="1400" spc="-60">
                <a:latin typeface="Ariel"/>
                <a:cs typeface="Arial"/>
              </a:rPr>
              <a:t> </a:t>
            </a:r>
            <a:r>
              <a:rPr sz="1400" spc="-10">
                <a:latin typeface="Ariel"/>
                <a:cs typeface="Arial"/>
              </a:rPr>
              <a:t>fruit</a:t>
            </a:r>
            <a:endParaRPr sz="1400">
              <a:latin typeface="Ariel"/>
              <a:cs typeface="Arial"/>
            </a:endParaRPr>
          </a:p>
        </p:txBody>
      </p:sp>
      <p:grpSp>
        <p:nvGrpSpPr>
          <p:cNvPr id="24" name="object 24"/>
          <p:cNvGrpSpPr/>
          <p:nvPr/>
        </p:nvGrpSpPr>
        <p:grpSpPr>
          <a:xfrm>
            <a:off x="5962193" y="2972155"/>
            <a:ext cx="4905375" cy="4560570"/>
            <a:chOff x="5962193" y="2972155"/>
            <a:chExt cx="4905375" cy="4560570"/>
          </a:xfrm>
        </p:grpSpPr>
        <p:pic>
          <p:nvPicPr>
            <p:cNvPr id="25" name="object 25"/>
            <p:cNvPicPr/>
            <p:nvPr/>
          </p:nvPicPr>
          <p:blipFill>
            <a:blip r:embed="rId8" cstate="print"/>
            <a:stretch>
              <a:fillRect/>
            </a:stretch>
          </p:blipFill>
          <p:spPr>
            <a:xfrm>
              <a:off x="5962193" y="6551434"/>
              <a:ext cx="981074" cy="981074"/>
            </a:xfrm>
            <a:prstGeom prst="rect">
              <a:avLst/>
            </a:prstGeom>
          </p:spPr>
        </p:pic>
        <p:pic>
          <p:nvPicPr>
            <p:cNvPr id="26" name="object 26"/>
            <p:cNvPicPr/>
            <p:nvPr/>
          </p:nvPicPr>
          <p:blipFill>
            <a:blip r:embed="rId9" cstate="print"/>
            <a:stretch>
              <a:fillRect/>
            </a:stretch>
          </p:blipFill>
          <p:spPr>
            <a:xfrm>
              <a:off x="10086390" y="2972155"/>
              <a:ext cx="781049" cy="781049"/>
            </a:xfrm>
            <a:prstGeom prst="rect">
              <a:avLst/>
            </a:prstGeom>
          </p:spPr>
        </p:pic>
      </p:grpSp>
      <p:sp>
        <p:nvSpPr>
          <p:cNvPr id="27" name="object 27"/>
          <p:cNvSpPr txBox="1"/>
          <p:nvPr/>
        </p:nvSpPr>
        <p:spPr>
          <a:xfrm>
            <a:off x="10156749" y="8003108"/>
            <a:ext cx="1427480" cy="282129"/>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66040" rIns="0" bIns="0" rtlCol="0">
            <a:spAutoFit/>
          </a:bodyPr>
          <a:lstStyle/>
          <a:p>
            <a:pPr marL="301625">
              <a:lnSpc>
                <a:spcPct val="100000"/>
              </a:lnSpc>
              <a:spcBef>
                <a:spcPts val="520"/>
              </a:spcBef>
            </a:pPr>
            <a:r>
              <a:rPr sz="1400">
                <a:latin typeface="Ariel"/>
                <a:cs typeface="Arial"/>
              </a:rPr>
              <a:t>Bruin</a:t>
            </a:r>
            <a:r>
              <a:rPr sz="1400" spc="55">
                <a:latin typeface="Ariel"/>
                <a:cs typeface="Arial"/>
              </a:rPr>
              <a:t> </a:t>
            </a:r>
            <a:r>
              <a:rPr sz="1400" spc="-10">
                <a:latin typeface="Ariel"/>
                <a:cs typeface="Arial"/>
              </a:rPr>
              <a:t>brood</a:t>
            </a:r>
            <a:endParaRPr sz="1400">
              <a:latin typeface="Ariel"/>
              <a:cs typeface="Arial"/>
            </a:endParaRPr>
          </a:p>
        </p:txBody>
      </p:sp>
      <p:sp>
        <p:nvSpPr>
          <p:cNvPr id="28" name="object 28"/>
          <p:cNvSpPr txBox="1"/>
          <p:nvPr/>
        </p:nvSpPr>
        <p:spPr>
          <a:xfrm>
            <a:off x="10828159" y="2753715"/>
            <a:ext cx="1427480" cy="282129"/>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66040" rIns="0" bIns="0" rtlCol="0">
            <a:spAutoFit/>
          </a:bodyPr>
          <a:lstStyle/>
          <a:p>
            <a:pPr marL="393065">
              <a:lnSpc>
                <a:spcPct val="100000"/>
              </a:lnSpc>
              <a:spcBef>
                <a:spcPts val="520"/>
              </a:spcBef>
            </a:pPr>
            <a:r>
              <a:rPr sz="1400" spc="-10" err="1">
                <a:latin typeface="Ariel"/>
                <a:cs typeface="Arial"/>
              </a:rPr>
              <a:t>Confituur</a:t>
            </a:r>
            <a:endParaRPr sz="1400">
              <a:latin typeface="Ariel"/>
              <a:cs typeface="Arial"/>
            </a:endParaRPr>
          </a:p>
        </p:txBody>
      </p:sp>
      <p:sp>
        <p:nvSpPr>
          <p:cNvPr id="29" name="object 29"/>
          <p:cNvSpPr txBox="1"/>
          <p:nvPr/>
        </p:nvSpPr>
        <p:spPr>
          <a:xfrm>
            <a:off x="6455676" y="7792796"/>
            <a:ext cx="1427480" cy="273601"/>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43180" rIns="0" bIns="0" rtlCol="0">
            <a:spAutoFit/>
          </a:bodyPr>
          <a:lstStyle/>
          <a:p>
            <a:pPr marL="146050" marR="138430" indent="90805" algn="ctr">
              <a:lnSpc>
                <a:spcPct val="112700"/>
              </a:lnSpc>
              <a:spcBef>
                <a:spcPts val="340"/>
              </a:spcBef>
            </a:pPr>
            <a:r>
              <a:rPr sz="1400" spc="-10" err="1">
                <a:latin typeface="Ariel"/>
                <a:cs typeface="Arial"/>
              </a:rPr>
              <a:t>Eieren</a:t>
            </a:r>
            <a:endParaRPr sz="1400">
              <a:latin typeface="Ariel"/>
              <a:cs typeface="Arial"/>
            </a:endParaRPr>
          </a:p>
        </p:txBody>
      </p:sp>
      <p:sp>
        <p:nvSpPr>
          <p:cNvPr id="30" name="object 30"/>
          <p:cNvSpPr txBox="1"/>
          <p:nvPr/>
        </p:nvSpPr>
        <p:spPr>
          <a:xfrm>
            <a:off x="3863537" y="6896347"/>
            <a:ext cx="1893570" cy="273601"/>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43180" rIns="0" bIns="0" rtlCol="0">
            <a:spAutoFit/>
          </a:bodyPr>
          <a:lstStyle/>
          <a:p>
            <a:pPr marL="78105" marR="70485" indent="97155" algn="ctr">
              <a:lnSpc>
                <a:spcPct val="112700"/>
              </a:lnSpc>
              <a:spcBef>
                <a:spcPts val="340"/>
              </a:spcBef>
            </a:pPr>
            <a:r>
              <a:rPr lang="nl-BE" sz="1400" spc="-10">
                <a:latin typeface="Ariel"/>
                <a:cs typeface="Arial"/>
              </a:rPr>
              <a:t>Verse</a:t>
            </a:r>
            <a:r>
              <a:rPr sz="1400" spc="10">
                <a:latin typeface="Ariel"/>
                <a:cs typeface="Arial"/>
              </a:rPr>
              <a:t> </a:t>
            </a:r>
            <a:r>
              <a:rPr sz="1400" spc="-10" err="1">
                <a:latin typeface="Ariel"/>
                <a:cs typeface="Arial"/>
              </a:rPr>
              <a:t>voeding</a:t>
            </a:r>
            <a:r>
              <a:rPr sz="1400" spc="-10">
                <a:latin typeface="Ariel"/>
                <a:cs typeface="Arial"/>
              </a:rPr>
              <a:t> </a:t>
            </a:r>
            <a:endParaRPr sz="1400">
              <a:latin typeface="Ariel"/>
              <a:cs typeface="Arial"/>
            </a:endParaRPr>
          </a:p>
        </p:txBody>
      </p:sp>
      <p:pic>
        <p:nvPicPr>
          <p:cNvPr id="31" name="object 31"/>
          <p:cNvPicPr/>
          <p:nvPr/>
        </p:nvPicPr>
        <p:blipFill>
          <a:blip r:embed="rId10" cstate="print"/>
          <a:stretch>
            <a:fillRect/>
          </a:stretch>
        </p:blipFill>
        <p:spPr>
          <a:xfrm>
            <a:off x="8404009" y="2855074"/>
            <a:ext cx="781049" cy="781049"/>
          </a:xfrm>
          <a:prstGeom prst="rect">
            <a:avLst/>
          </a:prstGeom>
        </p:spPr>
      </p:pic>
      <p:sp>
        <p:nvSpPr>
          <p:cNvPr id="32" name="object 32"/>
          <p:cNvSpPr txBox="1"/>
          <p:nvPr/>
        </p:nvSpPr>
        <p:spPr>
          <a:xfrm>
            <a:off x="6575017" y="2630318"/>
            <a:ext cx="1757045" cy="497572"/>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66040" rIns="0" bIns="0" rtlCol="0">
            <a:spAutoFit/>
          </a:bodyPr>
          <a:lstStyle/>
          <a:p>
            <a:pPr marL="24130" algn="ctr">
              <a:lnSpc>
                <a:spcPct val="100000"/>
              </a:lnSpc>
              <a:spcBef>
                <a:spcPts val="520"/>
              </a:spcBef>
            </a:pPr>
            <a:r>
              <a:rPr sz="1400" err="1">
                <a:latin typeface="Ariel"/>
                <a:cs typeface="Arial"/>
              </a:rPr>
              <a:t>Niet</a:t>
            </a:r>
            <a:r>
              <a:rPr sz="1400" spc="65">
                <a:latin typeface="Ariel"/>
                <a:cs typeface="Arial"/>
              </a:rPr>
              <a:t> </a:t>
            </a:r>
            <a:r>
              <a:rPr sz="1400" err="1">
                <a:latin typeface="Ariel"/>
                <a:cs typeface="Arial"/>
              </a:rPr>
              <a:t>bruisende</a:t>
            </a:r>
            <a:r>
              <a:rPr sz="1400" spc="70">
                <a:latin typeface="Ariel"/>
                <a:cs typeface="Arial"/>
              </a:rPr>
              <a:t> </a:t>
            </a:r>
            <a:r>
              <a:rPr sz="1400" spc="-10" err="1">
                <a:latin typeface="Ariel"/>
                <a:cs typeface="Arial"/>
              </a:rPr>
              <a:t>medicatie</a:t>
            </a:r>
            <a:endParaRPr sz="1400">
              <a:latin typeface="Ariel"/>
              <a:cs typeface="Arial"/>
            </a:endParaRPr>
          </a:p>
        </p:txBody>
      </p:sp>
      <p:grpSp>
        <p:nvGrpSpPr>
          <p:cNvPr id="33" name="object 33"/>
          <p:cNvGrpSpPr/>
          <p:nvPr/>
        </p:nvGrpSpPr>
        <p:grpSpPr>
          <a:xfrm>
            <a:off x="5043004" y="3247898"/>
            <a:ext cx="2293620" cy="3098165"/>
            <a:chOff x="5043004" y="3247898"/>
            <a:chExt cx="2293620" cy="3098165"/>
          </a:xfrm>
        </p:grpSpPr>
        <p:pic>
          <p:nvPicPr>
            <p:cNvPr id="34" name="object 34"/>
            <p:cNvPicPr/>
            <p:nvPr/>
          </p:nvPicPr>
          <p:blipFill>
            <a:blip r:embed="rId11" cstate="print"/>
            <a:stretch>
              <a:fillRect/>
            </a:stretch>
          </p:blipFill>
          <p:spPr>
            <a:xfrm>
              <a:off x="5043004" y="4318025"/>
              <a:ext cx="714374" cy="714374"/>
            </a:xfrm>
            <a:prstGeom prst="rect">
              <a:avLst/>
            </a:prstGeom>
          </p:spPr>
        </p:pic>
        <p:pic>
          <p:nvPicPr>
            <p:cNvPr id="35" name="object 35"/>
            <p:cNvPicPr/>
            <p:nvPr/>
          </p:nvPicPr>
          <p:blipFill>
            <a:blip r:embed="rId12" cstate="print"/>
            <a:stretch>
              <a:fillRect/>
            </a:stretch>
          </p:blipFill>
          <p:spPr>
            <a:xfrm>
              <a:off x="5312460" y="4267098"/>
              <a:ext cx="866774" cy="838199"/>
            </a:xfrm>
            <a:prstGeom prst="rect">
              <a:avLst/>
            </a:prstGeom>
          </p:spPr>
        </p:pic>
        <p:pic>
          <p:nvPicPr>
            <p:cNvPr id="36" name="object 36"/>
            <p:cNvPicPr/>
            <p:nvPr/>
          </p:nvPicPr>
          <p:blipFill>
            <a:blip r:embed="rId13" cstate="print"/>
            <a:stretch>
              <a:fillRect/>
            </a:stretch>
          </p:blipFill>
          <p:spPr>
            <a:xfrm>
              <a:off x="5043004" y="5507863"/>
              <a:ext cx="838199" cy="838187"/>
            </a:xfrm>
            <a:prstGeom prst="rect">
              <a:avLst/>
            </a:prstGeom>
          </p:spPr>
        </p:pic>
        <p:pic>
          <p:nvPicPr>
            <p:cNvPr id="37" name="object 37"/>
            <p:cNvPicPr/>
            <p:nvPr/>
          </p:nvPicPr>
          <p:blipFill>
            <a:blip r:embed="rId14" cstate="print"/>
            <a:stretch>
              <a:fillRect/>
            </a:stretch>
          </p:blipFill>
          <p:spPr>
            <a:xfrm>
              <a:off x="5962192" y="3461600"/>
              <a:ext cx="752474" cy="752474"/>
            </a:xfrm>
            <a:prstGeom prst="rect">
              <a:avLst/>
            </a:prstGeom>
          </p:spPr>
        </p:pic>
        <p:pic>
          <p:nvPicPr>
            <p:cNvPr id="38" name="object 38"/>
            <p:cNvPicPr/>
            <p:nvPr/>
          </p:nvPicPr>
          <p:blipFill>
            <a:blip r:embed="rId15" cstate="print"/>
            <a:stretch>
              <a:fillRect/>
            </a:stretch>
          </p:blipFill>
          <p:spPr>
            <a:xfrm>
              <a:off x="6450431" y="3247898"/>
              <a:ext cx="885825" cy="904862"/>
            </a:xfrm>
            <a:prstGeom prst="rect">
              <a:avLst/>
            </a:prstGeom>
          </p:spPr>
        </p:pic>
      </p:grpSp>
      <p:sp>
        <p:nvSpPr>
          <p:cNvPr id="39" name="object 39"/>
          <p:cNvSpPr txBox="1"/>
          <p:nvPr/>
        </p:nvSpPr>
        <p:spPr>
          <a:xfrm>
            <a:off x="3492665" y="4409560"/>
            <a:ext cx="1427480" cy="282129"/>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66040" rIns="0" bIns="0" rtlCol="0">
            <a:spAutoFit/>
          </a:bodyPr>
          <a:lstStyle/>
          <a:p>
            <a:pPr marL="242570">
              <a:lnSpc>
                <a:spcPct val="100000"/>
              </a:lnSpc>
              <a:spcBef>
                <a:spcPts val="520"/>
              </a:spcBef>
            </a:pPr>
            <a:r>
              <a:rPr sz="1400" spc="-20">
                <a:latin typeface="Ariel"/>
                <a:cs typeface="Arial"/>
              </a:rPr>
              <a:t>Verse</a:t>
            </a:r>
            <a:r>
              <a:rPr sz="1400" spc="-55">
                <a:latin typeface="Ariel"/>
                <a:cs typeface="Arial"/>
              </a:rPr>
              <a:t> </a:t>
            </a:r>
            <a:r>
              <a:rPr sz="1400" spc="-10" err="1">
                <a:latin typeface="Ariel"/>
                <a:cs typeface="Arial"/>
              </a:rPr>
              <a:t>kruiden</a:t>
            </a:r>
            <a:endParaRPr sz="1400">
              <a:latin typeface="Ariel"/>
              <a:cs typeface="Arial"/>
            </a:endParaRPr>
          </a:p>
        </p:txBody>
      </p:sp>
      <p:sp>
        <p:nvSpPr>
          <p:cNvPr id="40" name="object 40"/>
          <p:cNvSpPr txBox="1"/>
          <p:nvPr/>
        </p:nvSpPr>
        <p:spPr>
          <a:xfrm>
            <a:off x="3095750" y="5660110"/>
            <a:ext cx="1708812" cy="517065"/>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43180" rIns="0" bIns="0" rtlCol="0">
            <a:spAutoFit/>
          </a:bodyPr>
          <a:lstStyle/>
          <a:p>
            <a:pPr marL="283210" marR="274955" indent="67945" algn="ctr">
              <a:lnSpc>
                <a:spcPct val="112700"/>
              </a:lnSpc>
              <a:spcBef>
                <a:spcPts val="340"/>
              </a:spcBef>
            </a:pPr>
            <a:r>
              <a:rPr sz="1400" spc="-40">
                <a:latin typeface="Ariel"/>
                <a:cs typeface="Arial"/>
              </a:rPr>
              <a:t>Pasta,</a:t>
            </a:r>
            <a:r>
              <a:rPr sz="1400" spc="-35">
                <a:latin typeface="Ariel"/>
                <a:cs typeface="Arial"/>
              </a:rPr>
              <a:t> </a:t>
            </a:r>
            <a:r>
              <a:rPr sz="1400" spc="-10" err="1">
                <a:latin typeface="Ariel"/>
                <a:cs typeface="Arial"/>
              </a:rPr>
              <a:t>rijst</a:t>
            </a:r>
            <a:r>
              <a:rPr sz="1400" spc="-10">
                <a:latin typeface="Ariel"/>
                <a:cs typeface="Arial"/>
              </a:rPr>
              <a:t>, </a:t>
            </a:r>
            <a:r>
              <a:rPr sz="1400" spc="-10" err="1">
                <a:latin typeface="Ariel"/>
                <a:cs typeface="Arial"/>
              </a:rPr>
              <a:t>aardappelen</a:t>
            </a:r>
            <a:endParaRPr sz="1400">
              <a:latin typeface="Ariel"/>
              <a:cs typeface="Arial"/>
            </a:endParaRPr>
          </a:p>
        </p:txBody>
      </p:sp>
      <p:sp>
        <p:nvSpPr>
          <p:cNvPr id="41" name="object 41"/>
          <p:cNvSpPr txBox="1"/>
          <p:nvPr/>
        </p:nvSpPr>
        <p:spPr>
          <a:xfrm>
            <a:off x="4347120" y="3278784"/>
            <a:ext cx="1427480" cy="282129"/>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66040" rIns="0" bIns="0" rtlCol="0">
            <a:spAutoFit/>
          </a:bodyPr>
          <a:lstStyle/>
          <a:p>
            <a:pPr marL="160655" algn="ctr">
              <a:lnSpc>
                <a:spcPct val="100000"/>
              </a:lnSpc>
              <a:spcBef>
                <a:spcPts val="520"/>
              </a:spcBef>
            </a:pPr>
            <a:r>
              <a:rPr sz="1400" spc="-20" err="1">
                <a:latin typeface="Ariel"/>
                <a:cs typeface="Arial"/>
              </a:rPr>
              <a:t>Vers</a:t>
            </a:r>
            <a:r>
              <a:rPr sz="1400" spc="-40">
                <a:latin typeface="Ariel"/>
                <a:cs typeface="Arial"/>
              </a:rPr>
              <a:t> </a:t>
            </a:r>
            <a:r>
              <a:rPr sz="1400" spc="-20" err="1">
                <a:latin typeface="Ariel"/>
                <a:cs typeface="Arial"/>
              </a:rPr>
              <a:t>vlees</a:t>
            </a:r>
            <a:r>
              <a:rPr sz="1400" spc="-40">
                <a:latin typeface="Ariel"/>
                <a:cs typeface="Arial"/>
              </a:rPr>
              <a:t> </a:t>
            </a:r>
            <a:r>
              <a:rPr sz="1400" err="1">
                <a:latin typeface="Ariel"/>
                <a:cs typeface="Arial"/>
              </a:rPr>
              <a:t>en</a:t>
            </a:r>
            <a:r>
              <a:rPr sz="1400" spc="-40">
                <a:latin typeface="Ariel"/>
                <a:cs typeface="Arial"/>
              </a:rPr>
              <a:t> </a:t>
            </a:r>
            <a:r>
              <a:rPr sz="1400" spc="-25">
                <a:latin typeface="Ariel"/>
                <a:cs typeface="Arial"/>
              </a:rPr>
              <a:t>vis</a:t>
            </a:r>
            <a:endParaRPr sz="1400">
              <a:latin typeface="Ariel"/>
              <a:cs typeface="Arial"/>
            </a:endParaRPr>
          </a:p>
        </p:txBody>
      </p:sp>
      <p:grpSp>
        <p:nvGrpSpPr>
          <p:cNvPr id="42" name="object 42"/>
          <p:cNvGrpSpPr/>
          <p:nvPr/>
        </p:nvGrpSpPr>
        <p:grpSpPr>
          <a:xfrm>
            <a:off x="2994012" y="8764892"/>
            <a:ext cx="990600" cy="990600"/>
            <a:chOff x="2994012" y="8764892"/>
            <a:chExt cx="990600" cy="990600"/>
          </a:xfrm>
        </p:grpSpPr>
        <p:sp>
          <p:nvSpPr>
            <p:cNvPr id="43" name="object 43"/>
            <p:cNvSpPr/>
            <p:nvPr/>
          </p:nvSpPr>
          <p:spPr>
            <a:xfrm>
              <a:off x="2994012" y="8764892"/>
              <a:ext cx="990600" cy="990600"/>
            </a:xfrm>
            <a:custGeom>
              <a:avLst/>
              <a:gdLst/>
              <a:ahLst/>
              <a:cxnLst/>
              <a:rect l="l" t="t" r="r" b="b"/>
              <a:pathLst>
                <a:path w="990600" h="990600">
                  <a:moveTo>
                    <a:pt x="497128" y="0"/>
                  </a:moveTo>
                  <a:lnTo>
                    <a:pt x="448398" y="2387"/>
                  </a:lnTo>
                  <a:lnTo>
                    <a:pt x="400138" y="9550"/>
                  </a:lnTo>
                  <a:lnTo>
                    <a:pt x="352818" y="21412"/>
                  </a:lnTo>
                  <a:lnTo>
                    <a:pt x="306882" y="37845"/>
                  </a:lnTo>
                  <a:lnTo>
                    <a:pt x="262775" y="58699"/>
                  </a:lnTo>
                  <a:lnTo>
                    <a:pt x="220929" y="83781"/>
                  </a:lnTo>
                  <a:lnTo>
                    <a:pt x="181749" y="112839"/>
                  </a:lnTo>
                  <a:lnTo>
                    <a:pt x="145605" y="145605"/>
                  </a:lnTo>
                  <a:lnTo>
                    <a:pt x="112839" y="181762"/>
                  </a:lnTo>
                  <a:lnTo>
                    <a:pt x="83781" y="220941"/>
                  </a:lnTo>
                  <a:lnTo>
                    <a:pt x="58699" y="262783"/>
                  </a:lnTo>
                  <a:lnTo>
                    <a:pt x="37833" y="306886"/>
                  </a:lnTo>
                  <a:lnTo>
                    <a:pt x="21399" y="352819"/>
                  </a:lnTo>
                  <a:lnTo>
                    <a:pt x="9550" y="400146"/>
                  </a:lnTo>
                  <a:lnTo>
                    <a:pt x="2387" y="448401"/>
                  </a:lnTo>
                  <a:lnTo>
                    <a:pt x="0" y="497128"/>
                  </a:lnTo>
                  <a:lnTo>
                    <a:pt x="148" y="509332"/>
                  </a:lnTo>
                  <a:lnTo>
                    <a:pt x="3735" y="557985"/>
                  </a:lnTo>
                  <a:lnTo>
                    <a:pt x="12077" y="606055"/>
                  </a:lnTo>
                  <a:lnTo>
                    <a:pt x="25085" y="653072"/>
                  </a:lnTo>
                  <a:lnTo>
                    <a:pt x="42643" y="698588"/>
                  </a:lnTo>
                  <a:lnTo>
                    <a:pt x="64581" y="742164"/>
                  </a:lnTo>
                  <a:lnTo>
                    <a:pt x="90684" y="783382"/>
                  </a:lnTo>
                  <a:lnTo>
                    <a:pt x="120695" y="821843"/>
                  </a:lnTo>
                  <a:lnTo>
                    <a:pt x="154337" y="857174"/>
                  </a:lnTo>
                  <a:lnTo>
                    <a:pt x="191277" y="889038"/>
                  </a:lnTo>
                  <a:lnTo>
                    <a:pt x="231161" y="917130"/>
                  </a:lnTo>
                  <a:lnTo>
                    <a:pt x="273612" y="941176"/>
                  </a:lnTo>
                  <a:lnTo>
                    <a:pt x="318212" y="960948"/>
                  </a:lnTo>
                  <a:lnTo>
                    <a:pt x="364539" y="976250"/>
                  </a:lnTo>
                  <a:lnTo>
                    <a:pt x="412135" y="986937"/>
                  </a:lnTo>
                  <a:lnTo>
                    <a:pt x="435727" y="990443"/>
                  </a:lnTo>
                  <a:lnTo>
                    <a:pt x="558517" y="990443"/>
                  </a:lnTo>
                  <a:lnTo>
                    <a:pt x="606044" y="982177"/>
                  </a:lnTo>
                  <a:lnTo>
                    <a:pt x="653063" y="969166"/>
                  </a:lnTo>
                  <a:lnTo>
                    <a:pt x="698582" y="951607"/>
                  </a:lnTo>
                  <a:lnTo>
                    <a:pt x="742158" y="929671"/>
                  </a:lnTo>
                  <a:lnTo>
                    <a:pt x="783373" y="903569"/>
                  </a:lnTo>
                  <a:lnTo>
                    <a:pt x="821834" y="873555"/>
                  </a:lnTo>
                  <a:lnTo>
                    <a:pt x="857166" y="839914"/>
                  </a:lnTo>
                  <a:lnTo>
                    <a:pt x="889029" y="802976"/>
                  </a:lnTo>
                  <a:lnTo>
                    <a:pt x="917123" y="763087"/>
                  </a:lnTo>
                  <a:lnTo>
                    <a:pt x="941170" y="720640"/>
                  </a:lnTo>
                  <a:lnTo>
                    <a:pt x="960940" y="676039"/>
                  </a:lnTo>
                  <a:lnTo>
                    <a:pt x="976243" y="629715"/>
                  </a:lnTo>
                  <a:lnTo>
                    <a:pt x="986928" y="582115"/>
                  </a:lnTo>
                  <a:lnTo>
                    <a:pt x="990434" y="558534"/>
                  </a:lnTo>
                  <a:lnTo>
                    <a:pt x="990434" y="435722"/>
                  </a:lnTo>
                  <a:lnTo>
                    <a:pt x="982167" y="388205"/>
                  </a:lnTo>
                  <a:lnTo>
                    <a:pt x="969159" y="341186"/>
                  </a:lnTo>
                  <a:lnTo>
                    <a:pt x="951601" y="295669"/>
                  </a:lnTo>
                  <a:lnTo>
                    <a:pt x="929663" y="252091"/>
                  </a:lnTo>
                  <a:lnTo>
                    <a:pt x="903559" y="210878"/>
                  </a:lnTo>
                  <a:lnTo>
                    <a:pt x="873549" y="172423"/>
                  </a:lnTo>
                  <a:lnTo>
                    <a:pt x="839907" y="137080"/>
                  </a:lnTo>
                  <a:lnTo>
                    <a:pt x="802965" y="105214"/>
                  </a:lnTo>
                  <a:lnTo>
                    <a:pt x="763083" y="77126"/>
                  </a:lnTo>
                  <a:lnTo>
                    <a:pt x="720634" y="53081"/>
                  </a:lnTo>
                  <a:lnTo>
                    <a:pt x="676032" y="33311"/>
                  </a:lnTo>
                  <a:lnTo>
                    <a:pt x="629708" y="18008"/>
                  </a:lnTo>
                  <a:lnTo>
                    <a:pt x="582109" y="7316"/>
                  </a:lnTo>
                  <a:lnTo>
                    <a:pt x="533692" y="1344"/>
                  </a:lnTo>
                  <a:lnTo>
                    <a:pt x="497128" y="0"/>
                  </a:lnTo>
                  <a:close/>
                </a:path>
              </a:pathLst>
            </a:custGeom>
            <a:solidFill>
              <a:srgbClr val="5EC2D4"/>
            </a:solidFill>
          </p:spPr>
          <p:txBody>
            <a:bodyPr wrap="square" lIns="0" tIns="0" rIns="0" bIns="0" rtlCol="0"/>
            <a:lstStyle/>
            <a:p>
              <a:endParaRPr/>
            </a:p>
          </p:txBody>
        </p:sp>
        <p:sp>
          <p:nvSpPr>
            <p:cNvPr id="44" name="object 44"/>
            <p:cNvSpPr/>
            <p:nvPr/>
          </p:nvSpPr>
          <p:spPr>
            <a:xfrm>
              <a:off x="3139046" y="8897645"/>
              <a:ext cx="704215" cy="581025"/>
            </a:xfrm>
            <a:custGeom>
              <a:avLst/>
              <a:gdLst/>
              <a:ahLst/>
              <a:cxnLst/>
              <a:rect l="l" t="t" r="r" b="b"/>
              <a:pathLst>
                <a:path w="704214" h="581025">
                  <a:moveTo>
                    <a:pt x="352094" y="0"/>
                  </a:moveTo>
                  <a:lnTo>
                    <a:pt x="0" y="580661"/>
                  </a:lnTo>
                  <a:lnTo>
                    <a:pt x="704176" y="580661"/>
                  </a:lnTo>
                  <a:lnTo>
                    <a:pt x="352094" y="0"/>
                  </a:lnTo>
                  <a:close/>
                </a:path>
              </a:pathLst>
            </a:custGeom>
            <a:solidFill>
              <a:srgbClr val="F8B758"/>
            </a:solidFill>
          </p:spPr>
          <p:txBody>
            <a:bodyPr wrap="square" lIns="0" tIns="0" rIns="0" bIns="0" rtlCol="0"/>
            <a:lstStyle/>
            <a:p>
              <a:endParaRPr/>
            </a:p>
          </p:txBody>
        </p:sp>
        <p:sp>
          <p:nvSpPr>
            <p:cNvPr id="45" name="object 45"/>
            <p:cNvSpPr/>
            <p:nvPr/>
          </p:nvSpPr>
          <p:spPr>
            <a:xfrm>
              <a:off x="3210280" y="8976626"/>
              <a:ext cx="561975" cy="463550"/>
            </a:xfrm>
            <a:custGeom>
              <a:avLst/>
              <a:gdLst/>
              <a:ahLst/>
              <a:cxnLst/>
              <a:rect l="l" t="t" r="r" b="b"/>
              <a:pathLst>
                <a:path w="561975" h="463550">
                  <a:moveTo>
                    <a:pt x="280860" y="0"/>
                  </a:moveTo>
                  <a:lnTo>
                    <a:pt x="0" y="463199"/>
                  </a:lnTo>
                  <a:lnTo>
                    <a:pt x="561708" y="463199"/>
                  </a:lnTo>
                  <a:lnTo>
                    <a:pt x="280860" y="0"/>
                  </a:lnTo>
                  <a:close/>
                </a:path>
              </a:pathLst>
            </a:custGeom>
            <a:solidFill>
              <a:srgbClr val="FBCA6F"/>
            </a:solidFill>
          </p:spPr>
          <p:txBody>
            <a:bodyPr wrap="square" lIns="0" tIns="0" rIns="0" bIns="0" rtlCol="0"/>
            <a:lstStyle/>
            <a:p>
              <a:endParaRPr/>
            </a:p>
          </p:txBody>
        </p:sp>
        <p:sp>
          <p:nvSpPr>
            <p:cNvPr id="46" name="object 46"/>
            <p:cNvSpPr/>
            <p:nvPr/>
          </p:nvSpPr>
          <p:spPr>
            <a:xfrm>
              <a:off x="3455632" y="9065602"/>
              <a:ext cx="60960" cy="336550"/>
            </a:xfrm>
            <a:custGeom>
              <a:avLst/>
              <a:gdLst/>
              <a:ahLst/>
              <a:cxnLst/>
              <a:rect l="l" t="t" r="r" b="b"/>
              <a:pathLst>
                <a:path w="60960" h="336550">
                  <a:moveTo>
                    <a:pt x="59664" y="28740"/>
                  </a:moveTo>
                  <a:lnTo>
                    <a:pt x="57404" y="17551"/>
                  </a:lnTo>
                  <a:lnTo>
                    <a:pt x="51244" y="8407"/>
                  </a:lnTo>
                  <a:lnTo>
                    <a:pt x="42100" y="2247"/>
                  </a:lnTo>
                  <a:lnTo>
                    <a:pt x="30924" y="0"/>
                  </a:lnTo>
                  <a:lnTo>
                    <a:pt x="19735" y="2247"/>
                  </a:lnTo>
                  <a:lnTo>
                    <a:pt x="10591" y="8407"/>
                  </a:lnTo>
                  <a:lnTo>
                    <a:pt x="4432" y="17551"/>
                  </a:lnTo>
                  <a:lnTo>
                    <a:pt x="2184" y="28740"/>
                  </a:lnTo>
                  <a:lnTo>
                    <a:pt x="2184" y="229044"/>
                  </a:lnTo>
                  <a:lnTo>
                    <a:pt x="4432" y="240233"/>
                  </a:lnTo>
                  <a:lnTo>
                    <a:pt x="10591" y="249377"/>
                  </a:lnTo>
                  <a:lnTo>
                    <a:pt x="19735" y="255536"/>
                  </a:lnTo>
                  <a:lnTo>
                    <a:pt x="30924" y="257784"/>
                  </a:lnTo>
                  <a:lnTo>
                    <a:pt x="42100" y="255536"/>
                  </a:lnTo>
                  <a:lnTo>
                    <a:pt x="51244" y="249377"/>
                  </a:lnTo>
                  <a:lnTo>
                    <a:pt x="57404" y="240233"/>
                  </a:lnTo>
                  <a:lnTo>
                    <a:pt x="59664" y="229044"/>
                  </a:lnTo>
                  <a:lnTo>
                    <a:pt x="59664" y="28740"/>
                  </a:lnTo>
                  <a:close/>
                </a:path>
                <a:path w="60960" h="336550">
                  <a:moveTo>
                    <a:pt x="60718" y="306120"/>
                  </a:moveTo>
                  <a:lnTo>
                    <a:pt x="58331" y="294309"/>
                  </a:lnTo>
                  <a:lnTo>
                    <a:pt x="51828" y="284657"/>
                  </a:lnTo>
                  <a:lnTo>
                    <a:pt x="42176" y="278155"/>
                  </a:lnTo>
                  <a:lnTo>
                    <a:pt x="30353" y="275767"/>
                  </a:lnTo>
                  <a:lnTo>
                    <a:pt x="18542" y="278155"/>
                  </a:lnTo>
                  <a:lnTo>
                    <a:pt x="8890" y="284657"/>
                  </a:lnTo>
                  <a:lnTo>
                    <a:pt x="2374" y="294309"/>
                  </a:lnTo>
                  <a:lnTo>
                    <a:pt x="0" y="306120"/>
                  </a:lnTo>
                  <a:lnTo>
                    <a:pt x="2374" y="317944"/>
                  </a:lnTo>
                  <a:lnTo>
                    <a:pt x="8890" y="327596"/>
                  </a:lnTo>
                  <a:lnTo>
                    <a:pt x="18542" y="334098"/>
                  </a:lnTo>
                  <a:lnTo>
                    <a:pt x="30353" y="336486"/>
                  </a:lnTo>
                  <a:lnTo>
                    <a:pt x="42176" y="334098"/>
                  </a:lnTo>
                  <a:lnTo>
                    <a:pt x="51828" y="327596"/>
                  </a:lnTo>
                  <a:lnTo>
                    <a:pt x="58331" y="317944"/>
                  </a:lnTo>
                  <a:lnTo>
                    <a:pt x="60718" y="306120"/>
                  </a:lnTo>
                  <a:close/>
                </a:path>
              </a:pathLst>
            </a:custGeom>
            <a:solidFill>
              <a:srgbClr val="BE8E44"/>
            </a:solidFill>
          </p:spPr>
          <p:txBody>
            <a:bodyPr wrap="square" lIns="0" tIns="0" rIns="0" bIns="0" rtlCol="0"/>
            <a:lstStyle/>
            <a:p>
              <a:endParaRPr/>
            </a:p>
          </p:txBody>
        </p:sp>
      </p:grpSp>
      <p:sp>
        <p:nvSpPr>
          <p:cNvPr id="47" name="object 47"/>
          <p:cNvSpPr txBox="1"/>
          <p:nvPr/>
        </p:nvSpPr>
        <p:spPr>
          <a:xfrm>
            <a:off x="4273706" y="9116898"/>
            <a:ext cx="10804014" cy="412934"/>
          </a:xfrm>
          <a:prstGeom prst="rect">
            <a:avLst/>
          </a:prstGeom>
        </p:spPr>
        <p:txBody>
          <a:bodyPr vert="horz" wrap="square" lIns="0" tIns="12700" rIns="0" bIns="0" rtlCol="0" anchor="t">
            <a:spAutoFit/>
          </a:bodyPr>
          <a:lstStyle/>
          <a:p>
            <a:pPr marL="12700">
              <a:spcBef>
                <a:spcPts val="100"/>
              </a:spcBef>
            </a:pPr>
            <a:r>
              <a:rPr sz="2600">
                <a:latin typeface="Ariel"/>
                <a:cs typeface="Arial"/>
              </a:rPr>
              <a:t>Zo</a:t>
            </a:r>
            <a:r>
              <a:rPr sz="2600" spc="-65">
                <a:latin typeface="Ariel"/>
                <a:cs typeface="Arial"/>
              </a:rPr>
              <a:t> </a:t>
            </a:r>
            <a:r>
              <a:rPr lang="nl-BE" sz="2600" spc="-20">
                <a:latin typeface="Ariel"/>
                <a:cs typeface="Arial"/>
              </a:rPr>
              <a:t>veel</a:t>
            </a:r>
            <a:r>
              <a:rPr sz="2600" spc="-65">
                <a:latin typeface="Ariel"/>
                <a:cs typeface="Arial"/>
              </a:rPr>
              <a:t> </a:t>
            </a:r>
            <a:r>
              <a:rPr lang="nl-BE" sz="2600">
                <a:latin typeface="Ariel"/>
                <a:cs typeface="Arial"/>
              </a:rPr>
              <a:t>mogelijk</a:t>
            </a:r>
            <a:r>
              <a:rPr sz="2600" spc="-60">
                <a:latin typeface="Ariel"/>
                <a:cs typeface="Arial"/>
              </a:rPr>
              <a:t> </a:t>
            </a:r>
            <a:r>
              <a:rPr sz="2600" spc="-10">
                <a:latin typeface="Ariel"/>
                <a:cs typeface="Arial"/>
              </a:rPr>
              <a:t>verse</a:t>
            </a:r>
            <a:r>
              <a:rPr sz="2600" spc="-65">
                <a:latin typeface="Ariel"/>
                <a:cs typeface="Arial"/>
              </a:rPr>
              <a:t> </a:t>
            </a:r>
            <a:r>
              <a:rPr lang="nl-BE" sz="2600">
                <a:latin typeface="Ariel"/>
                <a:cs typeface="Arial"/>
              </a:rPr>
              <a:t>voeding</a:t>
            </a:r>
            <a:r>
              <a:rPr sz="2600" spc="-65">
                <a:latin typeface="Ariel"/>
                <a:cs typeface="Arial"/>
              </a:rPr>
              <a:t> </a:t>
            </a:r>
            <a:r>
              <a:rPr lang="nl-BE" sz="2600">
                <a:latin typeface="Ariel"/>
                <a:cs typeface="Arial"/>
              </a:rPr>
              <a:t>maken</a:t>
            </a:r>
            <a:r>
              <a:rPr sz="2600" spc="-60">
                <a:latin typeface="Ariel"/>
                <a:cs typeface="Arial"/>
              </a:rPr>
              <a:t> </a:t>
            </a:r>
            <a:r>
              <a:rPr lang="nl-BE" sz="2600">
                <a:latin typeface="Ariel"/>
                <a:cs typeface="Arial"/>
              </a:rPr>
              <a:t>en</a:t>
            </a:r>
            <a:r>
              <a:rPr sz="2600" spc="-65">
                <a:latin typeface="Ariel"/>
                <a:cs typeface="Arial"/>
              </a:rPr>
              <a:t> </a:t>
            </a:r>
            <a:r>
              <a:rPr sz="2600">
                <a:latin typeface="Ariel"/>
                <a:cs typeface="Arial"/>
              </a:rPr>
              <a:t>eten,</a:t>
            </a:r>
            <a:r>
              <a:rPr sz="2600" spc="-65">
                <a:latin typeface="Ariel"/>
                <a:cs typeface="Arial"/>
              </a:rPr>
              <a:t> </a:t>
            </a:r>
            <a:r>
              <a:rPr lang="nl-BE" sz="2600">
                <a:latin typeface="Ariel"/>
                <a:cs typeface="Arial"/>
              </a:rPr>
              <a:t>zonder</a:t>
            </a:r>
            <a:r>
              <a:rPr sz="2600" spc="-60">
                <a:latin typeface="Ariel"/>
                <a:cs typeface="Arial"/>
              </a:rPr>
              <a:t> </a:t>
            </a:r>
            <a:r>
              <a:rPr lang="nl-BE" sz="2600">
                <a:latin typeface="Ariel"/>
                <a:cs typeface="Arial"/>
              </a:rPr>
              <a:t>toevoeging</a:t>
            </a:r>
            <a:r>
              <a:rPr sz="2600" spc="-65">
                <a:latin typeface="Ariel"/>
                <a:cs typeface="Arial"/>
              </a:rPr>
              <a:t> </a:t>
            </a:r>
            <a:r>
              <a:rPr sz="2600" spc="-10">
                <a:latin typeface="Ariel"/>
                <a:cs typeface="Arial"/>
              </a:rPr>
              <a:t>van</a:t>
            </a:r>
            <a:r>
              <a:rPr lang="en-US" sz="2600" spc="-60">
                <a:latin typeface="Ariel"/>
                <a:cs typeface="Arial"/>
              </a:rPr>
              <a:t> extra </a:t>
            </a:r>
            <a:r>
              <a:rPr lang="en-US" sz="2600" spc="-10" err="1">
                <a:latin typeface="Ariel"/>
                <a:cs typeface="Arial"/>
              </a:rPr>
              <a:t>zout</a:t>
            </a:r>
            <a:r>
              <a:rPr sz="2600" spc="-10">
                <a:latin typeface="Ariel"/>
                <a:cs typeface="Arial"/>
              </a:rPr>
              <a:t>.</a:t>
            </a:r>
            <a:endParaRPr lang="nl-BE" sz="2600">
              <a:latin typeface="Ariel"/>
              <a:cs typeface="Arial"/>
            </a:endParaRPr>
          </a:p>
        </p:txBody>
      </p:sp>
      <p:sp>
        <p:nvSpPr>
          <p:cNvPr id="48" name="Rechthoek: afgeronde hoeken 47">
            <a:extLst>
              <a:ext uri="{FF2B5EF4-FFF2-40B4-BE49-F238E27FC236}">
                <a16:creationId xmlns:a16="http://schemas.microsoft.com/office/drawing/2014/main" id="{1650303B-65EA-C97A-609A-AEC3E94EB9B9}"/>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object 9">
            <a:extLst>
              <a:ext uri="{FF2B5EF4-FFF2-40B4-BE49-F238E27FC236}">
                <a16:creationId xmlns:a16="http://schemas.microsoft.com/office/drawing/2014/main" id="{F6396674-0F9C-1A92-FB8C-31DAFD8848BA}"/>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Voeding - Wat mag	 wel?</a:t>
            </a:r>
            <a:endParaRPr lang="nl-BE" b="1" spc="-20">
              <a:solidFill>
                <a:schemeClr val="bg1"/>
              </a:solidFill>
              <a:latin typeface="Ariel"/>
            </a:endParaRPr>
          </a:p>
        </p:txBody>
      </p:sp>
      <p:pic>
        <p:nvPicPr>
          <p:cNvPr id="50" name="object 14">
            <a:extLst>
              <a:ext uri="{FF2B5EF4-FFF2-40B4-BE49-F238E27FC236}">
                <a16:creationId xmlns:a16="http://schemas.microsoft.com/office/drawing/2014/main" id="{9E5BD998-627E-2663-8F8C-2D606EF97051}"/>
              </a:ext>
            </a:extLst>
          </p:cNvPr>
          <p:cNvPicPr/>
          <p:nvPr/>
        </p:nvPicPr>
        <p:blipFill>
          <a:blip r:embed="rId16" cstate="print"/>
          <a:stretch>
            <a:fillRect/>
          </a:stretch>
        </p:blipFill>
        <p:spPr>
          <a:xfrm>
            <a:off x="16044291" y="685575"/>
            <a:ext cx="1222502" cy="1239596"/>
          </a:xfrm>
          <a:prstGeom prst="rect">
            <a:avLst/>
          </a:prstGeom>
        </p:spPr>
      </p:pic>
      <p:grpSp>
        <p:nvGrpSpPr>
          <p:cNvPr id="51" name="object 31">
            <a:extLst>
              <a:ext uri="{FF2B5EF4-FFF2-40B4-BE49-F238E27FC236}">
                <a16:creationId xmlns:a16="http://schemas.microsoft.com/office/drawing/2014/main" id="{179768EF-8CBB-81BB-6944-9E954FD7E611}"/>
              </a:ext>
            </a:extLst>
          </p:cNvPr>
          <p:cNvGrpSpPr/>
          <p:nvPr/>
        </p:nvGrpSpPr>
        <p:grpSpPr>
          <a:xfrm>
            <a:off x="16056102" y="697360"/>
            <a:ext cx="1198880" cy="1216025"/>
            <a:chOff x="16659987" y="575220"/>
            <a:chExt cx="1198880" cy="1216025"/>
          </a:xfrm>
        </p:grpSpPr>
        <p:sp>
          <p:nvSpPr>
            <p:cNvPr id="52" name="object 32">
              <a:extLst>
                <a:ext uri="{FF2B5EF4-FFF2-40B4-BE49-F238E27FC236}">
                  <a16:creationId xmlns:a16="http://schemas.microsoft.com/office/drawing/2014/main" id="{04960826-1EF6-13E4-3F7D-32504CF67F95}"/>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53" name="object 33">
              <a:extLst>
                <a:ext uri="{FF2B5EF4-FFF2-40B4-BE49-F238E27FC236}">
                  <a16:creationId xmlns:a16="http://schemas.microsoft.com/office/drawing/2014/main" id="{30BECF8C-FFB3-F089-BD77-3531BE196CDF}"/>
                </a:ext>
              </a:extLst>
            </p:cNvPr>
            <p:cNvPicPr/>
            <p:nvPr/>
          </p:nvPicPr>
          <p:blipFill>
            <a:blip r:embed="rId17" cstate="print"/>
            <a:stretch>
              <a:fillRect/>
            </a:stretch>
          </p:blipFill>
          <p:spPr>
            <a:xfrm>
              <a:off x="17191989" y="786656"/>
              <a:ext cx="134493" cy="134747"/>
            </a:xfrm>
            <a:prstGeom prst="rect">
              <a:avLst/>
            </a:prstGeom>
          </p:spPr>
        </p:pic>
        <p:sp>
          <p:nvSpPr>
            <p:cNvPr id="54" name="object 34">
              <a:extLst>
                <a:ext uri="{FF2B5EF4-FFF2-40B4-BE49-F238E27FC236}">
                  <a16:creationId xmlns:a16="http://schemas.microsoft.com/office/drawing/2014/main" id="{83050E7B-DA53-7BF2-59FC-F92BED844633}"/>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55" name="object 32">
            <a:extLst>
              <a:ext uri="{FF2B5EF4-FFF2-40B4-BE49-F238E27FC236}">
                <a16:creationId xmlns:a16="http://schemas.microsoft.com/office/drawing/2014/main" id="{51A874DA-CC56-C441-B840-C5A719B64BC1}"/>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56" name="Afbeelding 55" descr="Afbeelding met kunst&#10;&#10;Automatisch gegenereerde beschrijving">
            <a:extLst>
              <a:ext uri="{FF2B5EF4-FFF2-40B4-BE49-F238E27FC236}">
                <a16:creationId xmlns:a16="http://schemas.microsoft.com/office/drawing/2014/main" id="{DD3B4280-1CBF-0501-78E9-CBF26E2F2A2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57" name="object 5">
            <a:extLst>
              <a:ext uri="{FF2B5EF4-FFF2-40B4-BE49-F238E27FC236}">
                <a16:creationId xmlns:a16="http://schemas.microsoft.com/office/drawing/2014/main" id="{521E88D2-7391-EEE5-2EDD-3C0A4B3F1659}"/>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58" name="object 7">
            <a:extLst>
              <a:ext uri="{FF2B5EF4-FFF2-40B4-BE49-F238E27FC236}">
                <a16:creationId xmlns:a16="http://schemas.microsoft.com/office/drawing/2014/main" id="{2D368E3D-EA6E-1DBC-BD64-D9DFC516039A}"/>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59" name="object 15">
            <a:extLst>
              <a:ext uri="{FF2B5EF4-FFF2-40B4-BE49-F238E27FC236}">
                <a16:creationId xmlns:a16="http://schemas.microsoft.com/office/drawing/2014/main" id="{F3F24A83-4F0E-6712-2B55-8D8571251FB8}"/>
              </a:ext>
            </a:extLst>
          </p:cNvPr>
          <p:cNvSpPr txBox="1"/>
          <p:nvPr/>
        </p:nvSpPr>
        <p:spPr>
          <a:xfrm>
            <a:off x="14187165" y="8102600"/>
            <a:ext cx="1988820" cy="513080"/>
          </a:xfrm>
          <a:prstGeom prst="rect">
            <a:avLst/>
          </a:prstGeom>
        </p:spPr>
        <p:txBody>
          <a:bodyPr vert="horz" wrap="square" lIns="0" tIns="12700" rIns="0" bIns="0" rtlCol="0">
            <a:spAutoFit/>
          </a:bodyPr>
          <a:lstStyle/>
          <a:p>
            <a:pPr marL="12700" algn="ctr">
              <a:lnSpc>
                <a:spcPct val="100000"/>
              </a:lnSpc>
              <a:spcBef>
                <a:spcPts val="100"/>
              </a:spcBef>
            </a:pPr>
            <a:r>
              <a:rPr lang="nl-BE" sz="3200" spc="-60">
                <a:solidFill>
                  <a:schemeClr val="bg1"/>
                </a:solidFill>
                <a:latin typeface="Arial"/>
                <a:cs typeface="Arial"/>
                <a:hlinkClick r:id="" action="ppaction://noaction">
                  <a:extLst>
                    <a:ext uri="{A12FA001-AC4F-418D-AE19-62706E023703}">
                      <ahyp:hlinkClr xmlns:ahyp="http://schemas.microsoft.com/office/drawing/2018/hyperlinkcolor" val="tx"/>
                    </a:ext>
                  </a:extLst>
                </a:hlinkClick>
              </a:rPr>
              <a:t>Terug</a:t>
            </a:r>
            <a:endParaRPr sz="3200">
              <a:solidFill>
                <a:schemeClr val="bg1"/>
              </a:solidFill>
              <a:latin typeface="Arial"/>
              <a:cs typeface="Arial"/>
            </a:endParaRPr>
          </a:p>
        </p:txBody>
      </p:sp>
      <p:sp>
        <p:nvSpPr>
          <p:cNvPr id="60" name="Rechthoek: afgeronde hoeken 59">
            <a:extLst>
              <a:ext uri="{FF2B5EF4-FFF2-40B4-BE49-F238E27FC236}">
                <a16:creationId xmlns:a16="http://schemas.microsoft.com/office/drawing/2014/main" id="{B5D6CD3C-C7CB-5771-5179-2651F5952EF5}"/>
              </a:ext>
            </a:extLst>
          </p:cNvPr>
          <p:cNvSpPr/>
          <p:nvPr/>
        </p:nvSpPr>
        <p:spPr>
          <a:xfrm>
            <a:off x="15636215" y="9157444"/>
            <a:ext cx="2367103" cy="685800"/>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1" name="object 15">
            <a:extLst>
              <a:ext uri="{FF2B5EF4-FFF2-40B4-BE49-F238E27FC236}">
                <a16:creationId xmlns:a16="http://schemas.microsoft.com/office/drawing/2014/main" id="{F5A208A9-3B8A-6C64-A248-846F57B45AEC}"/>
              </a:ext>
            </a:extLst>
          </p:cNvPr>
          <p:cNvSpPr txBox="1"/>
          <p:nvPr/>
        </p:nvSpPr>
        <p:spPr>
          <a:xfrm>
            <a:off x="15822723" y="9243804"/>
            <a:ext cx="1988820" cy="513080"/>
          </a:xfrm>
          <a:prstGeom prst="rect">
            <a:avLst/>
          </a:prstGeom>
        </p:spPr>
        <p:txBody>
          <a:bodyPr vert="horz" wrap="square" lIns="0" tIns="12700" rIns="0" bIns="0" rtlCol="0">
            <a:spAutoFit/>
          </a:bodyPr>
          <a:lstStyle/>
          <a:p>
            <a:pPr marL="12700" algn="ctr">
              <a:lnSpc>
                <a:spcPct val="100000"/>
              </a:lnSpc>
              <a:spcBef>
                <a:spcPts val="100"/>
              </a:spcBef>
            </a:pPr>
            <a:r>
              <a:rPr lang="nl-BE" sz="3200" spc="-60">
                <a:solidFill>
                  <a:schemeClr val="bg1"/>
                </a:solidFill>
                <a:latin typeface="Arial"/>
                <a:cs typeface="Arial"/>
                <a:hlinkClick r:id="rId19" action="ppaction://hlinksldjump">
                  <a:extLst>
                    <a:ext uri="{A12FA001-AC4F-418D-AE19-62706E023703}">
                      <ahyp:hlinkClr xmlns:ahyp="http://schemas.microsoft.com/office/drawing/2018/hyperlinkcolor" val="tx"/>
                    </a:ext>
                  </a:extLst>
                </a:hlinkClick>
              </a:rPr>
              <a:t>Terug</a:t>
            </a:r>
            <a:endParaRPr sz="3200">
              <a:solidFill>
                <a:schemeClr val="bg1"/>
              </a:solidFill>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Afbeelding 43">
            <a:extLst>
              <a:ext uri="{FF2B5EF4-FFF2-40B4-BE49-F238E27FC236}">
                <a16:creationId xmlns:a16="http://schemas.microsoft.com/office/drawing/2014/main" id="{11F4CF73-A5DA-CFF9-8AE4-95CFFC76EAAC}"/>
              </a:ext>
            </a:extLst>
          </p:cNvPr>
          <p:cNvPicPr>
            <a:picLocks noChangeAspect="1"/>
          </p:cNvPicPr>
          <p:nvPr/>
        </p:nvPicPr>
        <p:blipFill>
          <a:blip r:embed="rId2"/>
          <a:stretch>
            <a:fillRect/>
          </a:stretch>
        </p:blipFill>
        <p:spPr>
          <a:xfrm>
            <a:off x="7708230" y="7115262"/>
            <a:ext cx="10411266" cy="2940892"/>
          </a:xfrm>
          <a:prstGeom prst="rect">
            <a:avLst/>
          </a:prstGeom>
        </p:spPr>
      </p:pic>
      <p:pic>
        <p:nvPicPr>
          <p:cNvPr id="6" name="Afbeelding 5">
            <a:extLst>
              <a:ext uri="{FF2B5EF4-FFF2-40B4-BE49-F238E27FC236}">
                <a16:creationId xmlns:a16="http://schemas.microsoft.com/office/drawing/2014/main" id="{74D1781C-FC59-B40E-ACB3-F2AE5471E8E4}"/>
              </a:ext>
            </a:extLst>
          </p:cNvPr>
          <p:cNvPicPr>
            <a:picLocks noChangeAspect="1"/>
          </p:cNvPicPr>
          <p:nvPr/>
        </p:nvPicPr>
        <p:blipFill>
          <a:blip r:embed="rId2"/>
          <a:stretch>
            <a:fillRect/>
          </a:stretch>
        </p:blipFill>
        <p:spPr>
          <a:xfrm>
            <a:off x="232346" y="7115262"/>
            <a:ext cx="7157782" cy="2952751"/>
          </a:xfrm>
          <a:prstGeom prst="rect">
            <a:avLst/>
          </a:prstGeom>
        </p:spPr>
      </p:pic>
      <p:grpSp>
        <p:nvGrpSpPr>
          <p:cNvPr id="11" name="object 11"/>
          <p:cNvGrpSpPr/>
          <p:nvPr/>
        </p:nvGrpSpPr>
        <p:grpSpPr>
          <a:xfrm>
            <a:off x="16665320" y="610095"/>
            <a:ext cx="1188085" cy="1204595"/>
            <a:chOff x="16665320" y="610095"/>
            <a:chExt cx="1188085" cy="1204595"/>
          </a:xfrm>
        </p:grpSpPr>
        <p:sp>
          <p:nvSpPr>
            <p:cNvPr id="12" name="object 12"/>
            <p:cNvSpPr/>
            <p:nvPr/>
          </p:nvSpPr>
          <p:spPr>
            <a:xfrm>
              <a:off x="16665320" y="610095"/>
              <a:ext cx="1188085" cy="1204595"/>
            </a:xfrm>
            <a:custGeom>
              <a:avLst/>
              <a:gdLst/>
              <a:ahLst/>
              <a:cxnLst/>
              <a:rect l="l" t="t" r="r" b="b"/>
              <a:pathLst>
                <a:path w="1188084" h="1204595">
                  <a:moveTo>
                    <a:pt x="593979" y="0"/>
                  </a:moveTo>
                  <a:lnTo>
                    <a:pt x="550312" y="1639"/>
                  </a:lnTo>
                  <a:lnTo>
                    <a:pt x="506841" y="6524"/>
                  </a:lnTo>
                  <a:lnTo>
                    <a:pt x="463839" y="14637"/>
                  </a:lnTo>
                  <a:lnTo>
                    <a:pt x="421513" y="25933"/>
                  </a:lnTo>
                  <a:lnTo>
                    <a:pt x="380222" y="40358"/>
                  </a:lnTo>
                  <a:lnTo>
                    <a:pt x="340058" y="57826"/>
                  </a:lnTo>
                  <a:lnTo>
                    <a:pt x="301180" y="78247"/>
                  </a:lnTo>
                  <a:lnTo>
                    <a:pt x="264033" y="101498"/>
                  </a:lnTo>
                  <a:lnTo>
                    <a:pt x="228582" y="127471"/>
                  </a:lnTo>
                  <a:lnTo>
                    <a:pt x="195103" y="156016"/>
                  </a:lnTo>
                  <a:lnTo>
                    <a:pt x="163824" y="186984"/>
                  </a:lnTo>
                  <a:lnTo>
                    <a:pt x="134874" y="220192"/>
                  </a:lnTo>
                  <a:lnTo>
                    <a:pt x="108442" y="255475"/>
                  </a:lnTo>
                  <a:lnTo>
                    <a:pt x="84550" y="292638"/>
                  </a:lnTo>
                  <a:lnTo>
                    <a:pt x="63464" y="331489"/>
                  </a:lnTo>
                  <a:lnTo>
                    <a:pt x="45212" y="371792"/>
                  </a:lnTo>
                  <a:lnTo>
                    <a:pt x="30031" y="413336"/>
                  </a:lnTo>
                  <a:lnTo>
                    <a:pt x="17827" y="455925"/>
                  </a:lnTo>
                  <a:lnTo>
                    <a:pt x="8761" y="499306"/>
                  </a:lnTo>
                  <a:lnTo>
                    <a:pt x="2921" y="543229"/>
                  </a:lnTo>
                  <a:lnTo>
                    <a:pt x="188" y="587476"/>
                  </a:lnTo>
                  <a:lnTo>
                    <a:pt x="0" y="602259"/>
                  </a:lnTo>
                  <a:lnTo>
                    <a:pt x="188" y="617044"/>
                  </a:lnTo>
                  <a:lnTo>
                    <a:pt x="2921" y="661289"/>
                  </a:lnTo>
                  <a:lnTo>
                    <a:pt x="8761" y="705219"/>
                  </a:lnTo>
                  <a:lnTo>
                    <a:pt x="17827" y="748599"/>
                  </a:lnTo>
                  <a:lnTo>
                    <a:pt x="30031" y="791182"/>
                  </a:lnTo>
                  <a:lnTo>
                    <a:pt x="45212" y="832739"/>
                  </a:lnTo>
                  <a:lnTo>
                    <a:pt x="63464" y="873042"/>
                  </a:lnTo>
                  <a:lnTo>
                    <a:pt x="84550" y="911887"/>
                  </a:lnTo>
                  <a:lnTo>
                    <a:pt x="108442" y="949050"/>
                  </a:lnTo>
                  <a:lnTo>
                    <a:pt x="134874" y="984326"/>
                  </a:lnTo>
                  <a:lnTo>
                    <a:pt x="163824" y="1017535"/>
                  </a:lnTo>
                  <a:lnTo>
                    <a:pt x="195103" y="1048508"/>
                  </a:lnTo>
                  <a:lnTo>
                    <a:pt x="228582" y="1077052"/>
                  </a:lnTo>
                  <a:lnTo>
                    <a:pt x="264033" y="1103020"/>
                  </a:lnTo>
                  <a:lnTo>
                    <a:pt x="301180" y="1126282"/>
                  </a:lnTo>
                  <a:lnTo>
                    <a:pt x="340058" y="1146698"/>
                  </a:lnTo>
                  <a:lnTo>
                    <a:pt x="380222" y="1164165"/>
                  </a:lnTo>
                  <a:lnTo>
                    <a:pt x="421513" y="1178585"/>
                  </a:lnTo>
                  <a:lnTo>
                    <a:pt x="463839" y="1189886"/>
                  </a:lnTo>
                  <a:lnTo>
                    <a:pt x="506841" y="1198000"/>
                  </a:lnTo>
                  <a:lnTo>
                    <a:pt x="550312" y="1202890"/>
                  </a:lnTo>
                  <a:lnTo>
                    <a:pt x="593979" y="1204518"/>
                  </a:lnTo>
                  <a:lnTo>
                    <a:pt x="608550" y="1204337"/>
                  </a:lnTo>
                  <a:lnTo>
                    <a:pt x="652145" y="1201623"/>
                  </a:lnTo>
                  <a:lnTo>
                    <a:pt x="695489" y="1195654"/>
                  </a:lnTo>
                  <a:lnTo>
                    <a:pt x="738314" y="1186472"/>
                  </a:lnTo>
                  <a:lnTo>
                    <a:pt x="780303" y="1174120"/>
                  </a:lnTo>
                  <a:lnTo>
                    <a:pt x="821309" y="1158671"/>
                  </a:lnTo>
                  <a:lnTo>
                    <a:pt x="861010" y="1140219"/>
                  </a:lnTo>
                  <a:lnTo>
                    <a:pt x="899350" y="1118839"/>
                  </a:lnTo>
                  <a:lnTo>
                    <a:pt x="935980" y="1094655"/>
                  </a:lnTo>
                  <a:lnTo>
                    <a:pt x="970788" y="1067816"/>
                  </a:lnTo>
                  <a:lnTo>
                    <a:pt x="1003542" y="1038448"/>
                  </a:lnTo>
                  <a:lnTo>
                    <a:pt x="1034049" y="1006711"/>
                  </a:lnTo>
                  <a:lnTo>
                    <a:pt x="1062180" y="972786"/>
                  </a:lnTo>
                  <a:lnTo>
                    <a:pt x="1087755" y="936853"/>
                  </a:lnTo>
                  <a:lnTo>
                    <a:pt x="1110722" y="899122"/>
                  </a:lnTo>
                  <a:lnTo>
                    <a:pt x="1130903" y="859763"/>
                  </a:lnTo>
                  <a:lnTo>
                    <a:pt x="1148123" y="819008"/>
                  </a:lnTo>
                  <a:lnTo>
                    <a:pt x="1162304" y="777087"/>
                  </a:lnTo>
                  <a:lnTo>
                    <a:pt x="1173501" y="734223"/>
                  </a:lnTo>
                  <a:lnTo>
                    <a:pt x="1181496" y="690629"/>
                  </a:lnTo>
                  <a:lnTo>
                    <a:pt x="1186297" y="646561"/>
                  </a:lnTo>
                  <a:lnTo>
                    <a:pt x="1187958" y="602259"/>
                  </a:lnTo>
                  <a:lnTo>
                    <a:pt x="1187769" y="587476"/>
                  </a:lnTo>
                  <a:lnTo>
                    <a:pt x="1185037" y="543229"/>
                  </a:lnTo>
                  <a:lnTo>
                    <a:pt x="1179197" y="499306"/>
                  </a:lnTo>
                  <a:lnTo>
                    <a:pt x="1170130" y="455925"/>
                  </a:lnTo>
                  <a:lnTo>
                    <a:pt x="1157926" y="413336"/>
                  </a:lnTo>
                  <a:lnTo>
                    <a:pt x="1142746" y="371792"/>
                  </a:lnTo>
                  <a:lnTo>
                    <a:pt x="1124493" y="331489"/>
                  </a:lnTo>
                  <a:lnTo>
                    <a:pt x="1103407" y="292638"/>
                  </a:lnTo>
                  <a:lnTo>
                    <a:pt x="1079515" y="255475"/>
                  </a:lnTo>
                  <a:lnTo>
                    <a:pt x="1053084" y="220192"/>
                  </a:lnTo>
                  <a:lnTo>
                    <a:pt x="1024133" y="186984"/>
                  </a:lnTo>
                  <a:lnTo>
                    <a:pt x="992854" y="156016"/>
                  </a:lnTo>
                  <a:lnTo>
                    <a:pt x="959375" y="127471"/>
                  </a:lnTo>
                  <a:lnTo>
                    <a:pt x="923925" y="101498"/>
                  </a:lnTo>
                  <a:lnTo>
                    <a:pt x="886777" y="78247"/>
                  </a:lnTo>
                  <a:lnTo>
                    <a:pt x="847899" y="57826"/>
                  </a:lnTo>
                  <a:lnTo>
                    <a:pt x="807735" y="40358"/>
                  </a:lnTo>
                  <a:lnTo>
                    <a:pt x="766445" y="25933"/>
                  </a:lnTo>
                  <a:lnTo>
                    <a:pt x="724118" y="14637"/>
                  </a:lnTo>
                  <a:lnTo>
                    <a:pt x="681116" y="6524"/>
                  </a:lnTo>
                  <a:lnTo>
                    <a:pt x="637645" y="1639"/>
                  </a:lnTo>
                  <a:lnTo>
                    <a:pt x="593979" y="0"/>
                  </a:lnTo>
                  <a:close/>
                </a:path>
              </a:pathLst>
            </a:custGeom>
            <a:solidFill>
              <a:srgbClr val="CEE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16921226" y="884872"/>
              <a:ext cx="675640" cy="670560"/>
            </a:xfrm>
            <a:custGeom>
              <a:avLst/>
              <a:gdLst/>
              <a:ahLst/>
              <a:cxnLst/>
              <a:rect l="l" t="t" r="r" b="b"/>
              <a:pathLst>
                <a:path w="675640" h="670560">
                  <a:moveTo>
                    <a:pt x="344043" y="613410"/>
                  </a:moveTo>
                  <a:lnTo>
                    <a:pt x="331343" y="613410"/>
                  </a:lnTo>
                  <a:lnTo>
                    <a:pt x="331767" y="627380"/>
                  </a:lnTo>
                  <a:lnTo>
                    <a:pt x="331942" y="640080"/>
                  </a:lnTo>
                  <a:lnTo>
                    <a:pt x="332232" y="670560"/>
                  </a:lnTo>
                  <a:lnTo>
                    <a:pt x="343408" y="670560"/>
                  </a:lnTo>
                  <a:lnTo>
                    <a:pt x="343630" y="642620"/>
                  </a:lnTo>
                  <a:lnTo>
                    <a:pt x="343800" y="627380"/>
                  </a:lnTo>
                  <a:lnTo>
                    <a:pt x="344043" y="613410"/>
                  </a:lnTo>
                  <a:close/>
                </a:path>
                <a:path w="675640" h="670560">
                  <a:moveTo>
                    <a:pt x="248412" y="171450"/>
                  </a:moveTo>
                  <a:lnTo>
                    <a:pt x="242552" y="171450"/>
                  </a:lnTo>
                  <a:lnTo>
                    <a:pt x="236013" y="175260"/>
                  </a:lnTo>
                  <a:lnTo>
                    <a:pt x="228498" y="180340"/>
                  </a:lnTo>
                  <a:lnTo>
                    <a:pt x="219710" y="185420"/>
                  </a:lnTo>
                  <a:lnTo>
                    <a:pt x="184151" y="208280"/>
                  </a:lnTo>
                  <a:lnTo>
                    <a:pt x="168338" y="247650"/>
                  </a:lnTo>
                  <a:lnTo>
                    <a:pt x="171759" y="262890"/>
                  </a:lnTo>
                  <a:lnTo>
                    <a:pt x="201453" y="293370"/>
                  </a:lnTo>
                  <a:lnTo>
                    <a:pt x="266192" y="313690"/>
                  </a:lnTo>
                  <a:lnTo>
                    <a:pt x="302895" y="322580"/>
                  </a:lnTo>
                  <a:lnTo>
                    <a:pt x="297372" y="327660"/>
                  </a:lnTo>
                  <a:lnTo>
                    <a:pt x="271658" y="358140"/>
                  </a:lnTo>
                  <a:lnTo>
                    <a:pt x="261796" y="394970"/>
                  </a:lnTo>
                  <a:lnTo>
                    <a:pt x="262890" y="414020"/>
                  </a:lnTo>
                  <a:lnTo>
                    <a:pt x="269755" y="430530"/>
                  </a:lnTo>
                  <a:lnTo>
                    <a:pt x="281146" y="443230"/>
                  </a:lnTo>
                  <a:lnTo>
                    <a:pt x="295251" y="454660"/>
                  </a:lnTo>
                  <a:lnTo>
                    <a:pt x="310261" y="463550"/>
                  </a:lnTo>
                  <a:lnTo>
                    <a:pt x="299335" y="471170"/>
                  </a:lnTo>
                  <a:lnTo>
                    <a:pt x="289052" y="480060"/>
                  </a:lnTo>
                  <a:lnTo>
                    <a:pt x="280007" y="490220"/>
                  </a:lnTo>
                  <a:lnTo>
                    <a:pt x="272796" y="501650"/>
                  </a:lnTo>
                  <a:lnTo>
                    <a:pt x="265761" y="533400"/>
                  </a:lnTo>
                  <a:lnTo>
                    <a:pt x="275859" y="557530"/>
                  </a:lnTo>
                  <a:lnTo>
                    <a:pt x="297888" y="579120"/>
                  </a:lnTo>
                  <a:lnTo>
                    <a:pt x="326644" y="599440"/>
                  </a:lnTo>
                  <a:lnTo>
                    <a:pt x="316148" y="613410"/>
                  </a:lnTo>
                  <a:lnTo>
                    <a:pt x="306879" y="631190"/>
                  </a:lnTo>
                  <a:lnTo>
                    <a:pt x="302158" y="647700"/>
                  </a:lnTo>
                  <a:lnTo>
                    <a:pt x="305308" y="662940"/>
                  </a:lnTo>
                  <a:lnTo>
                    <a:pt x="307875" y="651510"/>
                  </a:lnTo>
                  <a:lnTo>
                    <a:pt x="310610" y="640080"/>
                  </a:lnTo>
                  <a:lnTo>
                    <a:pt x="317202" y="628650"/>
                  </a:lnTo>
                  <a:lnTo>
                    <a:pt x="331343" y="613410"/>
                  </a:lnTo>
                  <a:lnTo>
                    <a:pt x="358807" y="613410"/>
                  </a:lnTo>
                  <a:lnTo>
                    <a:pt x="357161" y="610870"/>
                  </a:lnTo>
                  <a:lnTo>
                    <a:pt x="348742" y="599440"/>
                  </a:lnTo>
                  <a:lnTo>
                    <a:pt x="373630" y="581660"/>
                  </a:lnTo>
                  <a:lnTo>
                    <a:pt x="331216" y="581660"/>
                  </a:lnTo>
                  <a:lnTo>
                    <a:pt x="301301" y="554990"/>
                  </a:lnTo>
                  <a:lnTo>
                    <a:pt x="287734" y="529590"/>
                  </a:lnTo>
                  <a:lnTo>
                    <a:pt x="289085" y="521970"/>
                  </a:lnTo>
                  <a:lnTo>
                    <a:pt x="318512" y="488950"/>
                  </a:lnTo>
                  <a:lnTo>
                    <a:pt x="329184" y="482600"/>
                  </a:lnTo>
                  <a:lnTo>
                    <a:pt x="388208" y="482600"/>
                  </a:lnTo>
                  <a:lnTo>
                    <a:pt x="378765" y="473710"/>
                  </a:lnTo>
                  <a:lnTo>
                    <a:pt x="365506" y="463550"/>
                  </a:lnTo>
                  <a:lnTo>
                    <a:pt x="391398" y="445770"/>
                  </a:lnTo>
                  <a:lnTo>
                    <a:pt x="393580" y="443230"/>
                  </a:lnTo>
                  <a:lnTo>
                    <a:pt x="329184" y="443230"/>
                  </a:lnTo>
                  <a:lnTo>
                    <a:pt x="318127" y="436880"/>
                  </a:lnTo>
                  <a:lnTo>
                    <a:pt x="307308" y="429260"/>
                  </a:lnTo>
                  <a:lnTo>
                    <a:pt x="297965" y="421640"/>
                  </a:lnTo>
                  <a:lnTo>
                    <a:pt x="291338" y="410210"/>
                  </a:lnTo>
                  <a:lnTo>
                    <a:pt x="290673" y="388620"/>
                  </a:lnTo>
                  <a:lnTo>
                    <a:pt x="297545" y="369570"/>
                  </a:lnTo>
                  <a:lnTo>
                    <a:pt x="310393" y="351790"/>
                  </a:lnTo>
                  <a:lnTo>
                    <a:pt x="327660" y="340360"/>
                  </a:lnTo>
                  <a:lnTo>
                    <a:pt x="347956" y="340360"/>
                  </a:lnTo>
                  <a:lnTo>
                    <a:pt x="347980" y="339090"/>
                  </a:lnTo>
                  <a:lnTo>
                    <a:pt x="389934" y="339090"/>
                  </a:lnTo>
                  <a:lnTo>
                    <a:pt x="384629" y="332740"/>
                  </a:lnTo>
                  <a:lnTo>
                    <a:pt x="372745" y="322580"/>
                  </a:lnTo>
                  <a:lnTo>
                    <a:pt x="426878" y="309880"/>
                  </a:lnTo>
                  <a:lnTo>
                    <a:pt x="453505" y="302260"/>
                  </a:lnTo>
                  <a:lnTo>
                    <a:pt x="459152" y="299720"/>
                  </a:lnTo>
                  <a:lnTo>
                    <a:pt x="326898" y="299720"/>
                  </a:lnTo>
                  <a:lnTo>
                    <a:pt x="285567" y="285750"/>
                  </a:lnTo>
                  <a:lnTo>
                    <a:pt x="245141" y="275590"/>
                  </a:lnTo>
                  <a:lnTo>
                    <a:pt x="212669" y="264160"/>
                  </a:lnTo>
                  <a:lnTo>
                    <a:pt x="195199" y="251460"/>
                  </a:lnTo>
                  <a:lnTo>
                    <a:pt x="195210" y="240030"/>
                  </a:lnTo>
                  <a:lnTo>
                    <a:pt x="200247" y="229870"/>
                  </a:lnTo>
                  <a:lnTo>
                    <a:pt x="208664" y="222250"/>
                  </a:lnTo>
                  <a:lnTo>
                    <a:pt x="218821" y="217170"/>
                  </a:lnTo>
                  <a:lnTo>
                    <a:pt x="242458" y="214630"/>
                  </a:lnTo>
                  <a:lnTo>
                    <a:pt x="254379" y="214630"/>
                  </a:lnTo>
                  <a:lnTo>
                    <a:pt x="266192" y="213360"/>
                  </a:lnTo>
                  <a:lnTo>
                    <a:pt x="277044" y="210820"/>
                  </a:lnTo>
                  <a:lnTo>
                    <a:pt x="285956" y="205740"/>
                  </a:lnTo>
                  <a:lnTo>
                    <a:pt x="294606" y="200660"/>
                  </a:lnTo>
                  <a:lnTo>
                    <a:pt x="298857" y="196850"/>
                  </a:lnTo>
                  <a:lnTo>
                    <a:pt x="237109" y="196850"/>
                  </a:lnTo>
                  <a:lnTo>
                    <a:pt x="237109" y="177800"/>
                  </a:lnTo>
                  <a:lnTo>
                    <a:pt x="265778" y="177800"/>
                  </a:lnTo>
                  <a:lnTo>
                    <a:pt x="248412" y="171450"/>
                  </a:lnTo>
                  <a:close/>
                </a:path>
                <a:path w="675640" h="670560">
                  <a:moveTo>
                    <a:pt x="358807" y="613410"/>
                  </a:moveTo>
                  <a:lnTo>
                    <a:pt x="344043" y="613410"/>
                  </a:lnTo>
                  <a:lnTo>
                    <a:pt x="358671" y="629920"/>
                  </a:lnTo>
                  <a:lnTo>
                    <a:pt x="365156" y="641350"/>
                  </a:lnTo>
                  <a:lnTo>
                    <a:pt x="367688" y="650240"/>
                  </a:lnTo>
                  <a:lnTo>
                    <a:pt x="370459" y="662940"/>
                  </a:lnTo>
                  <a:lnTo>
                    <a:pt x="372364" y="657860"/>
                  </a:lnTo>
                  <a:lnTo>
                    <a:pt x="374523" y="652780"/>
                  </a:lnTo>
                  <a:lnTo>
                    <a:pt x="373253" y="647700"/>
                  </a:lnTo>
                  <a:lnTo>
                    <a:pt x="370191" y="633730"/>
                  </a:lnTo>
                  <a:lnTo>
                    <a:pt x="364569" y="622300"/>
                  </a:lnTo>
                  <a:lnTo>
                    <a:pt x="358807" y="613410"/>
                  </a:lnTo>
                  <a:close/>
                </a:path>
                <a:path w="675640" h="670560">
                  <a:moveTo>
                    <a:pt x="346075" y="482600"/>
                  </a:moveTo>
                  <a:lnTo>
                    <a:pt x="329184" y="482600"/>
                  </a:lnTo>
                  <a:lnTo>
                    <a:pt x="330108" y="506730"/>
                  </a:lnTo>
                  <a:lnTo>
                    <a:pt x="330485" y="532130"/>
                  </a:lnTo>
                  <a:lnTo>
                    <a:pt x="330744" y="557530"/>
                  </a:lnTo>
                  <a:lnTo>
                    <a:pt x="331216" y="581660"/>
                  </a:lnTo>
                  <a:lnTo>
                    <a:pt x="344424" y="581660"/>
                  </a:lnTo>
                  <a:lnTo>
                    <a:pt x="344857" y="554990"/>
                  </a:lnTo>
                  <a:lnTo>
                    <a:pt x="345531" y="506730"/>
                  </a:lnTo>
                  <a:lnTo>
                    <a:pt x="346075" y="482600"/>
                  </a:lnTo>
                  <a:close/>
                </a:path>
                <a:path w="675640" h="670560">
                  <a:moveTo>
                    <a:pt x="388208" y="482600"/>
                  </a:moveTo>
                  <a:lnTo>
                    <a:pt x="346075" y="482600"/>
                  </a:lnTo>
                  <a:lnTo>
                    <a:pt x="357655" y="488950"/>
                  </a:lnTo>
                  <a:lnTo>
                    <a:pt x="368808" y="497840"/>
                  </a:lnTo>
                  <a:lnTo>
                    <a:pt x="378436" y="506730"/>
                  </a:lnTo>
                  <a:lnTo>
                    <a:pt x="385445" y="518160"/>
                  </a:lnTo>
                  <a:lnTo>
                    <a:pt x="387822" y="533400"/>
                  </a:lnTo>
                  <a:lnTo>
                    <a:pt x="382651" y="544830"/>
                  </a:lnTo>
                  <a:lnTo>
                    <a:pt x="368621" y="560070"/>
                  </a:lnTo>
                  <a:lnTo>
                    <a:pt x="344424" y="581660"/>
                  </a:lnTo>
                  <a:lnTo>
                    <a:pt x="373630" y="581660"/>
                  </a:lnTo>
                  <a:lnTo>
                    <a:pt x="375408" y="580390"/>
                  </a:lnTo>
                  <a:lnTo>
                    <a:pt x="396525" y="561340"/>
                  </a:lnTo>
                  <a:lnTo>
                    <a:pt x="408356" y="539750"/>
                  </a:lnTo>
                  <a:lnTo>
                    <a:pt x="407162" y="513080"/>
                  </a:lnTo>
                  <a:lnTo>
                    <a:pt x="400760" y="497840"/>
                  </a:lnTo>
                  <a:lnTo>
                    <a:pt x="390906" y="485140"/>
                  </a:lnTo>
                  <a:lnTo>
                    <a:pt x="388208" y="482600"/>
                  </a:lnTo>
                  <a:close/>
                </a:path>
                <a:path w="675640" h="670560">
                  <a:moveTo>
                    <a:pt x="347956" y="340360"/>
                  </a:moveTo>
                  <a:lnTo>
                    <a:pt x="327660" y="340360"/>
                  </a:lnTo>
                  <a:lnTo>
                    <a:pt x="328573" y="394970"/>
                  </a:lnTo>
                  <a:lnTo>
                    <a:pt x="328910" y="417830"/>
                  </a:lnTo>
                  <a:lnTo>
                    <a:pt x="329184" y="443230"/>
                  </a:lnTo>
                  <a:lnTo>
                    <a:pt x="346329" y="443230"/>
                  </a:lnTo>
                  <a:lnTo>
                    <a:pt x="347489" y="365760"/>
                  </a:lnTo>
                  <a:lnTo>
                    <a:pt x="347956" y="340360"/>
                  </a:lnTo>
                  <a:close/>
                </a:path>
                <a:path w="675640" h="670560">
                  <a:moveTo>
                    <a:pt x="389934" y="339090"/>
                  </a:moveTo>
                  <a:lnTo>
                    <a:pt x="347980" y="339090"/>
                  </a:lnTo>
                  <a:lnTo>
                    <a:pt x="364789" y="351790"/>
                  </a:lnTo>
                  <a:lnTo>
                    <a:pt x="377491" y="368300"/>
                  </a:lnTo>
                  <a:lnTo>
                    <a:pt x="384645" y="387350"/>
                  </a:lnTo>
                  <a:lnTo>
                    <a:pt x="384810" y="407670"/>
                  </a:lnTo>
                  <a:lnTo>
                    <a:pt x="378618" y="420370"/>
                  </a:lnTo>
                  <a:lnTo>
                    <a:pt x="369093" y="429260"/>
                  </a:lnTo>
                  <a:lnTo>
                    <a:pt x="357806" y="436880"/>
                  </a:lnTo>
                  <a:lnTo>
                    <a:pt x="346329" y="443230"/>
                  </a:lnTo>
                  <a:lnTo>
                    <a:pt x="393580" y="443230"/>
                  </a:lnTo>
                  <a:lnTo>
                    <a:pt x="407765" y="426720"/>
                  </a:lnTo>
                  <a:lnTo>
                    <a:pt x="414083" y="402590"/>
                  </a:lnTo>
                  <a:lnTo>
                    <a:pt x="409829" y="373380"/>
                  </a:lnTo>
                  <a:lnTo>
                    <a:pt x="403873" y="358140"/>
                  </a:lnTo>
                  <a:lnTo>
                    <a:pt x="395239" y="345440"/>
                  </a:lnTo>
                  <a:lnTo>
                    <a:pt x="389934" y="339090"/>
                  </a:lnTo>
                  <a:close/>
                </a:path>
                <a:path w="675640" h="670560">
                  <a:moveTo>
                    <a:pt x="350901" y="119380"/>
                  </a:moveTo>
                  <a:lnTo>
                    <a:pt x="324485" y="119380"/>
                  </a:lnTo>
                  <a:lnTo>
                    <a:pt x="326431" y="251460"/>
                  </a:lnTo>
                  <a:lnTo>
                    <a:pt x="326898" y="299720"/>
                  </a:lnTo>
                  <a:lnTo>
                    <a:pt x="459152" y="299720"/>
                  </a:lnTo>
                  <a:lnTo>
                    <a:pt x="461975" y="298450"/>
                  </a:lnTo>
                  <a:lnTo>
                    <a:pt x="348742" y="298450"/>
                  </a:lnTo>
                  <a:lnTo>
                    <a:pt x="349011" y="262890"/>
                  </a:lnTo>
                  <a:lnTo>
                    <a:pt x="349116" y="251460"/>
                  </a:lnTo>
                  <a:lnTo>
                    <a:pt x="350420" y="165100"/>
                  </a:lnTo>
                  <a:lnTo>
                    <a:pt x="350901" y="119380"/>
                  </a:lnTo>
                  <a:close/>
                </a:path>
                <a:path w="675640" h="670560">
                  <a:moveTo>
                    <a:pt x="432181" y="171450"/>
                  </a:moveTo>
                  <a:lnTo>
                    <a:pt x="420417" y="173990"/>
                  </a:lnTo>
                  <a:lnTo>
                    <a:pt x="413517" y="177800"/>
                  </a:lnTo>
                  <a:lnTo>
                    <a:pt x="404749" y="180340"/>
                  </a:lnTo>
                  <a:lnTo>
                    <a:pt x="390876" y="181610"/>
                  </a:lnTo>
                  <a:lnTo>
                    <a:pt x="378158" y="184150"/>
                  </a:lnTo>
                  <a:lnTo>
                    <a:pt x="370512" y="187960"/>
                  </a:lnTo>
                  <a:lnTo>
                    <a:pt x="371856" y="193040"/>
                  </a:lnTo>
                  <a:lnTo>
                    <a:pt x="413178" y="213360"/>
                  </a:lnTo>
                  <a:lnTo>
                    <a:pt x="426370" y="214630"/>
                  </a:lnTo>
                  <a:lnTo>
                    <a:pt x="439610" y="214630"/>
                  </a:lnTo>
                  <a:lnTo>
                    <a:pt x="452755" y="215900"/>
                  </a:lnTo>
                  <a:lnTo>
                    <a:pt x="463873" y="219710"/>
                  </a:lnTo>
                  <a:lnTo>
                    <a:pt x="473313" y="227330"/>
                  </a:lnTo>
                  <a:lnTo>
                    <a:pt x="479490" y="237490"/>
                  </a:lnTo>
                  <a:lnTo>
                    <a:pt x="480822" y="248920"/>
                  </a:lnTo>
                  <a:lnTo>
                    <a:pt x="465845" y="262890"/>
                  </a:lnTo>
                  <a:lnTo>
                    <a:pt x="433974" y="274320"/>
                  </a:lnTo>
                  <a:lnTo>
                    <a:pt x="392507" y="284480"/>
                  </a:lnTo>
                  <a:lnTo>
                    <a:pt x="348742" y="298450"/>
                  </a:lnTo>
                  <a:lnTo>
                    <a:pt x="461975" y="298450"/>
                  </a:lnTo>
                  <a:lnTo>
                    <a:pt x="478917" y="290830"/>
                  </a:lnTo>
                  <a:lnTo>
                    <a:pt x="498391" y="273050"/>
                  </a:lnTo>
                  <a:lnTo>
                    <a:pt x="507555" y="246380"/>
                  </a:lnTo>
                  <a:lnTo>
                    <a:pt x="497097" y="214630"/>
                  </a:lnTo>
                  <a:lnTo>
                    <a:pt x="471408" y="195580"/>
                  </a:lnTo>
                  <a:lnTo>
                    <a:pt x="417195" y="195580"/>
                  </a:lnTo>
                  <a:lnTo>
                    <a:pt x="417068" y="180340"/>
                  </a:lnTo>
                  <a:lnTo>
                    <a:pt x="448263" y="180340"/>
                  </a:lnTo>
                  <a:lnTo>
                    <a:pt x="445182" y="177800"/>
                  </a:lnTo>
                  <a:lnTo>
                    <a:pt x="438902" y="173990"/>
                  </a:lnTo>
                  <a:lnTo>
                    <a:pt x="432181" y="171450"/>
                  </a:lnTo>
                  <a:close/>
                </a:path>
                <a:path w="675640" h="670560">
                  <a:moveTo>
                    <a:pt x="265778" y="177800"/>
                  </a:moveTo>
                  <a:lnTo>
                    <a:pt x="251460" y="177800"/>
                  </a:lnTo>
                  <a:lnTo>
                    <a:pt x="251460" y="196850"/>
                  </a:lnTo>
                  <a:lnTo>
                    <a:pt x="298857" y="196850"/>
                  </a:lnTo>
                  <a:lnTo>
                    <a:pt x="305943" y="190500"/>
                  </a:lnTo>
                  <a:lnTo>
                    <a:pt x="305689" y="189230"/>
                  </a:lnTo>
                  <a:lnTo>
                    <a:pt x="304292" y="187960"/>
                  </a:lnTo>
                  <a:lnTo>
                    <a:pt x="291310" y="182880"/>
                  </a:lnTo>
                  <a:lnTo>
                    <a:pt x="281590" y="181610"/>
                  </a:lnTo>
                  <a:lnTo>
                    <a:pt x="269251" y="179070"/>
                  </a:lnTo>
                  <a:lnTo>
                    <a:pt x="265778" y="177800"/>
                  </a:lnTo>
                  <a:close/>
                </a:path>
                <a:path w="675640" h="670560">
                  <a:moveTo>
                    <a:pt x="448263" y="180340"/>
                  </a:moveTo>
                  <a:lnTo>
                    <a:pt x="436245" y="180340"/>
                  </a:lnTo>
                  <a:lnTo>
                    <a:pt x="436245" y="195580"/>
                  </a:lnTo>
                  <a:lnTo>
                    <a:pt x="471408" y="195580"/>
                  </a:lnTo>
                  <a:lnTo>
                    <a:pt x="457708" y="185420"/>
                  </a:lnTo>
                  <a:lnTo>
                    <a:pt x="451344" y="182880"/>
                  </a:lnTo>
                  <a:lnTo>
                    <a:pt x="448263" y="180340"/>
                  </a:lnTo>
                  <a:close/>
                </a:path>
                <a:path w="675640" h="670560">
                  <a:moveTo>
                    <a:pt x="111587" y="146050"/>
                  </a:moveTo>
                  <a:lnTo>
                    <a:pt x="67310" y="146050"/>
                  </a:lnTo>
                  <a:lnTo>
                    <a:pt x="71108" y="149860"/>
                  </a:lnTo>
                  <a:lnTo>
                    <a:pt x="76263" y="153670"/>
                  </a:lnTo>
                  <a:lnTo>
                    <a:pt x="89134" y="152400"/>
                  </a:lnTo>
                  <a:lnTo>
                    <a:pt x="111587" y="146050"/>
                  </a:lnTo>
                  <a:close/>
                </a:path>
                <a:path w="675640" h="670560">
                  <a:moveTo>
                    <a:pt x="670079" y="144780"/>
                  </a:moveTo>
                  <a:lnTo>
                    <a:pt x="559308" y="144780"/>
                  </a:lnTo>
                  <a:lnTo>
                    <a:pt x="584842" y="152400"/>
                  </a:lnTo>
                  <a:lnTo>
                    <a:pt x="598233" y="153670"/>
                  </a:lnTo>
                  <a:lnTo>
                    <a:pt x="604385" y="149860"/>
                  </a:lnTo>
                  <a:lnTo>
                    <a:pt x="608203" y="146050"/>
                  </a:lnTo>
                  <a:lnTo>
                    <a:pt x="664519" y="146050"/>
                  </a:lnTo>
                  <a:lnTo>
                    <a:pt x="670079" y="144780"/>
                  </a:lnTo>
                  <a:close/>
                </a:path>
                <a:path w="675640" h="670560">
                  <a:moveTo>
                    <a:pt x="150114" y="144780"/>
                  </a:moveTo>
                  <a:lnTo>
                    <a:pt x="116078" y="144780"/>
                  </a:lnTo>
                  <a:lnTo>
                    <a:pt x="123914" y="148590"/>
                  </a:lnTo>
                  <a:lnTo>
                    <a:pt x="132572" y="149860"/>
                  </a:lnTo>
                  <a:lnTo>
                    <a:pt x="150114" y="144780"/>
                  </a:lnTo>
                  <a:close/>
                </a:path>
                <a:path w="675640" h="670560">
                  <a:moveTo>
                    <a:pt x="226714" y="46990"/>
                  </a:moveTo>
                  <a:lnTo>
                    <a:pt x="219710" y="46990"/>
                  </a:lnTo>
                  <a:lnTo>
                    <a:pt x="188698" y="60960"/>
                  </a:lnTo>
                  <a:lnTo>
                    <a:pt x="150780" y="83820"/>
                  </a:lnTo>
                  <a:lnTo>
                    <a:pt x="107195" y="109220"/>
                  </a:lnTo>
                  <a:lnTo>
                    <a:pt x="59182" y="129540"/>
                  </a:lnTo>
                  <a:lnTo>
                    <a:pt x="44559" y="133350"/>
                  </a:lnTo>
                  <a:lnTo>
                    <a:pt x="29638" y="135890"/>
                  </a:lnTo>
                  <a:lnTo>
                    <a:pt x="14694" y="137160"/>
                  </a:lnTo>
                  <a:lnTo>
                    <a:pt x="0" y="140970"/>
                  </a:lnTo>
                  <a:lnTo>
                    <a:pt x="0" y="142240"/>
                  </a:lnTo>
                  <a:lnTo>
                    <a:pt x="16410" y="147320"/>
                  </a:lnTo>
                  <a:lnTo>
                    <a:pt x="33369" y="148590"/>
                  </a:lnTo>
                  <a:lnTo>
                    <a:pt x="50470" y="148590"/>
                  </a:lnTo>
                  <a:lnTo>
                    <a:pt x="67310" y="146050"/>
                  </a:lnTo>
                  <a:lnTo>
                    <a:pt x="111587" y="146050"/>
                  </a:lnTo>
                  <a:lnTo>
                    <a:pt x="116078" y="144780"/>
                  </a:lnTo>
                  <a:lnTo>
                    <a:pt x="150114" y="144780"/>
                  </a:lnTo>
                  <a:lnTo>
                    <a:pt x="156083" y="142240"/>
                  </a:lnTo>
                  <a:lnTo>
                    <a:pt x="227838" y="142240"/>
                  </a:lnTo>
                  <a:lnTo>
                    <a:pt x="235204" y="139700"/>
                  </a:lnTo>
                  <a:lnTo>
                    <a:pt x="265345" y="139700"/>
                  </a:lnTo>
                  <a:lnTo>
                    <a:pt x="269494" y="137160"/>
                  </a:lnTo>
                  <a:lnTo>
                    <a:pt x="276352" y="134620"/>
                  </a:lnTo>
                  <a:lnTo>
                    <a:pt x="296192" y="134620"/>
                  </a:lnTo>
                  <a:lnTo>
                    <a:pt x="303837" y="132080"/>
                  </a:lnTo>
                  <a:lnTo>
                    <a:pt x="324485" y="119380"/>
                  </a:lnTo>
                  <a:lnTo>
                    <a:pt x="593545" y="119380"/>
                  </a:lnTo>
                  <a:lnTo>
                    <a:pt x="563288" y="106680"/>
                  </a:lnTo>
                  <a:lnTo>
                    <a:pt x="535908" y="90170"/>
                  </a:lnTo>
                  <a:lnTo>
                    <a:pt x="324104" y="90170"/>
                  </a:lnTo>
                  <a:lnTo>
                    <a:pt x="303010" y="85090"/>
                  </a:lnTo>
                  <a:lnTo>
                    <a:pt x="262632" y="69850"/>
                  </a:lnTo>
                  <a:lnTo>
                    <a:pt x="232791" y="49530"/>
                  </a:lnTo>
                  <a:lnTo>
                    <a:pt x="226714" y="46990"/>
                  </a:lnTo>
                  <a:close/>
                </a:path>
                <a:path w="675640" h="670560">
                  <a:moveTo>
                    <a:pt x="227838" y="142240"/>
                  </a:moveTo>
                  <a:lnTo>
                    <a:pt x="156083" y="142240"/>
                  </a:lnTo>
                  <a:lnTo>
                    <a:pt x="162052" y="146050"/>
                  </a:lnTo>
                  <a:lnTo>
                    <a:pt x="167894" y="146050"/>
                  </a:lnTo>
                  <a:lnTo>
                    <a:pt x="175895" y="148590"/>
                  </a:lnTo>
                  <a:lnTo>
                    <a:pt x="183896" y="144780"/>
                  </a:lnTo>
                  <a:lnTo>
                    <a:pt x="223181" y="144780"/>
                  </a:lnTo>
                  <a:lnTo>
                    <a:pt x="227838" y="142240"/>
                  </a:lnTo>
                  <a:close/>
                </a:path>
                <a:path w="675640" h="670560">
                  <a:moveTo>
                    <a:pt x="515450" y="144780"/>
                  </a:moveTo>
                  <a:lnTo>
                    <a:pt x="491871" y="144780"/>
                  </a:lnTo>
                  <a:lnTo>
                    <a:pt x="499745" y="148590"/>
                  </a:lnTo>
                  <a:lnTo>
                    <a:pt x="507746" y="146050"/>
                  </a:lnTo>
                  <a:lnTo>
                    <a:pt x="513461" y="146050"/>
                  </a:lnTo>
                  <a:lnTo>
                    <a:pt x="515450" y="144780"/>
                  </a:lnTo>
                  <a:close/>
                </a:path>
                <a:path w="675640" h="670560">
                  <a:moveTo>
                    <a:pt x="675640" y="142240"/>
                  </a:moveTo>
                  <a:lnTo>
                    <a:pt x="519430" y="142240"/>
                  </a:lnTo>
                  <a:lnTo>
                    <a:pt x="525399" y="144780"/>
                  </a:lnTo>
                  <a:lnTo>
                    <a:pt x="534019" y="147320"/>
                  </a:lnTo>
                  <a:lnTo>
                    <a:pt x="542925" y="148590"/>
                  </a:lnTo>
                  <a:lnTo>
                    <a:pt x="551545" y="148590"/>
                  </a:lnTo>
                  <a:lnTo>
                    <a:pt x="559308" y="144780"/>
                  </a:lnTo>
                  <a:lnTo>
                    <a:pt x="670079" y="144780"/>
                  </a:lnTo>
                  <a:lnTo>
                    <a:pt x="675640" y="143510"/>
                  </a:lnTo>
                  <a:lnTo>
                    <a:pt x="675640" y="142240"/>
                  </a:lnTo>
                  <a:close/>
                </a:path>
                <a:path w="675640" h="670560">
                  <a:moveTo>
                    <a:pt x="664519" y="146050"/>
                  </a:moveTo>
                  <a:lnTo>
                    <a:pt x="608203" y="146050"/>
                  </a:lnTo>
                  <a:lnTo>
                    <a:pt x="625026" y="148590"/>
                  </a:lnTo>
                  <a:lnTo>
                    <a:pt x="642016" y="148590"/>
                  </a:lnTo>
                  <a:lnTo>
                    <a:pt x="658959" y="147320"/>
                  </a:lnTo>
                  <a:lnTo>
                    <a:pt x="664519" y="146050"/>
                  </a:lnTo>
                  <a:close/>
                </a:path>
                <a:path w="675640" h="670560">
                  <a:moveTo>
                    <a:pt x="223181" y="144780"/>
                  </a:moveTo>
                  <a:lnTo>
                    <a:pt x="199009" y="144780"/>
                  </a:lnTo>
                  <a:lnTo>
                    <a:pt x="206121" y="147320"/>
                  </a:lnTo>
                  <a:lnTo>
                    <a:pt x="213233" y="146050"/>
                  </a:lnTo>
                  <a:lnTo>
                    <a:pt x="220853" y="146050"/>
                  </a:lnTo>
                  <a:lnTo>
                    <a:pt x="223181" y="144780"/>
                  </a:lnTo>
                  <a:close/>
                </a:path>
                <a:path w="675640" h="670560">
                  <a:moveTo>
                    <a:pt x="675640" y="140970"/>
                  </a:moveTo>
                  <a:lnTo>
                    <a:pt x="440563" y="140970"/>
                  </a:lnTo>
                  <a:lnTo>
                    <a:pt x="447802" y="142240"/>
                  </a:lnTo>
                  <a:lnTo>
                    <a:pt x="454660" y="146050"/>
                  </a:lnTo>
                  <a:lnTo>
                    <a:pt x="462153" y="146050"/>
                  </a:lnTo>
                  <a:lnTo>
                    <a:pt x="469519" y="147320"/>
                  </a:lnTo>
                  <a:lnTo>
                    <a:pt x="476631" y="144780"/>
                  </a:lnTo>
                  <a:lnTo>
                    <a:pt x="515450" y="144780"/>
                  </a:lnTo>
                  <a:lnTo>
                    <a:pt x="519430" y="142240"/>
                  </a:lnTo>
                  <a:lnTo>
                    <a:pt x="675640" y="142240"/>
                  </a:lnTo>
                  <a:lnTo>
                    <a:pt x="675640" y="140970"/>
                  </a:lnTo>
                  <a:close/>
                </a:path>
                <a:path w="675640" h="670560">
                  <a:moveTo>
                    <a:pt x="265345" y="139700"/>
                  </a:moveTo>
                  <a:lnTo>
                    <a:pt x="235204" y="139700"/>
                  </a:lnTo>
                  <a:lnTo>
                    <a:pt x="242062" y="140970"/>
                  </a:lnTo>
                  <a:lnTo>
                    <a:pt x="248920" y="143510"/>
                  </a:lnTo>
                  <a:lnTo>
                    <a:pt x="263271" y="140970"/>
                  </a:lnTo>
                  <a:lnTo>
                    <a:pt x="265345" y="139700"/>
                  </a:lnTo>
                  <a:close/>
                </a:path>
                <a:path w="675640" h="670560">
                  <a:moveTo>
                    <a:pt x="634349" y="134620"/>
                  </a:moveTo>
                  <a:lnTo>
                    <a:pt x="399161" y="134620"/>
                  </a:lnTo>
                  <a:lnTo>
                    <a:pt x="405892" y="137160"/>
                  </a:lnTo>
                  <a:lnTo>
                    <a:pt x="412242" y="140970"/>
                  </a:lnTo>
                  <a:lnTo>
                    <a:pt x="426720" y="143510"/>
                  </a:lnTo>
                  <a:lnTo>
                    <a:pt x="433578" y="140970"/>
                  </a:lnTo>
                  <a:lnTo>
                    <a:pt x="675640" y="140970"/>
                  </a:lnTo>
                  <a:lnTo>
                    <a:pt x="662066" y="137160"/>
                  </a:lnTo>
                  <a:lnTo>
                    <a:pt x="634349" y="134620"/>
                  </a:lnTo>
                  <a:close/>
                </a:path>
                <a:path w="675640" h="670560">
                  <a:moveTo>
                    <a:pt x="296192" y="134620"/>
                  </a:moveTo>
                  <a:lnTo>
                    <a:pt x="276352" y="134620"/>
                  </a:lnTo>
                  <a:lnTo>
                    <a:pt x="292369" y="135890"/>
                  </a:lnTo>
                  <a:lnTo>
                    <a:pt x="296192" y="134620"/>
                  </a:lnTo>
                  <a:close/>
                </a:path>
                <a:path w="675640" h="670560">
                  <a:moveTo>
                    <a:pt x="593545" y="119380"/>
                  </a:moveTo>
                  <a:lnTo>
                    <a:pt x="350901" y="119380"/>
                  </a:lnTo>
                  <a:lnTo>
                    <a:pt x="370836" y="132080"/>
                  </a:lnTo>
                  <a:lnTo>
                    <a:pt x="382079" y="135890"/>
                  </a:lnTo>
                  <a:lnTo>
                    <a:pt x="389798" y="134620"/>
                  </a:lnTo>
                  <a:lnTo>
                    <a:pt x="634349" y="134620"/>
                  </a:lnTo>
                  <a:lnTo>
                    <a:pt x="620776" y="130810"/>
                  </a:lnTo>
                  <a:lnTo>
                    <a:pt x="593545" y="119380"/>
                  </a:lnTo>
                  <a:close/>
                </a:path>
                <a:path w="675640" h="670560">
                  <a:moveTo>
                    <a:pt x="341903" y="0"/>
                  </a:moveTo>
                  <a:lnTo>
                    <a:pt x="323119" y="3810"/>
                  </a:lnTo>
                  <a:lnTo>
                    <a:pt x="309526" y="17780"/>
                  </a:lnTo>
                  <a:lnTo>
                    <a:pt x="306578" y="36830"/>
                  </a:lnTo>
                  <a:lnTo>
                    <a:pt x="308586" y="44450"/>
                  </a:lnTo>
                  <a:lnTo>
                    <a:pt x="312547" y="50800"/>
                  </a:lnTo>
                  <a:lnTo>
                    <a:pt x="317650" y="55880"/>
                  </a:lnTo>
                  <a:lnTo>
                    <a:pt x="323088" y="60960"/>
                  </a:lnTo>
                  <a:lnTo>
                    <a:pt x="323961" y="68580"/>
                  </a:lnTo>
                  <a:lnTo>
                    <a:pt x="323995" y="69850"/>
                  </a:lnTo>
                  <a:lnTo>
                    <a:pt x="324104" y="90170"/>
                  </a:lnTo>
                  <a:lnTo>
                    <a:pt x="351536" y="90170"/>
                  </a:lnTo>
                  <a:lnTo>
                    <a:pt x="351621" y="68580"/>
                  </a:lnTo>
                  <a:lnTo>
                    <a:pt x="352218" y="62230"/>
                  </a:lnTo>
                  <a:lnTo>
                    <a:pt x="354625" y="58420"/>
                  </a:lnTo>
                  <a:lnTo>
                    <a:pt x="359664" y="54610"/>
                  </a:lnTo>
                  <a:lnTo>
                    <a:pt x="366908" y="44450"/>
                  </a:lnTo>
                  <a:lnTo>
                    <a:pt x="369331" y="31750"/>
                  </a:lnTo>
                  <a:lnTo>
                    <a:pt x="367111" y="20320"/>
                  </a:lnTo>
                  <a:lnTo>
                    <a:pt x="360426" y="10160"/>
                  </a:lnTo>
                  <a:lnTo>
                    <a:pt x="341903" y="0"/>
                  </a:lnTo>
                  <a:close/>
                </a:path>
                <a:path w="675640" h="670560">
                  <a:moveTo>
                    <a:pt x="443738" y="49530"/>
                  </a:moveTo>
                  <a:lnTo>
                    <a:pt x="423027" y="64770"/>
                  </a:lnTo>
                  <a:lnTo>
                    <a:pt x="400351" y="76200"/>
                  </a:lnTo>
                  <a:lnTo>
                    <a:pt x="376318" y="85090"/>
                  </a:lnTo>
                  <a:lnTo>
                    <a:pt x="351536" y="90170"/>
                  </a:lnTo>
                  <a:lnTo>
                    <a:pt x="535908" y="90170"/>
                  </a:lnTo>
                  <a:lnTo>
                    <a:pt x="510635" y="74930"/>
                  </a:lnTo>
                  <a:lnTo>
                    <a:pt x="468792" y="50800"/>
                  </a:lnTo>
                  <a:lnTo>
                    <a:pt x="443738" y="49530"/>
                  </a:lnTo>
                  <a:close/>
                </a:path>
              </a:pathLst>
            </a:custGeom>
            <a:solidFill>
              <a:srgbClr val="C20909"/>
            </a:solidFill>
          </p:spPr>
          <p:txBody>
            <a:bodyPr wrap="square" lIns="0" tIns="0" rIns="0" bIns="0" rtlCol="0"/>
            <a:lstStyle/>
            <a:p>
              <a:endParaRPr>
                <a:latin typeface="Arial" panose="020B0604020202020204" pitchFamily="34" charset="0"/>
                <a:cs typeface="Arial" panose="020B0604020202020204" pitchFamily="34" charset="0"/>
              </a:endParaRPr>
            </a:p>
          </p:txBody>
        </p:sp>
      </p:grpSp>
      <p:pic>
        <p:nvPicPr>
          <p:cNvPr id="21" name="object 21"/>
          <p:cNvPicPr/>
          <p:nvPr/>
        </p:nvPicPr>
        <p:blipFill>
          <a:blip r:embed="rId3" cstate="print"/>
          <a:stretch>
            <a:fillRect/>
          </a:stretch>
        </p:blipFill>
        <p:spPr>
          <a:xfrm>
            <a:off x="2646578" y="4424908"/>
            <a:ext cx="2352674" cy="2085975"/>
          </a:xfrm>
          <a:prstGeom prst="rect">
            <a:avLst/>
          </a:prstGeom>
        </p:spPr>
      </p:pic>
      <p:pic>
        <p:nvPicPr>
          <p:cNvPr id="23" name="object 23"/>
          <p:cNvPicPr/>
          <p:nvPr/>
        </p:nvPicPr>
        <p:blipFill>
          <a:blip r:embed="rId4" cstate="print"/>
          <a:stretch>
            <a:fillRect/>
          </a:stretch>
        </p:blipFill>
        <p:spPr>
          <a:xfrm>
            <a:off x="11743439" y="4384213"/>
            <a:ext cx="3896037" cy="2432806"/>
          </a:xfrm>
          <a:prstGeom prst="rect">
            <a:avLst/>
          </a:prstGeom>
        </p:spPr>
      </p:pic>
      <p:sp>
        <p:nvSpPr>
          <p:cNvPr id="25" name="object 25"/>
          <p:cNvSpPr txBox="1"/>
          <p:nvPr/>
        </p:nvSpPr>
        <p:spPr>
          <a:xfrm>
            <a:off x="455510" y="7324960"/>
            <a:ext cx="6734809" cy="2412968"/>
          </a:xfrm>
          <a:prstGeom prst="rect">
            <a:avLst/>
          </a:prstGeom>
        </p:spPr>
        <p:txBody>
          <a:bodyPr vert="horz" wrap="square" lIns="0" tIns="12700" rIns="0" bIns="0" rtlCol="0" anchor="t">
            <a:spAutoFit/>
          </a:bodyPr>
          <a:lstStyle/>
          <a:p>
            <a:pPr marL="12700" marR="8255">
              <a:lnSpc>
                <a:spcPct val="114100"/>
              </a:lnSpc>
              <a:spcBef>
                <a:spcPts val="100"/>
              </a:spcBef>
            </a:pPr>
            <a:r>
              <a:rPr lang="nl-BE" sz="2300">
                <a:latin typeface="Ariel"/>
                <a:cs typeface="Arial"/>
              </a:rPr>
              <a:t>Stop met roken. Roken zorgt ervoor dat je bloedvaten  vernauwen.  Hierdoor  krijgt  je  hart minder  zuurstof en gaat het minder goed werken.</a:t>
            </a:r>
          </a:p>
          <a:p>
            <a:pPr marL="12700" marR="8255">
              <a:lnSpc>
                <a:spcPct val="114100"/>
              </a:lnSpc>
              <a:spcBef>
                <a:spcPts val="100"/>
              </a:spcBef>
            </a:pPr>
            <a:endParaRPr lang="nl-BE" sz="2300">
              <a:latin typeface="Ariel"/>
              <a:cs typeface="Arial"/>
            </a:endParaRPr>
          </a:p>
          <a:p>
            <a:pPr marL="12700" marR="5080" algn="just">
              <a:lnSpc>
                <a:spcPct val="114100"/>
              </a:lnSpc>
            </a:pPr>
            <a:r>
              <a:rPr lang="nl-BE" sz="2300" i="1">
                <a:latin typeface="Ariel"/>
                <a:cs typeface="Arial"/>
              </a:rPr>
              <a:t>Indien de patiënt gemotiveerd is om te stoppen, verwijs door naar  de  huisarts  of rookstopcoach.</a:t>
            </a:r>
          </a:p>
        </p:txBody>
      </p:sp>
      <p:sp>
        <p:nvSpPr>
          <p:cNvPr id="27" name="object 27"/>
          <p:cNvSpPr txBox="1"/>
          <p:nvPr/>
        </p:nvSpPr>
        <p:spPr>
          <a:xfrm>
            <a:off x="1946020" y="2728328"/>
            <a:ext cx="6168390" cy="1092200"/>
          </a:xfrm>
          <a:prstGeom prst="rect">
            <a:avLst/>
          </a:prstGeom>
        </p:spPr>
        <p:txBody>
          <a:bodyPr vert="horz" wrap="square" lIns="0" tIns="88900" rIns="0" bIns="0" rtlCol="0" anchor="t">
            <a:spAutoFit/>
          </a:bodyPr>
          <a:lstStyle/>
          <a:p>
            <a:pPr marL="12700">
              <a:spcBef>
                <a:spcPts val="700"/>
              </a:spcBef>
            </a:pPr>
            <a:r>
              <a:rPr lang="nl-BE" sz="3000" b="1">
                <a:latin typeface="Ariel"/>
                <a:cs typeface="Arial"/>
              </a:rPr>
              <a:t>Rook je</a:t>
            </a:r>
            <a:r>
              <a:rPr lang="nl-BE" sz="3000" b="1" spc="-25">
                <a:latin typeface="Ariel"/>
                <a:cs typeface="Arial"/>
              </a:rPr>
              <a:t>?</a:t>
            </a:r>
            <a:endParaRPr lang="nl-BE" sz="3000" b="1">
              <a:latin typeface="Ariel"/>
              <a:cs typeface="Arial"/>
            </a:endParaRPr>
          </a:p>
          <a:p>
            <a:pPr marL="12700">
              <a:spcBef>
                <a:spcPts val="600"/>
              </a:spcBef>
            </a:pPr>
            <a:r>
              <a:rPr lang="nl-BE" sz="3000" b="1">
                <a:latin typeface="Ariel"/>
                <a:cs typeface="Arial"/>
              </a:rPr>
              <a:t>Ben je gemotiveerd</a:t>
            </a:r>
            <a:r>
              <a:rPr lang="nl-BE" sz="3000" b="1" spc="30">
                <a:latin typeface="Ariel"/>
                <a:cs typeface="Arial"/>
              </a:rPr>
              <a:t> </a:t>
            </a:r>
            <a:r>
              <a:rPr lang="nl-BE" sz="3000" b="1" spc="100">
                <a:latin typeface="Ariel"/>
                <a:cs typeface="Arial"/>
              </a:rPr>
              <a:t>om</a:t>
            </a:r>
            <a:r>
              <a:rPr lang="nl-BE" sz="3000" b="1" spc="30">
                <a:latin typeface="Ariel"/>
                <a:cs typeface="Arial"/>
              </a:rPr>
              <a:t> </a:t>
            </a:r>
            <a:r>
              <a:rPr lang="nl-BE" sz="3000" b="1" spc="75">
                <a:latin typeface="Ariel"/>
                <a:cs typeface="Arial"/>
              </a:rPr>
              <a:t>te</a:t>
            </a:r>
            <a:r>
              <a:rPr lang="nl-BE" sz="3000" b="1" spc="30">
                <a:latin typeface="Ariel"/>
                <a:cs typeface="Arial"/>
              </a:rPr>
              <a:t> </a:t>
            </a:r>
            <a:r>
              <a:rPr lang="nl-BE" sz="3000" b="1" spc="-10">
                <a:latin typeface="Ariel"/>
                <a:cs typeface="Arial"/>
              </a:rPr>
              <a:t>stoppen?</a:t>
            </a:r>
            <a:endParaRPr lang="nl-BE" sz="3000" b="1">
              <a:latin typeface="Ariel"/>
              <a:cs typeface="Arial"/>
            </a:endParaRPr>
          </a:p>
        </p:txBody>
      </p:sp>
      <p:sp>
        <p:nvSpPr>
          <p:cNvPr id="28" name="object 28"/>
          <p:cNvSpPr txBox="1"/>
          <p:nvPr/>
        </p:nvSpPr>
        <p:spPr>
          <a:xfrm>
            <a:off x="7774378" y="7185958"/>
            <a:ext cx="10281276" cy="3275256"/>
          </a:xfrm>
          <a:prstGeom prst="rect">
            <a:avLst/>
          </a:prstGeom>
        </p:spPr>
        <p:txBody>
          <a:bodyPr vert="horz" wrap="square" lIns="0" tIns="12700" rIns="0" bIns="0" rtlCol="0" anchor="t">
            <a:spAutoFit/>
          </a:bodyPr>
          <a:lstStyle/>
          <a:p>
            <a:pPr marL="12700">
              <a:spcBef>
                <a:spcPts val="100"/>
              </a:spcBef>
            </a:pPr>
            <a:r>
              <a:rPr lang="nl-BE" sz="2300">
                <a:latin typeface="Ariel"/>
                <a:cs typeface="Arial"/>
              </a:rPr>
              <a:t>Alcohol is een schadelijke stof en is belastend voor je hart. </a:t>
            </a:r>
          </a:p>
          <a:p>
            <a:pPr marL="12700">
              <a:spcBef>
                <a:spcPts val="100"/>
              </a:spcBef>
            </a:pPr>
            <a:r>
              <a:rPr lang="nl-BE" sz="2300">
                <a:latin typeface="Ariel"/>
                <a:cs typeface="Arial"/>
              </a:rPr>
              <a:t>Daarom drink  je  best  niet  meer  dan  10 standaardglazen per week. Doe dit verspreid over verschillende dagen. Bouw ook alcoholvrije dagen in.</a:t>
            </a:r>
          </a:p>
          <a:p>
            <a:pPr marL="12700">
              <a:spcBef>
                <a:spcPts val="100"/>
              </a:spcBef>
            </a:pPr>
            <a:r>
              <a:rPr lang="nl-BE" sz="2300">
                <a:latin typeface="Ariel"/>
                <a:cs typeface="Arial"/>
              </a:rPr>
              <a:t>Drank wordt in speciale glazen geschonken. Hoe meer alcohol er in drank zit, hoe kleiner het glas. Dat noemt men een standaardglas. </a:t>
            </a:r>
          </a:p>
          <a:p>
            <a:pPr marL="12700">
              <a:spcBef>
                <a:spcPts val="100"/>
              </a:spcBef>
            </a:pPr>
            <a:endParaRPr lang="nl-BE" sz="2300">
              <a:latin typeface="Ariel"/>
              <a:cs typeface="Arial"/>
            </a:endParaRPr>
          </a:p>
          <a:p>
            <a:pPr marL="12700">
              <a:spcBef>
                <a:spcPts val="100"/>
              </a:spcBef>
            </a:pPr>
            <a:r>
              <a:rPr lang="nl-BE" sz="2300" i="1">
                <a:latin typeface="Ariel"/>
                <a:cs typeface="Arial"/>
              </a:rPr>
              <a:t>Indien alcoholgedrag meer dan 10 units per week is,  verwijs door naar de huisarts. </a:t>
            </a:r>
          </a:p>
          <a:p>
            <a:pPr marL="12700">
              <a:spcBef>
                <a:spcPts val="100"/>
              </a:spcBef>
            </a:pPr>
            <a:endParaRPr lang="nl-BE" sz="2300" spc="35">
              <a:latin typeface="Ariel"/>
              <a:cs typeface="Arial"/>
            </a:endParaRPr>
          </a:p>
          <a:p>
            <a:pPr marL="12700">
              <a:spcBef>
                <a:spcPts val="100"/>
              </a:spcBef>
            </a:pPr>
            <a:endParaRPr lang="nl-BE" sz="2300" spc="35">
              <a:latin typeface="Ariel"/>
              <a:cs typeface="Arial"/>
            </a:endParaRPr>
          </a:p>
        </p:txBody>
      </p:sp>
      <p:sp>
        <p:nvSpPr>
          <p:cNvPr id="31" name="object 31"/>
          <p:cNvSpPr txBox="1"/>
          <p:nvPr/>
        </p:nvSpPr>
        <p:spPr>
          <a:xfrm>
            <a:off x="12722225" y="10056154"/>
            <a:ext cx="5494020" cy="166712"/>
          </a:xfrm>
          <a:prstGeom prst="rect">
            <a:avLst/>
          </a:prstGeom>
        </p:spPr>
        <p:txBody>
          <a:bodyPr vert="horz" wrap="square" lIns="0" tIns="12700" rIns="0" bIns="0" rtlCol="0">
            <a:spAutoFit/>
          </a:bodyPr>
          <a:lstStyle/>
          <a:p>
            <a:pPr marL="12700">
              <a:lnSpc>
                <a:spcPct val="100000"/>
              </a:lnSpc>
              <a:spcBef>
                <a:spcPts val="100"/>
              </a:spcBef>
            </a:pPr>
            <a:r>
              <a:rPr sz="1000">
                <a:solidFill>
                  <a:srgbClr val="77828C"/>
                </a:solidFill>
                <a:latin typeface="Arial" panose="020B0604020202020204" pitchFamily="34" charset="0"/>
                <a:cs typeface="Arial" panose="020B0604020202020204" pitchFamily="34" charset="0"/>
              </a:rPr>
              <a:t>Richtlijnen</a:t>
            </a:r>
            <a:r>
              <a:rPr sz="1000" spc="50">
                <a:solidFill>
                  <a:srgbClr val="77828C"/>
                </a:solidFill>
                <a:latin typeface="Arial" panose="020B0604020202020204" pitchFamily="34" charset="0"/>
                <a:cs typeface="Arial" panose="020B0604020202020204" pitchFamily="34" charset="0"/>
              </a:rPr>
              <a:t> </a:t>
            </a:r>
            <a:r>
              <a:rPr sz="1000">
                <a:solidFill>
                  <a:srgbClr val="77828C"/>
                </a:solidFill>
                <a:latin typeface="Arial" panose="020B0604020202020204" pitchFamily="34" charset="0"/>
                <a:cs typeface="Arial" panose="020B0604020202020204" pitchFamily="34" charset="0"/>
              </a:rPr>
              <a:t>voor</a:t>
            </a:r>
            <a:r>
              <a:rPr sz="1000" spc="50">
                <a:solidFill>
                  <a:srgbClr val="77828C"/>
                </a:solidFill>
                <a:latin typeface="Arial" panose="020B0604020202020204" pitchFamily="34" charset="0"/>
                <a:cs typeface="Arial" panose="020B0604020202020204" pitchFamily="34" charset="0"/>
              </a:rPr>
              <a:t> </a:t>
            </a:r>
            <a:r>
              <a:rPr sz="1000">
                <a:solidFill>
                  <a:srgbClr val="77828C"/>
                </a:solidFill>
                <a:latin typeface="Arial" panose="020B0604020202020204" pitchFamily="34" charset="0"/>
                <a:cs typeface="Arial" panose="020B0604020202020204" pitchFamily="34" charset="0"/>
              </a:rPr>
              <a:t>alcoholgebruik,</a:t>
            </a:r>
            <a:r>
              <a:rPr sz="1000" spc="50">
                <a:solidFill>
                  <a:srgbClr val="77828C"/>
                </a:solidFill>
                <a:latin typeface="Arial" panose="020B0604020202020204" pitchFamily="34" charset="0"/>
                <a:cs typeface="Arial" panose="020B0604020202020204" pitchFamily="34" charset="0"/>
              </a:rPr>
              <a:t> </a:t>
            </a:r>
            <a:r>
              <a:rPr sz="1000">
                <a:solidFill>
                  <a:srgbClr val="77828C"/>
                </a:solidFill>
                <a:latin typeface="Arial" panose="020B0604020202020204" pitchFamily="34" charset="0"/>
                <a:cs typeface="Arial" panose="020B0604020202020204" pitchFamily="34" charset="0"/>
              </a:rPr>
              <a:t>2016,</a:t>
            </a:r>
            <a:r>
              <a:rPr sz="1000" spc="50">
                <a:solidFill>
                  <a:srgbClr val="77828C"/>
                </a:solidFill>
                <a:latin typeface="Arial" panose="020B0604020202020204" pitchFamily="34" charset="0"/>
                <a:cs typeface="Arial" panose="020B0604020202020204" pitchFamily="34" charset="0"/>
              </a:rPr>
              <a:t> </a:t>
            </a:r>
            <a:r>
              <a:rPr sz="1000" spc="-20">
                <a:solidFill>
                  <a:srgbClr val="77828C"/>
                </a:solidFill>
                <a:latin typeface="Arial" panose="020B0604020202020204" pitchFamily="34" charset="0"/>
                <a:cs typeface="Arial" panose="020B0604020202020204" pitchFamily="34" charset="0"/>
              </a:rPr>
              <a:t>via</a:t>
            </a:r>
            <a:r>
              <a:rPr sz="1000" spc="50">
                <a:solidFill>
                  <a:srgbClr val="77828C"/>
                </a:solidFill>
                <a:latin typeface="Arial" panose="020B0604020202020204" pitchFamily="34" charset="0"/>
                <a:cs typeface="Arial" panose="020B0604020202020204" pitchFamily="34" charset="0"/>
              </a:rPr>
              <a:t> </a:t>
            </a:r>
            <a:r>
              <a:rPr sz="1000">
                <a:solidFill>
                  <a:srgbClr val="77828C"/>
                </a:solidFill>
                <a:latin typeface="Arial" panose="020B0604020202020204" pitchFamily="34" charset="0"/>
                <a:cs typeface="Arial" panose="020B0604020202020204" pitchFamily="34" charset="0"/>
              </a:rPr>
              <a:t>https://</a:t>
            </a:r>
            <a:r>
              <a:rPr sz="1000">
                <a:solidFill>
                  <a:srgbClr val="77828C"/>
                </a:solidFill>
                <a:latin typeface="Arial" panose="020B0604020202020204" pitchFamily="34" charset="0"/>
                <a:cs typeface="Arial" panose="020B0604020202020204" pitchFamily="34" charset="0"/>
                <a:hlinkClick r:id="rId5"/>
              </a:rPr>
              <a:t>www.vad.be/assets/richtlijn-voor-</a:t>
            </a:r>
            <a:r>
              <a:rPr sz="1000" spc="-10">
                <a:solidFill>
                  <a:srgbClr val="77828C"/>
                </a:solidFill>
                <a:latin typeface="Arial" panose="020B0604020202020204" pitchFamily="34" charset="0"/>
                <a:cs typeface="Arial" panose="020B0604020202020204" pitchFamily="34" charset="0"/>
                <a:hlinkClick r:id="rId5"/>
              </a:rPr>
              <a:t>alcoholgebruik</a:t>
            </a:r>
            <a:endParaRPr sz="1000">
              <a:latin typeface="Arial" panose="020B0604020202020204" pitchFamily="34" charset="0"/>
              <a:cs typeface="Arial" panose="020B0604020202020204" pitchFamily="34" charset="0"/>
            </a:endParaRPr>
          </a:p>
        </p:txBody>
      </p:sp>
      <p:sp>
        <p:nvSpPr>
          <p:cNvPr id="32" name="object 32"/>
          <p:cNvSpPr txBox="1"/>
          <p:nvPr/>
        </p:nvSpPr>
        <p:spPr>
          <a:xfrm>
            <a:off x="11031384" y="2737945"/>
            <a:ext cx="7016059" cy="1067600"/>
          </a:xfrm>
          <a:prstGeom prst="rect">
            <a:avLst/>
          </a:prstGeom>
        </p:spPr>
        <p:txBody>
          <a:bodyPr vert="horz" wrap="square" lIns="0" tIns="79375" rIns="0" bIns="0" rtlCol="0" anchor="t">
            <a:spAutoFit/>
          </a:bodyPr>
          <a:lstStyle/>
          <a:p>
            <a:pPr marL="12700">
              <a:spcBef>
                <a:spcPts val="625"/>
              </a:spcBef>
            </a:pPr>
            <a:r>
              <a:rPr lang="nl-BE" sz="3000" b="1">
                <a:latin typeface="Ariel"/>
                <a:cs typeface="Arial"/>
              </a:rPr>
              <a:t>Drink je </a:t>
            </a:r>
            <a:r>
              <a:rPr lang="nl-BE" sz="3000" b="1" spc="-10">
                <a:latin typeface="Ariel"/>
                <a:cs typeface="Arial"/>
              </a:rPr>
              <a:t>alcohol?</a:t>
            </a:r>
            <a:endParaRPr lang="nl-BE" sz="3000" b="1">
              <a:latin typeface="Ariel"/>
              <a:cs typeface="Arial"/>
            </a:endParaRPr>
          </a:p>
          <a:p>
            <a:pPr marL="12700">
              <a:spcBef>
                <a:spcPts val="525"/>
              </a:spcBef>
            </a:pPr>
            <a:r>
              <a:rPr lang="nl-BE" sz="3000" b="1">
                <a:latin typeface="Ariel"/>
                <a:cs typeface="Arial"/>
              </a:rPr>
              <a:t>Hoeveel</a:t>
            </a:r>
            <a:r>
              <a:rPr lang="nl-BE" sz="3000" b="1" spc="-50">
                <a:latin typeface="Ariel"/>
                <a:cs typeface="Arial"/>
              </a:rPr>
              <a:t> </a:t>
            </a:r>
            <a:r>
              <a:rPr lang="nl-BE" sz="3000" b="1">
                <a:latin typeface="Ariel"/>
                <a:cs typeface="Arial"/>
              </a:rPr>
              <a:t>en</a:t>
            </a:r>
            <a:r>
              <a:rPr lang="nl-BE" sz="3000" b="1" spc="-50">
                <a:latin typeface="Ariel"/>
                <a:cs typeface="Arial"/>
              </a:rPr>
              <a:t> </a:t>
            </a:r>
            <a:r>
              <a:rPr lang="nl-BE" sz="3000" b="1">
                <a:latin typeface="Ariel"/>
                <a:cs typeface="Arial"/>
              </a:rPr>
              <a:t>wat</a:t>
            </a:r>
            <a:r>
              <a:rPr lang="nl-BE" sz="3000" b="1" spc="-50">
                <a:latin typeface="Ariel"/>
                <a:cs typeface="Arial"/>
              </a:rPr>
              <a:t> </a:t>
            </a:r>
            <a:r>
              <a:rPr lang="nl-BE" sz="3000" b="1" spc="85">
                <a:latin typeface="Ariel"/>
                <a:cs typeface="Arial"/>
              </a:rPr>
              <a:t>drink je </a:t>
            </a:r>
            <a:r>
              <a:rPr lang="nl-BE" sz="3000" b="1" spc="80">
                <a:latin typeface="Ariel"/>
                <a:cs typeface="Arial"/>
              </a:rPr>
              <a:t>per</a:t>
            </a:r>
            <a:r>
              <a:rPr lang="nl-BE" sz="3000" b="1" spc="-50">
                <a:latin typeface="Ariel"/>
                <a:cs typeface="Arial"/>
              </a:rPr>
              <a:t> </a:t>
            </a:r>
            <a:r>
              <a:rPr lang="nl-BE" sz="3000" b="1" spc="-65">
                <a:latin typeface="Ariel"/>
                <a:cs typeface="Arial"/>
              </a:rPr>
              <a:t>week?</a:t>
            </a:r>
            <a:endParaRPr lang="nl-BE" sz="3000" b="1">
              <a:latin typeface="Ariel"/>
              <a:cs typeface="Arial"/>
            </a:endParaRPr>
          </a:p>
        </p:txBody>
      </p:sp>
      <p:sp>
        <p:nvSpPr>
          <p:cNvPr id="35" name="object 14">
            <a:extLst>
              <a:ext uri="{FF2B5EF4-FFF2-40B4-BE49-F238E27FC236}">
                <a16:creationId xmlns:a16="http://schemas.microsoft.com/office/drawing/2014/main" id="{F1707C49-713C-A6CA-2027-955C674A1F14}"/>
              </a:ext>
            </a:extLst>
          </p:cNvPr>
          <p:cNvSpPr txBox="1">
            <a:spLocks/>
          </p:cNvSpPr>
          <p:nvPr/>
        </p:nvSpPr>
        <p:spPr>
          <a:xfrm>
            <a:off x="3353917" y="683710"/>
            <a:ext cx="12072896" cy="1090042"/>
          </a:xfrm>
          <a:prstGeom prst="rect">
            <a:avLst/>
          </a:prstGeom>
        </p:spPr>
        <p:txBody>
          <a:bodyPr vert="horz" wrap="square" lIns="0" tIns="12700" rIns="0" bIns="0" rtlCol="0">
            <a:spAutoFit/>
          </a:bodyPr>
          <a:lstStyle>
            <a:lvl1pPr>
              <a:defRPr sz="7000" b="0" i="0">
                <a:solidFill>
                  <a:srgbClr val="CEEFFF"/>
                </a:solidFill>
                <a:latin typeface="Arial"/>
                <a:ea typeface="+mj-ea"/>
                <a:cs typeface="Arial"/>
              </a:defRPr>
            </a:lvl1pPr>
          </a:lstStyle>
          <a:p>
            <a:pPr marL="12700">
              <a:spcBef>
                <a:spcPts val="100"/>
              </a:spcBef>
              <a:tabLst>
                <a:tab pos="2828925" algn="l"/>
                <a:tab pos="4064635" algn="l"/>
              </a:tabLst>
            </a:pPr>
            <a:r>
              <a:rPr lang="nl-BE" spc="-10">
                <a:latin typeface="Arial" panose="020B0604020202020204" pitchFamily="34" charset="0"/>
                <a:cs typeface="Arial" panose="020B0604020202020204" pitchFamily="34" charset="0"/>
              </a:rPr>
              <a:t>Effect van Roken </a:t>
            </a:r>
            <a:r>
              <a:rPr lang="nl-BE" spc="-25">
                <a:latin typeface="Arial" panose="020B0604020202020204" pitchFamily="34" charset="0"/>
                <a:cs typeface="Arial" panose="020B0604020202020204" pitchFamily="34" charset="0"/>
              </a:rPr>
              <a:t>en</a:t>
            </a:r>
            <a:r>
              <a:rPr lang="nl-BE">
                <a:latin typeface="Arial" panose="020B0604020202020204" pitchFamily="34" charset="0"/>
                <a:cs typeface="Arial" panose="020B0604020202020204" pitchFamily="34" charset="0"/>
              </a:rPr>
              <a:t>	</a:t>
            </a:r>
            <a:r>
              <a:rPr lang="nl-BE" spc="-10">
                <a:latin typeface="Arial" panose="020B0604020202020204" pitchFamily="34" charset="0"/>
                <a:cs typeface="Arial" panose="020B0604020202020204" pitchFamily="34" charset="0"/>
              </a:rPr>
              <a:t>alcohol</a:t>
            </a:r>
          </a:p>
        </p:txBody>
      </p:sp>
      <p:sp>
        <p:nvSpPr>
          <p:cNvPr id="26" name="Titel 1">
            <a:extLst>
              <a:ext uri="{FF2B5EF4-FFF2-40B4-BE49-F238E27FC236}">
                <a16:creationId xmlns:a16="http://schemas.microsoft.com/office/drawing/2014/main" id="{45746191-9B0A-DFBA-0CBC-EC6F79EB6ABE}"/>
              </a:ext>
            </a:extLst>
          </p:cNvPr>
          <p:cNvSpPr>
            <a:spLocks noGrp="1"/>
          </p:cNvSpPr>
          <p:nvPr>
            <p:ph type="title"/>
          </p:nvPr>
        </p:nvSpPr>
        <p:spPr>
          <a:xfrm>
            <a:off x="1257300" y="547688"/>
            <a:ext cx="15773400" cy="1988345"/>
          </a:xfrm>
        </p:spPr>
        <p:txBody>
          <a:bodyPr/>
          <a:lstStyle/>
          <a:p>
            <a:endParaRPr lang="nl-BE"/>
          </a:p>
        </p:txBody>
      </p:sp>
      <p:sp>
        <p:nvSpPr>
          <p:cNvPr id="29" name="Rechthoek: afgeronde hoeken 28">
            <a:extLst>
              <a:ext uri="{FF2B5EF4-FFF2-40B4-BE49-F238E27FC236}">
                <a16:creationId xmlns:a16="http://schemas.microsoft.com/office/drawing/2014/main" id="{E5162B29-03EE-3EBF-60EA-9F1230E0B94B}"/>
              </a:ext>
            </a:extLst>
          </p:cNvPr>
          <p:cNvSpPr/>
          <p:nvPr/>
        </p:nvSpPr>
        <p:spPr>
          <a:xfrm>
            <a:off x="-179882" y="-122677"/>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object 9">
            <a:extLst>
              <a:ext uri="{FF2B5EF4-FFF2-40B4-BE49-F238E27FC236}">
                <a16:creationId xmlns:a16="http://schemas.microsoft.com/office/drawing/2014/main" id="{FBDA9C57-B549-3769-A7CF-9F2999C7F7E3}"/>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NL" b="1">
                <a:solidFill>
                  <a:schemeClr val="bg1"/>
                </a:solidFill>
                <a:latin typeface="Ariel"/>
              </a:rPr>
              <a:t>Effect van roken en	alcohol</a:t>
            </a:r>
            <a:endParaRPr lang="nl-BE" b="1" spc="-20">
              <a:solidFill>
                <a:schemeClr val="bg1"/>
              </a:solidFill>
              <a:latin typeface="Ariel"/>
            </a:endParaRPr>
          </a:p>
        </p:txBody>
      </p:sp>
      <p:pic>
        <p:nvPicPr>
          <p:cNvPr id="34" name="object 14">
            <a:extLst>
              <a:ext uri="{FF2B5EF4-FFF2-40B4-BE49-F238E27FC236}">
                <a16:creationId xmlns:a16="http://schemas.microsoft.com/office/drawing/2014/main" id="{24A56E10-86EE-5E25-A753-0E52B77737EF}"/>
              </a:ext>
            </a:extLst>
          </p:cNvPr>
          <p:cNvPicPr/>
          <p:nvPr/>
        </p:nvPicPr>
        <p:blipFill>
          <a:blip r:embed="rId6" cstate="print"/>
          <a:stretch>
            <a:fillRect/>
          </a:stretch>
        </p:blipFill>
        <p:spPr>
          <a:xfrm>
            <a:off x="16044291" y="685575"/>
            <a:ext cx="1222502" cy="1239596"/>
          </a:xfrm>
          <a:prstGeom prst="rect">
            <a:avLst/>
          </a:prstGeom>
        </p:spPr>
      </p:pic>
      <p:grpSp>
        <p:nvGrpSpPr>
          <p:cNvPr id="36" name="object 31">
            <a:extLst>
              <a:ext uri="{FF2B5EF4-FFF2-40B4-BE49-F238E27FC236}">
                <a16:creationId xmlns:a16="http://schemas.microsoft.com/office/drawing/2014/main" id="{74A70B7C-1EA2-1F23-2888-CA05DB993DA9}"/>
              </a:ext>
            </a:extLst>
          </p:cNvPr>
          <p:cNvGrpSpPr/>
          <p:nvPr/>
        </p:nvGrpSpPr>
        <p:grpSpPr>
          <a:xfrm>
            <a:off x="16056102" y="697360"/>
            <a:ext cx="1198880" cy="1216025"/>
            <a:chOff x="16659987" y="575220"/>
            <a:chExt cx="1198880" cy="1216025"/>
          </a:xfrm>
        </p:grpSpPr>
        <p:sp>
          <p:nvSpPr>
            <p:cNvPr id="37" name="object 32">
              <a:extLst>
                <a:ext uri="{FF2B5EF4-FFF2-40B4-BE49-F238E27FC236}">
                  <a16:creationId xmlns:a16="http://schemas.microsoft.com/office/drawing/2014/main" id="{016A1D43-1ABA-BA7B-B37C-01A4D40AC8BF}"/>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8" name="object 33">
              <a:extLst>
                <a:ext uri="{FF2B5EF4-FFF2-40B4-BE49-F238E27FC236}">
                  <a16:creationId xmlns:a16="http://schemas.microsoft.com/office/drawing/2014/main" id="{A9767A6C-902C-9B1D-C308-09C556257308}"/>
                </a:ext>
              </a:extLst>
            </p:cNvPr>
            <p:cNvPicPr/>
            <p:nvPr/>
          </p:nvPicPr>
          <p:blipFill>
            <a:blip r:embed="rId7" cstate="print"/>
            <a:stretch>
              <a:fillRect/>
            </a:stretch>
          </p:blipFill>
          <p:spPr>
            <a:xfrm>
              <a:off x="17191989" y="786656"/>
              <a:ext cx="134493" cy="134747"/>
            </a:xfrm>
            <a:prstGeom prst="rect">
              <a:avLst/>
            </a:prstGeom>
          </p:spPr>
        </p:pic>
        <p:sp>
          <p:nvSpPr>
            <p:cNvPr id="39" name="object 34">
              <a:extLst>
                <a:ext uri="{FF2B5EF4-FFF2-40B4-BE49-F238E27FC236}">
                  <a16:creationId xmlns:a16="http://schemas.microsoft.com/office/drawing/2014/main" id="{E27ACA4F-D9D3-8394-F85F-2D4F0DD41565}"/>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40" name="object 32">
            <a:extLst>
              <a:ext uri="{FF2B5EF4-FFF2-40B4-BE49-F238E27FC236}">
                <a16:creationId xmlns:a16="http://schemas.microsoft.com/office/drawing/2014/main" id="{A8A3ABB0-B3D6-594C-F0F2-097050C681FD}"/>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41" name="Afbeelding 40" descr="Afbeelding met kunst&#10;&#10;Automatisch gegenereerde beschrijving">
            <a:extLst>
              <a:ext uri="{FF2B5EF4-FFF2-40B4-BE49-F238E27FC236}">
                <a16:creationId xmlns:a16="http://schemas.microsoft.com/office/drawing/2014/main" id="{55ACEC90-6B29-253B-F3A9-C90717FE91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42" name="object 5">
            <a:extLst>
              <a:ext uri="{FF2B5EF4-FFF2-40B4-BE49-F238E27FC236}">
                <a16:creationId xmlns:a16="http://schemas.microsoft.com/office/drawing/2014/main" id="{017319F2-6825-B51C-22E4-743B4A8027E6}"/>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43" name="object 7">
            <a:extLst>
              <a:ext uri="{FF2B5EF4-FFF2-40B4-BE49-F238E27FC236}">
                <a16:creationId xmlns:a16="http://schemas.microsoft.com/office/drawing/2014/main" id="{05FB5F67-57C0-F670-5C78-E1C9549018DB}"/>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2" name="object 19">
            <a:extLst>
              <a:ext uri="{FF2B5EF4-FFF2-40B4-BE49-F238E27FC236}">
                <a16:creationId xmlns:a16="http://schemas.microsoft.com/office/drawing/2014/main" id="{B49B3C35-7F3A-4659-6895-6AFB13FB1A88}"/>
              </a:ext>
            </a:extLst>
          </p:cNvPr>
          <p:cNvSpPr/>
          <p:nvPr/>
        </p:nvSpPr>
        <p:spPr>
          <a:xfrm>
            <a:off x="1257300" y="2849297"/>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3" name="Ovaal 2">
            <a:extLst>
              <a:ext uri="{FF2B5EF4-FFF2-40B4-BE49-F238E27FC236}">
                <a16:creationId xmlns:a16="http://schemas.microsoft.com/office/drawing/2014/main" id="{DF122EBE-DE69-E711-0DD8-C7CEE5C3E43D}"/>
              </a:ext>
            </a:extLst>
          </p:cNvPr>
          <p:cNvSpPr/>
          <p:nvPr/>
        </p:nvSpPr>
        <p:spPr>
          <a:xfrm>
            <a:off x="1431779" y="3587664"/>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4" name="object 19">
            <a:extLst>
              <a:ext uri="{FF2B5EF4-FFF2-40B4-BE49-F238E27FC236}">
                <a16:creationId xmlns:a16="http://schemas.microsoft.com/office/drawing/2014/main" id="{18228D32-120F-FFAD-80BA-B69006BE77F3}"/>
              </a:ext>
            </a:extLst>
          </p:cNvPr>
          <p:cNvSpPr/>
          <p:nvPr/>
        </p:nvSpPr>
        <p:spPr>
          <a:xfrm>
            <a:off x="10369459" y="2860005"/>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5" name="Ovaal 4">
            <a:extLst>
              <a:ext uri="{FF2B5EF4-FFF2-40B4-BE49-F238E27FC236}">
                <a16:creationId xmlns:a16="http://schemas.microsoft.com/office/drawing/2014/main" id="{5DA84D97-6DE6-625E-0036-DE8E21E34D36}"/>
              </a:ext>
            </a:extLst>
          </p:cNvPr>
          <p:cNvSpPr/>
          <p:nvPr/>
        </p:nvSpPr>
        <p:spPr>
          <a:xfrm>
            <a:off x="10543938" y="3598372"/>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45" name="Rechthoek: afgeronde hoeken 44">
            <a:extLst>
              <a:ext uri="{FF2B5EF4-FFF2-40B4-BE49-F238E27FC236}">
                <a16:creationId xmlns:a16="http://schemas.microsoft.com/office/drawing/2014/main" id="{F952F7A6-53B2-2920-673B-EF4BB272F380}"/>
              </a:ext>
            </a:extLst>
          </p:cNvPr>
          <p:cNvSpPr/>
          <p:nvPr/>
        </p:nvSpPr>
        <p:spPr>
          <a:xfrm>
            <a:off x="16341980" y="2630252"/>
            <a:ext cx="1710217" cy="576146"/>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6" name="object 15">
            <a:extLst>
              <a:ext uri="{FF2B5EF4-FFF2-40B4-BE49-F238E27FC236}">
                <a16:creationId xmlns:a16="http://schemas.microsoft.com/office/drawing/2014/main" id="{94AAC7D8-4C10-C31A-ACC0-074E171C5FC2}"/>
              </a:ext>
            </a:extLst>
          </p:cNvPr>
          <p:cNvSpPr txBox="1"/>
          <p:nvPr/>
        </p:nvSpPr>
        <p:spPr>
          <a:xfrm>
            <a:off x="16423512" y="2716612"/>
            <a:ext cx="1436910" cy="505267"/>
          </a:xfrm>
          <a:prstGeom prst="rect">
            <a:avLst/>
          </a:prstGeom>
        </p:spPr>
        <p:txBody>
          <a:bodyPr vert="horz" wrap="square" lIns="0" tIns="12700" rIns="0" bIns="0" rtlCol="0">
            <a:spAutoFit/>
          </a:bodyPr>
          <a:lstStyle/>
          <a:p>
            <a:pPr marL="12700" algn="ctr">
              <a:lnSpc>
                <a:spcPct val="100000"/>
              </a:lnSpc>
              <a:spcBef>
                <a:spcPts val="100"/>
              </a:spcBef>
            </a:pPr>
            <a:r>
              <a:rPr lang="nl-BE" sz="3200" spc="-60">
                <a:solidFill>
                  <a:schemeClr val="bg1"/>
                </a:solidFill>
                <a:latin typeface="Arial"/>
                <a:cs typeface="Arial"/>
                <a:hlinkClick r:id="rId9" action="ppaction://hlinksldjump">
                  <a:extLst>
                    <a:ext uri="{A12FA001-AC4F-418D-AE19-62706E023703}">
                      <ahyp:hlinkClr xmlns:ahyp="http://schemas.microsoft.com/office/drawing/2018/hyperlinkcolor" val="tx"/>
                    </a:ext>
                  </a:extLst>
                </a:hlinkClick>
              </a:rPr>
              <a:t>Terug</a:t>
            </a:r>
            <a:endParaRPr sz="3200">
              <a:solidFill>
                <a:schemeClr val="bg1"/>
              </a:solidFill>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B7AD2FD-B378-D4AF-8102-D96A3E834BF2}"/>
              </a:ext>
            </a:extLst>
          </p:cNvPr>
          <p:cNvPicPr>
            <a:picLocks noChangeAspect="1"/>
          </p:cNvPicPr>
          <p:nvPr/>
        </p:nvPicPr>
        <p:blipFill>
          <a:blip r:embed="rId2"/>
          <a:stretch>
            <a:fillRect/>
          </a:stretch>
        </p:blipFill>
        <p:spPr>
          <a:xfrm>
            <a:off x="2675314" y="6711620"/>
            <a:ext cx="12826840" cy="2678040"/>
          </a:xfrm>
          <a:prstGeom prst="rect">
            <a:avLst/>
          </a:prstGeom>
        </p:spPr>
      </p:pic>
      <p:pic>
        <p:nvPicPr>
          <p:cNvPr id="7" name="object 7"/>
          <p:cNvPicPr/>
          <p:nvPr/>
        </p:nvPicPr>
        <p:blipFill>
          <a:blip r:embed="rId3" cstate="print"/>
          <a:stretch>
            <a:fillRect/>
          </a:stretch>
        </p:blipFill>
        <p:spPr>
          <a:xfrm>
            <a:off x="3379800" y="3975671"/>
            <a:ext cx="2049246" cy="2049246"/>
          </a:xfrm>
          <a:prstGeom prst="rect">
            <a:avLst/>
          </a:prstGeom>
        </p:spPr>
      </p:pic>
      <p:pic>
        <p:nvPicPr>
          <p:cNvPr id="8" name="object 8"/>
          <p:cNvPicPr/>
          <p:nvPr/>
        </p:nvPicPr>
        <p:blipFill>
          <a:blip r:embed="rId4" cstate="print"/>
          <a:stretch>
            <a:fillRect/>
          </a:stretch>
        </p:blipFill>
        <p:spPr>
          <a:xfrm>
            <a:off x="8500795" y="3975671"/>
            <a:ext cx="2013165" cy="2049246"/>
          </a:xfrm>
          <a:prstGeom prst="rect">
            <a:avLst/>
          </a:prstGeom>
        </p:spPr>
      </p:pic>
      <p:pic>
        <p:nvPicPr>
          <p:cNvPr id="9" name="object 9"/>
          <p:cNvPicPr/>
          <p:nvPr/>
        </p:nvPicPr>
        <p:blipFill>
          <a:blip r:embed="rId5" cstate="print"/>
          <a:stretch>
            <a:fillRect/>
          </a:stretch>
        </p:blipFill>
        <p:spPr>
          <a:xfrm>
            <a:off x="10626979" y="3975671"/>
            <a:ext cx="2049233" cy="2049246"/>
          </a:xfrm>
          <a:prstGeom prst="rect">
            <a:avLst/>
          </a:prstGeom>
        </p:spPr>
      </p:pic>
      <p:pic>
        <p:nvPicPr>
          <p:cNvPr id="10" name="object 10"/>
          <p:cNvPicPr/>
          <p:nvPr/>
        </p:nvPicPr>
        <p:blipFill>
          <a:blip r:embed="rId6" cstate="print"/>
          <a:stretch>
            <a:fillRect/>
          </a:stretch>
        </p:blipFill>
        <p:spPr>
          <a:xfrm>
            <a:off x="12859258" y="3975671"/>
            <a:ext cx="2049233" cy="2049246"/>
          </a:xfrm>
          <a:prstGeom prst="rect">
            <a:avLst/>
          </a:prstGeom>
        </p:spPr>
      </p:pic>
      <p:sp>
        <p:nvSpPr>
          <p:cNvPr id="11" name="object 11"/>
          <p:cNvSpPr txBox="1"/>
          <p:nvPr/>
        </p:nvSpPr>
        <p:spPr>
          <a:xfrm>
            <a:off x="4015968" y="6007153"/>
            <a:ext cx="776605" cy="314325"/>
          </a:xfrm>
          <a:prstGeom prst="rect">
            <a:avLst/>
          </a:prstGeom>
        </p:spPr>
        <p:txBody>
          <a:bodyPr vert="horz" wrap="square" lIns="0" tIns="11430" rIns="0" bIns="0" rtlCol="0">
            <a:spAutoFit/>
          </a:bodyPr>
          <a:lstStyle/>
          <a:p>
            <a:pPr marL="12700">
              <a:lnSpc>
                <a:spcPct val="100000"/>
              </a:lnSpc>
              <a:spcBef>
                <a:spcPts val="90"/>
              </a:spcBef>
            </a:pPr>
            <a:r>
              <a:rPr sz="1900" spc="-20" err="1">
                <a:solidFill>
                  <a:srgbClr val="FF7016"/>
                </a:solidFill>
                <a:latin typeface="Ariel"/>
                <a:cs typeface="Arial" panose="020B0604020202020204" pitchFamily="34" charset="0"/>
              </a:rPr>
              <a:t>Rusten</a:t>
            </a:r>
            <a:endParaRPr sz="1900">
              <a:solidFill>
                <a:srgbClr val="FF7016"/>
              </a:solidFill>
              <a:latin typeface="Ariel"/>
              <a:cs typeface="Arial" panose="020B0604020202020204" pitchFamily="34" charset="0"/>
            </a:endParaRPr>
          </a:p>
        </p:txBody>
      </p:sp>
      <p:sp>
        <p:nvSpPr>
          <p:cNvPr id="12" name="object 12"/>
          <p:cNvSpPr txBox="1"/>
          <p:nvPr/>
        </p:nvSpPr>
        <p:spPr>
          <a:xfrm>
            <a:off x="8950083" y="6007153"/>
            <a:ext cx="1112520" cy="314325"/>
          </a:xfrm>
          <a:prstGeom prst="rect">
            <a:avLst/>
          </a:prstGeom>
        </p:spPr>
        <p:txBody>
          <a:bodyPr vert="horz" wrap="square" lIns="0" tIns="11430" rIns="0" bIns="0" rtlCol="0">
            <a:spAutoFit/>
          </a:bodyPr>
          <a:lstStyle/>
          <a:p>
            <a:pPr marL="12700">
              <a:lnSpc>
                <a:spcPct val="100000"/>
              </a:lnSpc>
              <a:spcBef>
                <a:spcPts val="90"/>
              </a:spcBef>
            </a:pPr>
            <a:r>
              <a:rPr sz="1900" spc="-10" err="1">
                <a:solidFill>
                  <a:srgbClr val="FF7016"/>
                </a:solidFill>
                <a:latin typeface="Ariel"/>
                <a:cs typeface="Arial" panose="020B0604020202020204" pitchFamily="34" charset="0"/>
              </a:rPr>
              <a:t>Wandelen</a:t>
            </a:r>
            <a:endParaRPr sz="1900">
              <a:solidFill>
                <a:srgbClr val="FF7016"/>
              </a:solidFill>
              <a:latin typeface="Ariel"/>
              <a:cs typeface="Arial" panose="020B0604020202020204" pitchFamily="34" charset="0"/>
            </a:endParaRPr>
          </a:p>
        </p:txBody>
      </p:sp>
      <p:sp>
        <p:nvSpPr>
          <p:cNvPr id="13" name="object 13"/>
          <p:cNvSpPr txBox="1"/>
          <p:nvPr/>
        </p:nvSpPr>
        <p:spPr>
          <a:xfrm>
            <a:off x="11067277" y="6007153"/>
            <a:ext cx="1168400" cy="314325"/>
          </a:xfrm>
          <a:prstGeom prst="rect">
            <a:avLst/>
          </a:prstGeom>
        </p:spPr>
        <p:txBody>
          <a:bodyPr vert="horz" wrap="square" lIns="0" tIns="11430" rIns="0" bIns="0" rtlCol="0">
            <a:spAutoFit/>
          </a:bodyPr>
          <a:lstStyle/>
          <a:p>
            <a:pPr marL="12700">
              <a:lnSpc>
                <a:spcPct val="100000"/>
              </a:lnSpc>
              <a:spcBef>
                <a:spcPts val="90"/>
              </a:spcBef>
            </a:pPr>
            <a:r>
              <a:rPr sz="1900" spc="-10" err="1">
                <a:solidFill>
                  <a:srgbClr val="FF7016"/>
                </a:solidFill>
                <a:latin typeface="Ariel"/>
                <a:cs typeface="Arial" panose="020B0604020202020204" pitchFamily="34" charset="0"/>
              </a:rPr>
              <a:t>Zwemmen</a:t>
            </a:r>
            <a:endParaRPr sz="1900">
              <a:solidFill>
                <a:srgbClr val="FF7016"/>
              </a:solidFill>
              <a:latin typeface="Ariel"/>
              <a:cs typeface="Arial" panose="020B0604020202020204" pitchFamily="34" charset="0"/>
            </a:endParaRPr>
          </a:p>
        </p:txBody>
      </p:sp>
      <p:sp>
        <p:nvSpPr>
          <p:cNvPr id="14" name="object 14"/>
          <p:cNvSpPr txBox="1"/>
          <p:nvPr/>
        </p:nvSpPr>
        <p:spPr>
          <a:xfrm>
            <a:off x="13484204" y="6007153"/>
            <a:ext cx="799465" cy="314325"/>
          </a:xfrm>
          <a:prstGeom prst="rect">
            <a:avLst/>
          </a:prstGeom>
        </p:spPr>
        <p:txBody>
          <a:bodyPr vert="horz" wrap="square" lIns="0" tIns="11430" rIns="0" bIns="0" rtlCol="0">
            <a:spAutoFit/>
          </a:bodyPr>
          <a:lstStyle/>
          <a:p>
            <a:pPr marL="12700">
              <a:lnSpc>
                <a:spcPct val="100000"/>
              </a:lnSpc>
              <a:spcBef>
                <a:spcPts val="90"/>
              </a:spcBef>
            </a:pPr>
            <a:r>
              <a:rPr sz="1900" spc="-15">
                <a:solidFill>
                  <a:srgbClr val="FF7016"/>
                </a:solidFill>
                <a:latin typeface="Ariel"/>
                <a:cs typeface="Arial" panose="020B0604020202020204" pitchFamily="34" charset="0"/>
              </a:rPr>
              <a:t>Fietsen</a:t>
            </a:r>
            <a:endParaRPr sz="1900">
              <a:solidFill>
                <a:srgbClr val="FF7016"/>
              </a:solidFill>
              <a:latin typeface="Ariel"/>
              <a:cs typeface="Arial" panose="020B0604020202020204" pitchFamily="34" charset="0"/>
            </a:endParaRPr>
          </a:p>
        </p:txBody>
      </p:sp>
      <p:sp>
        <p:nvSpPr>
          <p:cNvPr id="20" name="object 20"/>
          <p:cNvSpPr txBox="1">
            <a:spLocks noGrp="1"/>
          </p:cNvSpPr>
          <p:nvPr>
            <p:ph type="title"/>
          </p:nvPr>
        </p:nvSpPr>
        <p:spPr>
          <a:xfrm>
            <a:off x="5572975" y="683977"/>
            <a:ext cx="9858540" cy="1090042"/>
          </a:xfrm>
          <a:prstGeom prst="rect">
            <a:avLst/>
          </a:prstGeom>
        </p:spPr>
        <p:txBody>
          <a:bodyPr vert="horz" wrap="square" lIns="0" tIns="12700" rIns="0" bIns="0" rtlCol="0" anchor="t">
            <a:spAutoFit/>
          </a:bodyPr>
          <a:lstStyle/>
          <a:p>
            <a:pPr marL="12700">
              <a:spcBef>
                <a:spcPts val="100"/>
              </a:spcBef>
              <a:tabLst>
                <a:tab pos="2087245" algn="l"/>
                <a:tab pos="3322954" algn="l"/>
              </a:tabLst>
            </a:pPr>
            <a:r>
              <a:rPr lang="en-US" spc="-20" err="1"/>
              <a:t>B</a:t>
            </a:r>
            <a:r>
              <a:rPr lang="en-US" spc="-10" err="1"/>
              <a:t>ewegen</a:t>
            </a:r>
            <a:r>
              <a:rPr lang="en-US" spc="-10"/>
              <a:t> met </a:t>
            </a:r>
            <a:r>
              <a:rPr lang="en-US" spc="-10" err="1"/>
              <a:t>hartfalen</a:t>
            </a:r>
          </a:p>
        </p:txBody>
      </p:sp>
      <p:sp>
        <p:nvSpPr>
          <p:cNvPr id="21" name="object 21"/>
          <p:cNvSpPr txBox="1"/>
          <p:nvPr/>
        </p:nvSpPr>
        <p:spPr>
          <a:xfrm>
            <a:off x="6338544" y="3001226"/>
            <a:ext cx="7444740" cy="505267"/>
          </a:xfrm>
          <a:prstGeom prst="rect">
            <a:avLst/>
          </a:prstGeom>
        </p:spPr>
        <p:txBody>
          <a:bodyPr vert="horz" wrap="square" lIns="0" tIns="12700" rIns="0" bIns="0" rtlCol="0" anchor="t">
            <a:spAutoFit/>
          </a:bodyPr>
          <a:lstStyle/>
          <a:p>
            <a:pPr marL="12700">
              <a:spcBef>
                <a:spcPts val="100"/>
              </a:spcBef>
            </a:pPr>
            <a:r>
              <a:rPr lang="nl-BE" sz="3200" spc="114">
                <a:latin typeface="Ariel"/>
                <a:cs typeface="Arial"/>
              </a:rPr>
              <a:t>Wat doe je om </a:t>
            </a:r>
            <a:r>
              <a:rPr lang="nl-BE" sz="3200" spc="114" err="1">
                <a:latin typeface="Ariel"/>
                <a:cs typeface="Arial"/>
              </a:rPr>
              <a:t>te</a:t>
            </a:r>
            <a:r>
              <a:rPr lang="nl-BE" sz="3200" spc="114">
                <a:latin typeface="Ariel"/>
                <a:cs typeface="Arial"/>
              </a:rPr>
              <a:t> bewegen?</a:t>
            </a:r>
            <a:endParaRPr lang="nl-BE" sz="3200" spc="65">
              <a:latin typeface="Ariel"/>
              <a:cs typeface="Arial"/>
            </a:endParaRPr>
          </a:p>
        </p:txBody>
      </p:sp>
      <p:sp>
        <p:nvSpPr>
          <p:cNvPr id="22" name="object 22"/>
          <p:cNvSpPr txBox="1"/>
          <p:nvPr/>
        </p:nvSpPr>
        <p:spPr>
          <a:xfrm>
            <a:off x="2954896" y="6865378"/>
            <a:ext cx="12398870" cy="2428614"/>
          </a:xfrm>
          <a:prstGeom prst="rect">
            <a:avLst/>
          </a:prstGeom>
        </p:spPr>
        <p:txBody>
          <a:bodyPr vert="horz" wrap="square" lIns="0" tIns="12700" rIns="0" bIns="0" rtlCol="0" anchor="t">
            <a:spAutoFit/>
          </a:bodyPr>
          <a:lstStyle/>
          <a:p>
            <a:pPr>
              <a:lnSpc>
                <a:spcPct val="115000"/>
              </a:lnSpc>
              <a:spcAft>
                <a:spcPts val="800"/>
              </a:spcAft>
            </a:pPr>
            <a:r>
              <a:rPr lang="nl-BE" sz="2200">
                <a:latin typeface="Ariel"/>
                <a:cs typeface="Arial" panose="020B0604020202020204" pitchFamily="34" charset="0"/>
              </a:rPr>
              <a:t>Het is goed om een sport te kiezen waarbij je op elk moment het tempo kan aanpassen, zoals wandelen of fietsen. Als je dit dagelijks 10 minuten tot een half uur doet, verbetert je conditie al flink. Ook zwemmen is een goede vorm van bewegen.</a:t>
            </a:r>
          </a:p>
          <a:p>
            <a:pPr>
              <a:lnSpc>
                <a:spcPct val="115000"/>
              </a:lnSpc>
              <a:spcAft>
                <a:spcPts val="800"/>
              </a:spcAft>
            </a:pPr>
            <a:r>
              <a:rPr lang="nl-BE" sz="2200">
                <a:latin typeface="Ariel"/>
                <a:cs typeface="Arial" panose="020B0604020202020204" pitchFamily="34" charset="0"/>
              </a:rPr>
              <a:t>Als je extra spierversterkende oefeningen doet, kan dit je fitheid verhogen. Je doet dit best met mate. Sporten zoals lopen of fitness verhogen de bloeddruk. Dit is niet goed voor je hart. De dagen waarop je veel klachten hebt, is het beter om te rusten. Op je goede dagen kan je actiever zijn.</a:t>
            </a:r>
          </a:p>
        </p:txBody>
      </p:sp>
      <p:pic>
        <p:nvPicPr>
          <p:cNvPr id="24" name="object 24"/>
          <p:cNvPicPr/>
          <p:nvPr/>
        </p:nvPicPr>
        <p:blipFill>
          <a:blip r:embed="rId7" cstate="print"/>
          <a:stretch>
            <a:fillRect/>
          </a:stretch>
        </p:blipFill>
        <p:spPr>
          <a:xfrm>
            <a:off x="2484818" y="6752285"/>
            <a:ext cx="47624" cy="3534714"/>
          </a:xfrm>
          <a:prstGeom prst="rect">
            <a:avLst/>
          </a:prstGeom>
        </p:spPr>
      </p:pic>
      <p:grpSp>
        <p:nvGrpSpPr>
          <p:cNvPr id="26" name="object 26"/>
          <p:cNvGrpSpPr/>
          <p:nvPr/>
        </p:nvGrpSpPr>
        <p:grpSpPr>
          <a:xfrm>
            <a:off x="16665320" y="610361"/>
            <a:ext cx="1188085" cy="1204595"/>
            <a:chOff x="16665320" y="610361"/>
            <a:chExt cx="1188085" cy="1204595"/>
          </a:xfrm>
        </p:grpSpPr>
        <p:sp>
          <p:nvSpPr>
            <p:cNvPr id="27" name="object 27"/>
            <p:cNvSpPr/>
            <p:nvPr/>
          </p:nvSpPr>
          <p:spPr>
            <a:xfrm>
              <a:off x="16665320" y="610361"/>
              <a:ext cx="1188085" cy="1204595"/>
            </a:xfrm>
            <a:custGeom>
              <a:avLst/>
              <a:gdLst/>
              <a:ahLst/>
              <a:cxnLst/>
              <a:rect l="l" t="t" r="r" b="b"/>
              <a:pathLst>
                <a:path w="1188084" h="1204595">
                  <a:moveTo>
                    <a:pt x="593979" y="0"/>
                  </a:moveTo>
                  <a:lnTo>
                    <a:pt x="550312" y="1628"/>
                  </a:lnTo>
                  <a:lnTo>
                    <a:pt x="506841" y="6518"/>
                  </a:lnTo>
                  <a:lnTo>
                    <a:pt x="463839" y="14631"/>
                  </a:lnTo>
                  <a:lnTo>
                    <a:pt x="421513" y="25933"/>
                  </a:lnTo>
                  <a:lnTo>
                    <a:pt x="380222" y="40353"/>
                  </a:lnTo>
                  <a:lnTo>
                    <a:pt x="340058" y="57819"/>
                  </a:lnTo>
                  <a:lnTo>
                    <a:pt x="301180" y="78241"/>
                  </a:lnTo>
                  <a:lnTo>
                    <a:pt x="264033" y="101498"/>
                  </a:lnTo>
                  <a:lnTo>
                    <a:pt x="228582" y="127465"/>
                  </a:lnTo>
                  <a:lnTo>
                    <a:pt x="195103" y="156009"/>
                  </a:lnTo>
                  <a:lnTo>
                    <a:pt x="163824" y="186983"/>
                  </a:lnTo>
                  <a:lnTo>
                    <a:pt x="134874" y="220192"/>
                  </a:lnTo>
                  <a:lnTo>
                    <a:pt x="108442" y="255468"/>
                  </a:lnTo>
                  <a:lnTo>
                    <a:pt x="84550" y="292631"/>
                  </a:lnTo>
                  <a:lnTo>
                    <a:pt x="63464" y="331476"/>
                  </a:lnTo>
                  <a:lnTo>
                    <a:pt x="45212" y="371779"/>
                  </a:lnTo>
                  <a:lnTo>
                    <a:pt x="30031" y="413336"/>
                  </a:lnTo>
                  <a:lnTo>
                    <a:pt x="17827" y="455918"/>
                  </a:lnTo>
                  <a:lnTo>
                    <a:pt x="8761" y="499299"/>
                  </a:lnTo>
                  <a:lnTo>
                    <a:pt x="2921" y="543229"/>
                  </a:lnTo>
                  <a:lnTo>
                    <a:pt x="188" y="587474"/>
                  </a:lnTo>
                  <a:lnTo>
                    <a:pt x="0" y="602259"/>
                  </a:lnTo>
                  <a:lnTo>
                    <a:pt x="188" y="617042"/>
                  </a:lnTo>
                  <a:lnTo>
                    <a:pt x="2921" y="661289"/>
                  </a:lnTo>
                  <a:lnTo>
                    <a:pt x="8761" y="705214"/>
                  </a:lnTo>
                  <a:lnTo>
                    <a:pt x="17827" y="748593"/>
                  </a:lnTo>
                  <a:lnTo>
                    <a:pt x="30031" y="791181"/>
                  </a:lnTo>
                  <a:lnTo>
                    <a:pt x="45212" y="832726"/>
                  </a:lnTo>
                  <a:lnTo>
                    <a:pt x="63464" y="873034"/>
                  </a:lnTo>
                  <a:lnTo>
                    <a:pt x="84550" y="911880"/>
                  </a:lnTo>
                  <a:lnTo>
                    <a:pt x="108442" y="949048"/>
                  </a:lnTo>
                  <a:lnTo>
                    <a:pt x="134874" y="984326"/>
                  </a:lnTo>
                  <a:lnTo>
                    <a:pt x="163824" y="1017533"/>
                  </a:lnTo>
                  <a:lnTo>
                    <a:pt x="195103" y="1048497"/>
                  </a:lnTo>
                  <a:lnTo>
                    <a:pt x="228582" y="1077047"/>
                  </a:lnTo>
                  <a:lnTo>
                    <a:pt x="264033" y="1103020"/>
                  </a:lnTo>
                  <a:lnTo>
                    <a:pt x="301180" y="1126271"/>
                  </a:lnTo>
                  <a:lnTo>
                    <a:pt x="340058" y="1146692"/>
                  </a:lnTo>
                  <a:lnTo>
                    <a:pt x="380222" y="1164160"/>
                  </a:lnTo>
                  <a:lnTo>
                    <a:pt x="421513" y="1178585"/>
                  </a:lnTo>
                  <a:lnTo>
                    <a:pt x="463839" y="1189879"/>
                  </a:lnTo>
                  <a:lnTo>
                    <a:pt x="506841" y="1197994"/>
                  </a:lnTo>
                  <a:lnTo>
                    <a:pt x="550312" y="1202884"/>
                  </a:lnTo>
                  <a:lnTo>
                    <a:pt x="593979" y="1204518"/>
                  </a:lnTo>
                  <a:lnTo>
                    <a:pt x="608550" y="1204337"/>
                  </a:lnTo>
                  <a:lnTo>
                    <a:pt x="652145" y="1201610"/>
                  </a:lnTo>
                  <a:lnTo>
                    <a:pt x="695489" y="1195649"/>
                  </a:lnTo>
                  <a:lnTo>
                    <a:pt x="738314" y="1186462"/>
                  </a:lnTo>
                  <a:lnTo>
                    <a:pt x="780303" y="1174118"/>
                  </a:lnTo>
                  <a:lnTo>
                    <a:pt x="821309" y="1158671"/>
                  </a:lnTo>
                  <a:lnTo>
                    <a:pt x="861010" y="1140208"/>
                  </a:lnTo>
                  <a:lnTo>
                    <a:pt x="899350" y="1118833"/>
                  </a:lnTo>
                  <a:lnTo>
                    <a:pt x="935980" y="1094654"/>
                  </a:lnTo>
                  <a:lnTo>
                    <a:pt x="970788" y="1067803"/>
                  </a:lnTo>
                  <a:lnTo>
                    <a:pt x="1003542" y="1038440"/>
                  </a:lnTo>
                  <a:lnTo>
                    <a:pt x="1034049" y="1006706"/>
                  </a:lnTo>
                  <a:lnTo>
                    <a:pt x="1062180" y="972781"/>
                  </a:lnTo>
                  <a:lnTo>
                    <a:pt x="1087755" y="936853"/>
                  </a:lnTo>
                  <a:lnTo>
                    <a:pt x="1110722" y="899111"/>
                  </a:lnTo>
                  <a:lnTo>
                    <a:pt x="1130903" y="859755"/>
                  </a:lnTo>
                  <a:lnTo>
                    <a:pt x="1148123" y="819003"/>
                  </a:lnTo>
                  <a:lnTo>
                    <a:pt x="1162304" y="777087"/>
                  </a:lnTo>
                  <a:lnTo>
                    <a:pt x="1173501" y="734216"/>
                  </a:lnTo>
                  <a:lnTo>
                    <a:pt x="1181496" y="690627"/>
                  </a:lnTo>
                  <a:lnTo>
                    <a:pt x="1186297" y="646556"/>
                  </a:lnTo>
                  <a:lnTo>
                    <a:pt x="1187958" y="602259"/>
                  </a:lnTo>
                  <a:lnTo>
                    <a:pt x="1187769" y="587474"/>
                  </a:lnTo>
                  <a:lnTo>
                    <a:pt x="1185037" y="543229"/>
                  </a:lnTo>
                  <a:lnTo>
                    <a:pt x="1179197" y="499299"/>
                  </a:lnTo>
                  <a:lnTo>
                    <a:pt x="1170130" y="455918"/>
                  </a:lnTo>
                  <a:lnTo>
                    <a:pt x="1157926" y="413336"/>
                  </a:lnTo>
                  <a:lnTo>
                    <a:pt x="1142746" y="371779"/>
                  </a:lnTo>
                  <a:lnTo>
                    <a:pt x="1124493" y="331476"/>
                  </a:lnTo>
                  <a:lnTo>
                    <a:pt x="1103407" y="292631"/>
                  </a:lnTo>
                  <a:lnTo>
                    <a:pt x="1079515" y="255468"/>
                  </a:lnTo>
                  <a:lnTo>
                    <a:pt x="1053084" y="220192"/>
                  </a:lnTo>
                  <a:lnTo>
                    <a:pt x="1024133" y="186983"/>
                  </a:lnTo>
                  <a:lnTo>
                    <a:pt x="992854" y="156009"/>
                  </a:lnTo>
                  <a:lnTo>
                    <a:pt x="959375" y="127465"/>
                  </a:lnTo>
                  <a:lnTo>
                    <a:pt x="923925" y="101498"/>
                  </a:lnTo>
                  <a:lnTo>
                    <a:pt x="886777" y="78241"/>
                  </a:lnTo>
                  <a:lnTo>
                    <a:pt x="847899" y="57819"/>
                  </a:lnTo>
                  <a:lnTo>
                    <a:pt x="807735" y="40353"/>
                  </a:lnTo>
                  <a:lnTo>
                    <a:pt x="766445" y="25933"/>
                  </a:lnTo>
                  <a:lnTo>
                    <a:pt x="724118" y="14631"/>
                  </a:lnTo>
                  <a:lnTo>
                    <a:pt x="681116" y="6518"/>
                  </a:lnTo>
                  <a:lnTo>
                    <a:pt x="637645" y="1628"/>
                  </a:lnTo>
                  <a:lnTo>
                    <a:pt x="593979" y="0"/>
                  </a:lnTo>
                  <a:close/>
                </a:path>
              </a:pathLst>
            </a:custGeom>
            <a:solidFill>
              <a:srgbClr val="CEE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16921226" y="885138"/>
              <a:ext cx="675640" cy="670560"/>
            </a:xfrm>
            <a:custGeom>
              <a:avLst/>
              <a:gdLst/>
              <a:ahLst/>
              <a:cxnLst/>
              <a:rect l="l" t="t" r="r" b="b"/>
              <a:pathLst>
                <a:path w="675640" h="670560">
                  <a:moveTo>
                    <a:pt x="344043" y="613410"/>
                  </a:moveTo>
                  <a:lnTo>
                    <a:pt x="331343" y="613410"/>
                  </a:lnTo>
                  <a:lnTo>
                    <a:pt x="331767" y="627380"/>
                  </a:lnTo>
                  <a:lnTo>
                    <a:pt x="331942" y="640080"/>
                  </a:lnTo>
                  <a:lnTo>
                    <a:pt x="332232" y="670560"/>
                  </a:lnTo>
                  <a:lnTo>
                    <a:pt x="343408" y="670560"/>
                  </a:lnTo>
                  <a:lnTo>
                    <a:pt x="343630" y="642620"/>
                  </a:lnTo>
                  <a:lnTo>
                    <a:pt x="343800" y="627380"/>
                  </a:lnTo>
                  <a:lnTo>
                    <a:pt x="344043" y="613410"/>
                  </a:lnTo>
                  <a:close/>
                </a:path>
                <a:path w="675640" h="670560">
                  <a:moveTo>
                    <a:pt x="248412" y="171450"/>
                  </a:moveTo>
                  <a:lnTo>
                    <a:pt x="242552" y="171450"/>
                  </a:lnTo>
                  <a:lnTo>
                    <a:pt x="236013" y="175260"/>
                  </a:lnTo>
                  <a:lnTo>
                    <a:pt x="228498" y="180340"/>
                  </a:lnTo>
                  <a:lnTo>
                    <a:pt x="219710" y="185420"/>
                  </a:lnTo>
                  <a:lnTo>
                    <a:pt x="184151" y="208280"/>
                  </a:lnTo>
                  <a:lnTo>
                    <a:pt x="168338" y="247650"/>
                  </a:lnTo>
                  <a:lnTo>
                    <a:pt x="171759" y="262890"/>
                  </a:lnTo>
                  <a:lnTo>
                    <a:pt x="201453" y="293370"/>
                  </a:lnTo>
                  <a:lnTo>
                    <a:pt x="266192" y="313690"/>
                  </a:lnTo>
                  <a:lnTo>
                    <a:pt x="302895" y="322580"/>
                  </a:lnTo>
                  <a:lnTo>
                    <a:pt x="297372" y="327660"/>
                  </a:lnTo>
                  <a:lnTo>
                    <a:pt x="271658" y="358140"/>
                  </a:lnTo>
                  <a:lnTo>
                    <a:pt x="261796" y="394970"/>
                  </a:lnTo>
                  <a:lnTo>
                    <a:pt x="262890" y="414020"/>
                  </a:lnTo>
                  <a:lnTo>
                    <a:pt x="269755" y="430530"/>
                  </a:lnTo>
                  <a:lnTo>
                    <a:pt x="281146" y="443230"/>
                  </a:lnTo>
                  <a:lnTo>
                    <a:pt x="295251" y="454660"/>
                  </a:lnTo>
                  <a:lnTo>
                    <a:pt x="310261" y="463550"/>
                  </a:lnTo>
                  <a:lnTo>
                    <a:pt x="299335" y="471170"/>
                  </a:lnTo>
                  <a:lnTo>
                    <a:pt x="289052" y="480060"/>
                  </a:lnTo>
                  <a:lnTo>
                    <a:pt x="280007" y="490220"/>
                  </a:lnTo>
                  <a:lnTo>
                    <a:pt x="272796" y="501650"/>
                  </a:lnTo>
                  <a:lnTo>
                    <a:pt x="265761" y="533400"/>
                  </a:lnTo>
                  <a:lnTo>
                    <a:pt x="275859" y="557530"/>
                  </a:lnTo>
                  <a:lnTo>
                    <a:pt x="297888" y="579120"/>
                  </a:lnTo>
                  <a:lnTo>
                    <a:pt x="326644" y="599440"/>
                  </a:lnTo>
                  <a:lnTo>
                    <a:pt x="316148" y="613410"/>
                  </a:lnTo>
                  <a:lnTo>
                    <a:pt x="306879" y="631190"/>
                  </a:lnTo>
                  <a:lnTo>
                    <a:pt x="302158" y="647700"/>
                  </a:lnTo>
                  <a:lnTo>
                    <a:pt x="305308" y="662940"/>
                  </a:lnTo>
                  <a:lnTo>
                    <a:pt x="307875" y="651510"/>
                  </a:lnTo>
                  <a:lnTo>
                    <a:pt x="310610" y="640080"/>
                  </a:lnTo>
                  <a:lnTo>
                    <a:pt x="317202" y="628650"/>
                  </a:lnTo>
                  <a:lnTo>
                    <a:pt x="331343" y="613410"/>
                  </a:lnTo>
                  <a:lnTo>
                    <a:pt x="358807" y="613410"/>
                  </a:lnTo>
                  <a:lnTo>
                    <a:pt x="357161" y="610870"/>
                  </a:lnTo>
                  <a:lnTo>
                    <a:pt x="348742" y="599440"/>
                  </a:lnTo>
                  <a:lnTo>
                    <a:pt x="373630" y="581660"/>
                  </a:lnTo>
                  <a:lnTo>
                    <a:pt x="331216" y="581660"/>
                  </a:lnTo>
                  <a:lnTo>
                    <a:pt x="301301" y="554990"/>
                  </a:lnTo>
                  <a:lnTo>
                    <a:pt x="287734" y="529590"/>
                  </a:lnTo>
                  <a:lnTo>
                    <a:pt x="289085" y="521970"/>
                  </a:lnTo>
                  <a:lnTo>
                    <a:pt x="318512" y="488950"/>
                  </a:lnTo>
                  <a:lnTo>
                    <a:pt x="329184" y="482600"/>
                  </a:lnTo>
                  <a:lnTo>
                    <a:pt x="388208" y="482600"/>
                  </a:lnTo>
                  <a:lnTo>
                    <a:pt x="378765" y="473710"/>
                  </a:lnTo>
                  <a:lnTo>
                    <a:pt x="365506" y="463550"/>
                  </a:lnTo>
                  <a:lnTo>
                    <a:pt x="391398" y="445770"/>
                  </a:lnTo>
                  <a:lnTo>
                    <a:pt x="393580" y="443230"/>
                  </a:lnTo>
                  <a:lnTo>
                    <a:pt x="329184" y="443230"/>
                  </a:lnTo>
                  <a:lnTo>
                    <a:pt x="318127" y="436880"/>
                  </a:lnTo>
                  <a:lnTo>
                    <a:pt x="307308" y="429260"/>
                  </a:lnTo>
                  <a:lnTo>
                    <a:pt x="297965" y="421640"/>
                  </a:lnTo>
                  <a:lnTo>
                    <a:pt x="291338" y="410210"/>
                  </a:lnTo>
                  <a:lnTo>
                    <a:pt x="290673" y="388620"/>
                  </a:lnTo>
                  <a:lnTo>
                    <a:pt x="297545" y="369570"/>
                  </a:lnTo>
                  <a:lnTo>
                    <a:pt x="310393" y="351790"/>
                  </a:lnTo>
                  <a:lnTo>
                    <a:pt x="327660" y="340360"/>
                  </a:lnTo>
                  <a:lnTo>
                    <a:pt x="347956" y="340360"/>
                  </a:lnTo>
                  <a:lnTo>
                    <a:pt x="347980" y="339090"/>
                  </a:lnTo>
                  <a:lnTo>
                    <a:pt x="389934" y="339090"/>
                  </a:lnTo>
                  <a:lnTo>
                    <a:pt x="384629" y="332740"/>
                  </a:lnTo>
                  <a:lnTo>
                    <a:pt x="372745" y="322580"/>
                  </a:lnTo>
                  <a:lnTo>
                    <a:pt x="426878" y="309880"/>
                  </a:lnTo>
                  <a:lnTo>
                    <a:pt x="453505" y="302260"/>
                  </a:lnTo>
                  <a:lnTo>
                    <a:pt x="459152" y="299720"/>
                  </a:lnTo>
                  <a:lnTo>
                    <a:pt x="326898" y="299720"/>
                  </a:lnTo>
                  <a:lnTo>
                    <a:pt x="285567" y="285750"/>
                  </a:lnTo>
                  <a:lnTo>
                    <a:pt x="245141" y="275590"/>
                  </a:lnTo>
                  <a:lnTo>
                    <a:pt x="212669" y="264160"/>
                  </a:lnTo>
                  <a:lnTo>
                    <a:pt x="195199" y="251460"/>
                  </a:lnTo>
                  <a:lnTo>
                    <a:pt x="195210" y="240030"/>
                  </a:lnTo>
                  <a:lnTo>
                    <a:pt x="200247" y="229870"/>
                  </a:lnTo>
                  <a:lnTo>
                    <a:pt x="208664" y="222250"/>
                  </a:lnTo>
                  <a:lnTo>
                    <a:pt x="218821" y="217170"/>
                  </a:lnTo>
                  <a:lnTo>
                    <a:pt x="242458" y="214630"/>
                  </a:lnTo>
                  <a:lnTo>
                    <a:pt x="254379" y="214630"/>
                  </a:lnTo>
                  <a:lnTo>
                    <a:pt x="266192" y="213360"/>
                  </a:lnTo>
                  <a:lnTo>
                    <a:pt x="277044" y="210820"/>
                  </a:lnTo>
                  <a:lnTo>
                    <a:pt x="285956" y="205740"/>
                  </a:lnTo>
                  <a:lnTo>
                    <a:pt x="294606" y="200660"/>
                  </a:lnTo>
                  <a:lnTo>
                    <a:pt x="298857" y="196850"/>
                  </a:lnTo>
                  <a:lnTo>
                    <a:pt x="237109" y="196850"/>
                  </a:lnTo>
                  <a:lnTo>
                    <a:pt x="237109" y="177800"/>
                  </a:lnTo>
                  <a:lnTo>
                    <a:pt x="265778" y="177800"/>
                  </a:lnTo>
                  <a:lnTo>
                    <a:pt x="248412" y="171450"/>
                  </a:lnTo>
                  <a:close/>
                </a:path>
                <a:path w="675640" h="670560">
                  <a:moveTo>
                    <a:pt x="358807" y="613410"/>
                  </a:moveTo>
                  <a:lnTo>
                    <a:pt x="344043" y="613410"/>
                  </a:lnTo>
                  <a:lnTo>
                    <a:pt x="358671" y="629920"/>
                  </a:lnTo>
                  <a:lnTo>
                    <a:pt x="365156" y="641350"/>
                  </a:lnTo>
                  <a:lnTo>
                    <a:pt x="367688" y="650240"/>
                  </a:lnTo>
                  <a:lnTo>
                    <a:pt x="370459" y="662940"/>
                  </a:lnTo>
                  <a:lnTo>
                    <a:pt x="372364" y="657860"/>
                  </a:lnTo>
                  <a:lnTo>
                    <a:pt x="374523" y="652780"/>
                  </a:lnTo>
                  <a:lnTo>
                    <a:pt x="373253" y="647700"/>
                  </a:lnTo>
                  <a:lnTo>
                    <a:pt x="370191" y="633730"/>
                  </a:lnTo>
                  <a:lnTo>
                    <a:pt x="364569" y="622300"/>
                  </a:lnTo>
                  <a:lnTo>
                    <a:pt x="358807" y="613410"/>
                  </a:lnTo>
                  <a:close/>
                </a:path>
                <a:path w="675640" h="670560">
                  <a:moveTo>
                    <a:pt x="346075" y="482600"/>
                  </a:moveTo>
                  <a:lnTo>
                    <a:pt x="329184" y="482600"/>
                  </a:lnTo>
                  <a:lnTo>
                    <a:pt x="330108" y="506730"/>
                  </a:lnTo>
                  <a:lnTo>
                    <a:pt x="330485" y="532130"/>
                  </a:lnTo>
                  <a:lnTo>
                    <a:pt x="330744" y="557530"/>
                  </a:lnTo>
                  <a:lnTo>
                    <a:pt x="331216" y="581660"/>
                  </a:lnTo>
                  <a:lnTo>
                    <a:pt x="344424" y="581660"/>
                  </a:lnTo>
                  <a:lnTo>
                    <a:pt x="344857" y="554990"/>
                  </a:lnTo>
                  <a:lnTo>
                    <a:pt x="345531" y="506730"/>
                  </a:lnTo>
                  <a:lnTo>
                    <a:pt x="346075" y="482600"/>
                  </a:lnTo>
                  <a:close/>
                </a:path>
                <a:path w="675640" h="670560">
                  <a:moveTo>
                    <a:pt x="388208" y="482600"/>
                  </a:moveTo>
                  <a:lnTo>
                    <a:pt x="346075" y="482600"/>
                  </a:lnTo>
                  <a:lnTo>
                    <a:pt x="357655" y="488950"/>
                  </a:lnTo>
                  <a:lnTo>
                    <a:pt x="368808" y="497840"/>
                  </a:lnTo>
                  <a:lnTo>
                    <a:pt x="378436" y="506730"/>
                  </a:lnTo>
                  <a:lnTo>
                    <a:pt x="385445" y="518160"/>
                  </a:lnTo>
                  <a:lnTo>
                    <a:pt x="387822" y="533400"/>
                  </a:lnTo>
                  <a:lnTo>
                    <a:pt x="382651" y="544830"/>
                  </a:lnTo>
                  <a:lnTo>
                    <a:pt x="368621" y="560070"/>
                  </a:lnTo>
                  <a:lnTo>
                    <a:pt x="344424" y="581660"/>
                  </a:lnTo>
                  <a:lnTo>
                    <a:pt x="373630" y="581660"/>
                  </a:lnTo>
                  <a:lnTo>
                    <a:pt x="375408" y="580390"/>
                  </a:lnTo>
                  <a:lnTo>
                    <a:pt x="396525" y="561340"/>
                  </a:lnTo>
                  <a:lnTo>
                    <a:pt x="408356" y="539750"/>
                  </a:lnTo>
                  <a:lnTo>
                    <a:pt x="407162" y="513080"/>
                  </a:lnTo>
                  <a:lnTo>
                    <a:pt x="400760" y="497840"/>
                  </a:lnTo>
                  <a:lnTo>
                    <a:pt x="390906" y="485140"/>
                  </a:lnTo>
                  <a:lnTo>
                    <a:pt x="388208" y="482600"/>
                  </a:lnTo>
                  <a:close/>
                </a:path>
                <a:path w="675640" h="670560">
                  <a:moveTo>
                    <a:pt x="347956" y="340360"/>
                  </a:moveTo>
                  <a:lnTo>
                    <a:pt x="327660" y="340360"/>
                  </a:lnTo>
                  <a:lnTo>
                    <a:pt x="328573" y="394970"/>
                  </a:lnTo>
                  <a:lnTo>
                    <a:pt x="328910" y="417830"/>
                  </a:lnTo>
                  <a:lnTo>
                    <a:pt x="329184" y="443230"/>
                  </a:lnTo>
                  <a:lnTo>
                    <a:pt x="346329" y="443230"/>
                  </a:lnTo>
                  <a:lnTo>
                    <a:pt x="347489" y="365760"/>
                  </a:lnTo>
                  <a:lnTo>
                    <a:pt x="347956" y="340360"/>
                  </a:lnTo>
                  <a:close/>
                </a:path>
                <a:path w="675640" h="670560">
                  <a:moveTo>
                    <a:pt x="389934" y="339090"/>
                  </a:moveTo>
                  <a:lnTo>
                    <a:pt x="347980" y="339090"/>
                  </a:lnTo>
                  <a:lnTo>
                    <a:pt x="364789" y="351790"/>
                  </a:lnTo>
                  <a:lnTo>
                    <a:pt x="377491" y="368300"/>
                  </a:lnTo>
                  <a:lnTo>
                    <a:pt x="384645" y="387350"/>
                  </a:lnTo>
                  <a:lnTo>
                    <a:pt x="384810" y="407670"/>
                  </a:lnTo>
                  <a:lnTo>
                    <a:pt x="378618" y="420370"/>
                  </a:lnTo>
                  <a:lnTo>
                    <a:pt x="369093" y="429260"/>
                  </a:lnTo>
                  <a:lnTo>
                    <a:pt x="357806" y="436880"/>
                  </a:lnTo>
                  <a:lnTo>
                    <a:pt x="346329" y="443230"/>
                  </a:lnTo>
                  <a:lnTo>
                    <a:pt x="393580" y="443230"/>
                  </a:lnTo>
                  <a:lnTo>
                    <a:pt x="407765" y="426720"/>
                  </a:lnTo>
                  <a:lnTo>
                    <a:pt x="414083" y="402590"/>
                  </a:lnTo>
                  <a:lnTo>
                    <a:pt x="409829" y="373380"/>
                  </a:lnTo>
                  <a:lnTo>
                    <a:pt x="403873" y="358140"/>
                  </a:lnTo>
                  <a:lnTo>
                    <a:pt x="395239" y="345440"/>
                  </a:lnTo>
                  <a:lnTo>
                    <a:pt x="389934" y="339090"/>
                  </a:lnTo>
                  <a:close/>
                </a:path>
                <a:path w="675640" h="670560">
                  <a:moveTo>
                    <a:pt x="350901" y="119380"/>
                  </a:moveTo>
                  <a:lnTo>
                    <a:pt x="324485" y="119380"/>
                  </a:lnTo>
                  <a:lnTo>
                    <a:pt x="326431" y="251460"/>
                  </a:lnTo>
                  <a:lnTo>
                    <a:pt x="326898" y="299720"/>
                  </a:lnTo>
                  <a:lnTo>
                    <a:pt x="459152" y="299720"/>
                  </a:lnTo>
                  <a:lnTo>
                    <a:pt x="461975" y="298450"/>
                  </a:lnTo>
                  <a:lnTo>
                    <a:pt x="348742" y="298450"/>
                  </a:lnTo>
                  <a:lnTo>
                    <a:pt x="349011" y="262890"/>
                  </a:lnTo>
                  <a:lnTo>
                    <a:pt x="349116" y="251460"/>
                  </a:lnTo>
                  <a:lnTo>
                    <a:pt x="350420" y="165100"/>
                  </a:lnTo>
                  <a:lnTo>
                    <a:pt x="350901" y="119380"/>
                  </a:lnTo>
                  <a:close/>
                </a:path>
                <a:path w="675640" h="670560">
                  <a:moveTo>
                    <a:pt x="432181" y="171450"/>
                  </a:moveTo>
                  <a:lnTo>
                    <a:pt x="420417" y="173990"/>
                  </a:lnTo>
                  <a:lnTo>
                    <a:pt x="413517" y="177800"/>
                  </a:lnTo>
                  <a:lnTo>
                    <a:pt x="404749" y="180340"/>
                  </a:lnTo>
                  <a:lnTo>
                    <a:pt x="390876" y="181610"/>
                  </a:lnTo>
                  <a:lnTo>
                    <a:pt x="378158" y="184150"/>
                  </a:lnTo>
                  <a:lnTo>
                    <a:pt x="370512" y="187960"/>
                  </a:lnTo>
                  <a:lnTo>
                    <a:pt x="371856" y="193040"/>
                  </a:lnTo>
                  <a:lnTo>
                    <a:pt x="413178" y="213360"/>
                  </a:lnTo>
                  <a:lnTo>
                    <a:pt x="426370" y="214630"/>
                  </a:lnTo>
                  <a:lnTo>
                    <a:pt x="439610" y="214630"/>
                  </a:lnTo>
                  <a:lnTo>
                    <a:pt x="452755" y="215900"/>
                  </a:lnTo>
                  <a:lnTo>
                    <a:pt x="463873" y="219710"/>
                  </a:lnTo>
                  <a:lnTo>
                    <a:pt x="473313" y="227330"/>
                  </a:lnTo>
                  <a:lnTo>
                    <a:pt x="479490" y="237490"/>
                  </a:lnTo>
                  <a:lnTo>
                    <a:pt x="480822" y="248920"/>
                  </a:lnTo>
                  <a:lnTo>
                    <a:pt x="465845" y="262890"/>
                  </a:lnTo>
                  <a:lnTo>
                    <a:pt x="433974" y="274320"/>
                  </a:lnTo>
                  <a:lnTo>
                    <a:pt x="392507" y="284480"/>
                  </a:lnTo>
                  <a:lnTo>
                    <a:pt x="348742" y="298450"/>
                  </a:lnTo>
                  <a:lnTo>
                    <a:pt x="461975" y="298450"/>
                  </a:lnTo>
                  <a:lnTo>
                    <a:pt x="478917" y="290830"/>
                  </a:lnTo>
                  <a:lnTo>
                    <a:pt x="498391" y="273050"/>
                  </a:lnTo>
                  <a:lnTo>
                    <a:pt x="507555" y="246380"/>
                  </a:lnTo>
                  <a:lnTo>
                    <a:pt x="497097" y="214630"/>
                  </a:lnTo>
                  <a:lnTo>
                    <a:pt x="471408" y="195580"/>
                  </a:lnTo>
                  <a:lnTo>
                    <a:pt x="417195" y="195580"/>
                  </a:lnTo>
                  <a:lnTo>
                    <a:pt x="417068" y="180340"/>
                  </a:lnTo>
                  <a:lnTo>
                    <a:pt x="448263" y="180340"/>
                  </a:lnTo>
                  <a:lnTo>
                    <a:pt x="445182" y="177800"/>
                  </a:lnTo>
                  <a:lnTo>
                    <a:pt x="438902" y="173990"/>
                  </a:lnTo>
                  <a:lnTo>
                    <a:pt x="432181" y="171450"/>
                  </a:lnTo>
                  <a:close/>
                </a:path>
                <a:path w="675640" h="670560">
                  <a:moveTo>
                    <a:pt x="265778" y="177800"/>
                  </a:moveTo>
                  <a:lnTo>
                    <a:pt x="251460" y="177800"/>
                  </a:lnTo>
                  <a:lnTo>
                    <a:pt x="251460" y="196850"/>
                  </a:lnTo>
                  <a:lnTo>
                    <a:pt x="298857" y="196850"/>
                  </a:lnTo>
                  <a:lnTo>
                    <a:pt x="305943" y="190500"/>
                  </a:lnTo>
                  <a:lnTo>
                    <a:pt x="305689" y="189230"/>
                  </a:lnTo>
                  <a:lnTo>
                    <a:pt x="304292" y="187960"/>
                  </a:lnTo>
                  <a:lnTo>
                    <a:pt x="291310" y="182880"/>
                  </a:lnTo>
                  <a:lnTo>
                    <a:pt x="281590" y="181610"/>
                  </a:lnTo>
                  <a:lnTo>
                    <a:pt x="269251" y="179070"/>
                  </a:lnTo>
                  <a:lnTo>
                    <a:pt x="265778" y="177800"/>
                  </a:lnTo>
                  <a:close/>
                </a:path>
                <a:path w="675640" h="670560">
                  <a:moveTo>
                    <a:pt x="448263" y="180340"/>
                  </a:moveTo>
                  <a:lnTo>
                    <a:pt x="436245" y="180340"/>
                  </a:lnTo>
                  <a:lnTo>
                    <a:pt x="436245" y="195580"/>
                  </a:lnTo>
                  <a:lnTo>
                    <a:pt x="471408" y="195580"/>
                  </a:lnTo>
                  <a:lnTo>
                    <a:pt x="457708" y="185420"/>
                  </a:lnTo>
                  <a:lnTo>
                    <a:pt x="451344" y="182880"/>
                  </a:lnTo>
                  <a:lnTo>
                    <a:pt x="448263" y="180340"/>
                  </a:lnTo>
                  <a:close/>
                </a:path>
                <a:path w="675640" h="670560">
                  <a:moveTo>
                    <a:pt x="111587" y="146050"/>
                  </a:moveTo>
                  <a:lnTo>
                    <a:pt x="67310" y="146050"/>
                  </a:lnTo>
                  <a:lnTo>
                    <a:pt x="71108" y="149860"/>
                  </a:lnTo>
                  <a:lnTo>
                    <a:pt x="76263" y="153670"/>
                  </a:lnTo>
                  <a:lnTo>
                    <a:pt x="89134" y="152400"/>
                  </a:lnTo>
                  <a:lnTo>
                    <a:pt x="111587" y="146050"/>
                  </a:lnTo>
                  <a:close/>
                </a:path>
                <a:path w="675640" h="670560">
                  <a:moveTo>
                    <a:pt x="670079" y="144780"/>
                  </a:moveTo>
                  <a:lnTo>
                    <a:pt x="559308" y="144780"/>
                  </a:lnTo>
                  <a:lnTo>
                    <a:pt x="584842" y="152400"/>
                  </a:lnTo>
                  <a:lnTo>
                    <a:pt x="598233" y="153670"/>
                  </a:lnTo>
                  <a:lnTo>
                    <a:pt x="604385" y="149860"/>
                  </a:lnTo>
                  <a:lnTo>
                    <a:pt x="608203" y="146050"/>
                  </a:lnTo>
                  <a:lnTo>
                    <a:pt x="664519" y="146050"/>
                  </a:lnTo>
                  <a:lnTo>
                    <a:pt x="670079" y="144780"/>
                  </a:lnTo>
                  <a:close/>
                </a:path>
                <a:path w="675640" h="670560">
                  <a:moveTo>
                    <a:pt x="150114" y="144780"/>
                  </a:moveTo>
                  <a:lnTo>
                    <a:pt x="116078" y="144780"/>
                  </a:lnTo>
                  <a:lnTo>
                    <a:pt x="123914" y="148590"/>
                  </a:lnTo>
                  <a:lnTo>
                    <a:pt x="132572" y="149860"/>
                  </a:lnTo>
                  <a:lnTo>
                    <a:pt x="150114" y="144780"/>
                  </a:lnTo>
                  <a:close/>
                </a:path>
                <a:path w="675640" h="670560">
                  <a:moveTo>
                    <a:pt x="226714" y="46990"/>
                  </a:moveTo>
                  <a:lnTo>
                    <a:pt x="219710" y="46990"/>
                  </a:lnTo>
                  <a:lnTo>
                    <a:pt x="188698" y="60960"/>
                  </a:lnTo>
                  <a:lnTo>
                    <a:pt x="150780" y="83820"/>
                  </a:lnTo>
                  <a:lnTo>
                    <a:pt x="107195" y="109220"/>
                  </a:lnTo>
                  <a:lnTo>
                    <a:pt x="59182" y="129540"/>
                  </a:lnTo>
                  <a:lnTo>
                    <a:pt x="44559" y="133350"/>
                  </a:lnTo>
                  <a:lnTo>
                    <a:pt x="29638" y="135890"/>
                  </a:lnTo>
                  <a:lnTo>
                    <a:pt x="14694" y="137160"/>
                  </a:lnTo>
                  <a:lnTo>
                    <a:pt x="0" y="140970"/>
                  </a:lnTo>
                  <a:lnTo>
                    <a:pt x="0" y="142240"/>
                  </a:lnTo>
                  <a:lnTo>
                    <a:pt x="16410" y="147320"/>
                  </a:lnTo>
                  <a:lnTo>
                    <a:pt x="33369" y="148590"/>
                  </a:lnTo>
                  <a:lnTo>
                    <a:pt x="50470" y="148590"/>
                  </a:lnTo>
                  <a:lnTo>
                    <a:pt x="67310" y="146050"/>
                  </a:lnTo>
                  <a:lnTo>
                    <a:pt x="111587" y="146050"/>
                  </a:lnTo>
                  <a:lnTo>
                    <a:pt x="116078" y="144780"/>
                  </a:lnTo>
                  <a:lnTo>
                    <a:pt x="150114" y="144780"/>
                  </a:lnTo>
                  <a:lnTo>
                    <a:pt x="156083" y="142240"/>
                  </a:lnTo>
                  <a:lnTo>
                    <a:pt x="227838" y="142240"/>
                  </a:lnTo>
                  <a:lnTo>
                    <a:pt x="235204" y="139700"/>
                  </a:lnTo>
                  <a:lnTo>
                    <a:pt x="265345" y="139700"/>
                  </a:lnTo>
                  <a:lnTo>
                    <a:pt x="269494" y="137160"/>
                  </a:lnTo>
                  <a:lnTo>
                    <a:pt x="276352" y="134620"/>
                  </a:lnTo>
                  <a:lnTo>
                    <a:pt x="296192" y="134620"/>
                  </a:lnTo>
                  <a:lnTo>
                    <a:pt x="303837" y="132080"/>
                  </a:lnTo>
                  <a:lnTo>
                    <a:pt x="324485" y="119380"/>
                  </a:lnTo>
                  <a:lnTo>
                    <a:pt x="593545" y="119380"/>
                  </a:lnTo>
                  <a:lnTo>
                    <a:pt x="563288" y="106680"/>
                  </a:lnTo>
                  <a:lnTo>
                    <a:pt x="535908" y="90170"/>
                  </a:lnTo>
                  <a:lnTo>
                    <a:pt x="324104" y="90170"/>
                  </a:lnTo>
                  <a:lnTo>
                    <a:pt x="303010" y="85090"/>
                  </a:lnTo>
                  <a:lnTo>
                    <a:pt x="262632" y="69850"/>
                  </a:lnTo>
                  <a:lnTo>
                    <a:pt x="232791" y="49530"/>
                  </a:lnTo>
                  <a:lnTo>
                    <a:pt x="226714" y="46990"/>
                  </a:lnTo>
                  <a:close/>
                </a:path>
                <a:path w="675640" h="670560">
                  <a:moveTo>
                    <a:pt x="227838" y="142240"/>
                  </a:moveTo>
                  <a:lnTo>
                    <a:pt x="156083" y="142240"/>
                  </a:lnTo>
                  <a:lnTo>
                    <a:pt x="162052" y="146050"/>
                  </a:lnTo>
                  <a:lnTo>
                    <a:pt x="167894" y="146050"/>
                  </a:lnTo>
                  <a:lnTo>
                    <a:pt x="175895" y="148590"/>
                  </a:lnTo>
                  <a:lnTo>
                    <a:pt x="183896" y="144780"/>
                  </a:lnTo>
                  <a:lnTo>
                    <a:pt x="223181" y="144780"/>
                  </a:lnTo>
                  <a:lnTo>
                    <a:pt x="227838" y="142240"/>
                  </a:lnTo>
                  <a:close/>
                </a:path>
                <a:path w="675640" h="670560">
                  <a:moveTo>
                    <a:pt x="515450" y="144780"/>
                  </a:moveTo>
                  <a:lnTo>
                    <a:pt x="491871" y="144780"/>
                  </a:lnTo>
                  <a:lnTo>
                    <a:pt x="499745" y="148590"/>
                  </a:lnTo>
                  <a:lnTo>
                    <a:pt x="507746" y="146050"/>
                  </a:lnTo>
                  <a:lnTo>
                    <a:pt x="513461" y="146050"/>
                  </a:lnTo>
                  <a:lnTo>
                    <a:pt x="515450" y="144780"/>
                  </a:lnTo>
                  <a:close/>
                </a:path>
                <a:path w="675640" h="670560">
                  <a:moveTo>
                    <a:pt x="675640" y="142240"/>
                  </a:moveTo>
                  <a:lnTo>
                    <a:pt x="519430" y="142240"/>
                  </a:lnTo>
                  <a:lnTo>
                    <a:pt x="525399" y="144780"/>
                  </a:lnTo>
                  <a:lnTo>
                    <a:pt x="534019" y="147320"/>
                  </a:lnTo>
                  <a:lnTo>
                    <a:pt x="542925" y="148590"/>
                  </a:lnTo>
                  <a:lnTo>
                    <a:pt x="551545" y="148590"/>
                  </a:lnTo>
                  <a:lnTo>
                    <a:pt x="559308" y="144780"/>
                  </a:lnTo>
                  <a:lnTo>
                    <a:pt x="670079" y="144780"/>
                  </a:lnTo>
                  <a:lnTo>
                    <a:pt x="675640" y="143510"/>
                  </a:lnTo>
                  <a:lnTo>
                    <a:pt x="675640" y="142240"/>
                  </a:lnTo>
                  <a:close/>
                </a:path>
                <a:path w="675640" h="670560">
                  <a:moveTo>
                    <a:pt x="664519" y="146050"/>
                  </a:moveTo>
                  <a:lnTo>
                    <a:pt x="608203" y="146050"/>
                  </a:lnTo>
                  <a:lnTo>
                    <a:pt x="625026" y="148590"/>
                  </a:lnTo>
                  <a:lnTo>
                    <a:pt x="642016" y="148590"/>
                  </a:lnTo>
                  <a:lnTo>
                    <a:pt x="658959" y="147320"/>
                  </a:lnTo>
                  <a:lnTo>
                    <a:pt x="664519" y="146050"/>
                  </a:lnTo>
                  <a:close/>
                </a:path>
                <a:path w="675640" h="670560">
                  <a:moveTo>
                    <a:pt x="223181" y="144780"/>
                  </a:moveTo>
                  <a:lnTo>
                    <a:pt x="199009" y="144780"/>
                  </a:lnTo>
                  <a:lnTo>
                    <a:pt x="206121" y="147320"/>
                  </a:lnTo>
                  <a:lnTo>
                    <a:pt x="213233" y="146050"/>
                  </a:lnTo>
                  <a:lnTo>
                    <a:pt x="220853" y="146050"/>
                  </a:lnTo>
                  <a:lnTo>
                    <a:pt x="223181" y="144780"/>
                  </a:lnTo>
                  <a:close/>
                </a:path>
                <a:path w="675640" h="670560">
                  <a:moveTo>
                    <a:pt x="675640" y="140970"/>
                  </a:moveTo>
                  <a:lnTo>
                    <a:pt x="440563" y="140970"/>
                  </a:lnTo>
                  <a:lnTo>
                    <a:pt x="447802" y="142240"/>
                  </a:lnTo>
                  <a:lnTo>
                    <a:pt x="454660" y="146050"/>
                  </a:lnTo>
                  <a:lnTo>
                    <a:pt x="462153" y="146050"/>
                  </a:lnTo>
                  <a:lnTo>
                    <a:pt x="469519" y="147320"/>
                  </a:lnTo>
                  <a:lnTo>
                    <a:pt x="476631" y="144780"/>
                  </a:lnTo>
                  <a:lnTo>
                    <a:pt x="515450" y="144780"/>
                  </a:lnTo>
                  <a:lnTo>
                    <a:pt x="519430" y="142240"/>
                  </a:lnTo>
                  <a:lnTo>
                    <a:pt x="675640" y="142240"/>
                  </a:lnTo>
                  <a:lnTo>
                    <a:pt x="675640" y="140970"/>
                  </a:lnTo>
                  <a:close/>
                </a:path>
                <a:path w="675640" h="670560">
                  <a:moveTo>
                    <a:pt x="265345" y="139700"/>
                  </a:moveTo>
                  <a:lnTo>
                    <a:pt x="235204" y="139700"/>
                  </a:lnTo>
                  <a:lnTo>
                    <a:pt x="242062" y="140970"/>
                  </a:lnTo>
                  <a:lnTo>
                    <a:pt x="248920" y="143510"/>
                  </a:lnTo>
                  <a:lnTo>
                    <a:pt x="263271" y="140970"/>
                  </a:lnTo>
                  <a:lnTo>
                    <a:pt x="265345" y="139700"/>
                  </a:lnTo>
                  <a:close/>
                </a:path>
                <a:path w="675640" h="670560">
                  <a:moveTo>
                    <a:pt x="634349" y="134620"/>
                  </a:moveTo>
                  <a:lnTo>
                    <a:pt x="399161" y="134620"/>
                  </a:lnTo>
                  <a:lnTo>
                    <a:pt x="405892" y="137160"/>
                  </a:lnTo>
                  <a:lnTo>
                    <a:pt x="412242" y="140970"/>
                  </a:lnTo>
                  <a:lnTo>
                    <a:pt x="426720" y="143510"/>
                  </a:lnTo>
                  <a:lnTo>
                    <a:pt x="433578" y="140970"/>
                  </a:lnTo>
                  <a:lnTo>
                    <a:pt x="675640" y="140970"/>
                  </a:lnTo>
                  <a:lnTo>
                    <a:pt x="662066" y="137160"/>
                  </a:lnTo>
                  <a:lnTo>
                    <a:pt x="634349" y="134620"/>
                  </a:lnTo>
                  <a:close/>
                </a:path>
                <a:path w="675640" h="670560">
                  <a:moveTo>
                    <a:pt x="296192" y="134620"/>
                  </a:moveTo>
                  <a:lnTo>
                    <a:pt x="276352" y="134620"/>
                  </a:lnTo>
                  <a:lnTo>
                    <a:pt x="292369" y="135890"/>
                  </a:lnTo>
                  <a:lnTo>
                    <a:pt x="296192" y="134620"/>
                  </a:lnTo>
                  <a:close/>
                </a:path>
                <a:path w="675640" h="670560">
                  <a:moveTo>
                    <a:pt x="593545" y="119380"/>
                  </a:moveTo>
                  <a:lnTo>
                    <a:pt x="350901" y="119380"/>
                  </a:lnTo>
                  <a:lnTo>
                    <a:pt x="370836" y="132080"/>
                  </a:lnTo>
                  <a:lnTo>
                    <a:pt x="382079" y="135890"/>
                  </a:lnTo>
                  <a:lnTo>
                    <a:pt x="389798" y="134620"/>
                  </a:lnTo>
                  <a:lnTo>
                    <a:pt x="634349" y="134620"/>
                  </a:lnTo>
                  <a:lnTo>
                    <a:pt x="620776" y="130810"/>
                  </a:lnTo>
                  <a:lnTo>
                    <a:pt x="593545" y="119380"/>
                  </a:lnTo>
                  <a:close/>
                </a:path>
                <a:path w="675640" h="670560">
                  <a:moveTo>
                    <a:pt x="341903" y="0"/>
                  </a:moveTo>
                  <a:lnTo>
                    <a:pt x="323119" y="3810"/>
                  </a:lnTo>
                  <a:lnTo>
                    <a:pt x="309526" y="17780"/>
                  </a:lnTo>
                  <a:lnTo>
                    <a:pt x="306578" y="36830"/>
                  </a:lnTo>
                  <a:lnTo>
                    <a:pt x="308586" y="44450"/>
                  </a:lnTo>
                  <a:lnTo>
                    <a:pt x="312547" y="50800"/>
                  </a:lnTo>
                  <a:lnTo>
                    <a:pt x="317650" y="55880"/>
                  </a:lnTo>
                  <a:lnTo>
                    <a:pt x="323088" y="60960"/>
                  </a:lnTo>
                  <a:lnTo>
                    <a:pt x="323961" y="68580"/>
                  </a:lnTo>
                  <a:lnTo>
                    <a:pt x="323995" y="69850"/>
                  </a:lnTo>
                  <a:lnTo>
                    <a:pt x="324104" y="90170"/>
                  </a:lnTo>
                  <a:lnTo>
                    <a:pt x="351536" y="90170"/>
                  </a:lnTo>
                  <a:lnTo>
                    <a:pt x="351621" y="68580"/>
                  </a:lnTo>
                  <a:lnTo>
                    <a:pt x="352218" y="62230"/>
                  </a:lnTo>
                  <a:lnTo>
                    <a:pt x="354625" y="58420"/>
                  </a:lnTo>
                  <a:lnTo>
                    <a:pt x="359664" y="54610"/>
                  </a:lnTo>
                  <a:lnTo>
                    <a:pt x="366908" y="44450"/>
                  </a:lnTo>
                  <a:lnTo>
                    <a:pt x="369331" y="31750"/>
                  </a:lnTo>
                  <a:lnTo>
                    <a:pt x="367111" y="20320"/>
                  </a:lnTo>
                  <a:lnTo>
                    <a:pt x="360426" y="10160"/>
                  </a:lnTo>
                  <a:lnTo>
                    <a:pt x="341903" y="0"/>
                  </a:lnTo>
                  <a:close/>
                </a:path>
                <a:path w="675640" h="670560">
                  <a:moveTo>
                    <a:pt x="443738" y="49530"/>
                  </a:moveTo>
                  <a:lnTo>
                    <a:pt x="423027" y="64770"/>
                  </a:lnTo>
                  <a:lnTo>
                    <a:pt x="400351" y="76200"/>
                  </a:lnTo>
                  <a:lnTo>
                    <a:pt x="376318" y="85090"/>
                  </a:lnTo>
                  <a:lnTo>
                    <a:pt x="351536" y="90170"/>
                  </a:lnTo>
                  <a:lnTo>
                    <a:pt x="535908" y="90170"/>
                  </a:lnTo>
                  <a:lnTo>
                    <a:pt x="510635" y="74930"/>
                  </a:lnTo>
                  <a:lnTo>
                    <a:pt x="468792" y="50800"/>
                  </a:lnTo>
                  <a:lnTo>
                    <a:pt x="443738" y="49530"/>
                  </a:lnTo>
                  <a:close/>
                </a:path>
              </a:pathLst>
            </a:custGeom>
            <a:solidFill>
              <a:srgbClr val="C20909"/>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5" name="object 15">
            <a:extLst>
              <a:ext uri="{FF2B5EF4-FFF2-40B4-BE49-F238E27FC236}">
                <a16:creationId xmlns:a16="http://schemas.microsoft.com/office/drawing/2014/main" id="{F350A96E-5E16-D45F-1819-91F8D46EAB02}"/>
              </a:ext>
            </a:extLst>
          </p:cNvPr>
          <p:cNvSpPr txBox="1"/>
          <p:nvPr/>
        </p:nvSpPr>
        <p:spPr>
          <a:xfrm>
            <a:off x="15647258" y="3133851"/>
            <a:ext cx="1988820" cy="513080"/>
          </a:xfrm>
          <a:prstGeom prst="rect">
            <a:avLst/>
          </a:prstGeom>
        </p:spPr>
        <p:txBody>
          <a:bodyPr vert="horz" wrap="square" lIns="0" tIns="12700" rIns="0" bIns="0" rtlCol="0">
            <a:spAutoFit/>
          </a:bodyPr>
          <a:lstStyle/>
          <a:p>
            <a:pPr marL="12700" algn="ctr">
              <a:lnSpc>
                <a:spcPct val="100000"/>
              </a:lnSpc>
              <a:spcBef>
                <a:spcPts val="100"/>
              </a:spcBef>
            </a:pPr>
            <a:r>
              <a:rPr lang="nl-BE" sz="3200" spc="-60">
                <a:solidFill>
                  <a:schemeClr val="bg1"/>
                </a:solidFill>
                <a:latin typeface="Arial"/>
                <a:cs typeface="Arial"/>
                <a:hlinkClick r:id="" action="ppaction://noaction">
                  <a:extLst>
                    <a:ext uri="{A12FA001-AC4F-418D-AE19-62706E023703}">
                      <ahyp:hlinkClr xmlns:ahyp="http://schemas.microsoft.com/office/drawing/2018/hyperlinkcolor" val="tx"/>
                    </a:ext>
                  </a:extLst>
                </a:hlinkClick>
              </a:rPr>
              <a:t>Terug</a:t>
            </a:r>
            <a:endParaRPr sz="3200">
              <a:solidFill>
                <a:schemeClr val="bg1"/>
              </a:solidFill>
              <a:latin typeface="Arial"/>
              <a:cs typeface="Arial"/>
            </a:endParaRPr>
          </a:p>
        </p:txBody>
      </p:sp>
      <p:sp>
        <p:nvSpPr>
          <p:cNvPr id="29" name="Rechthoek: afgeronde hoeken 28">
            <a:extLst>
              <a:ext uri="{FF2B5EF4-FFF2-40B4-BE49-F238E27FC236}">
                <a16:creationId xmlns:a16="http://schemas.microsoft.com/office/drawing/2014/main" id="{8A4639D4-9D59-038C-597C-168305301E2D}"/>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object 9">
            <a:extLst>
              <a:ext uri="{FF2B5EF4-FFF2-40B4-BE49-F238E27FC236}">
                <a16:creationId xmlns:a16="http://schemas.microsoft.com/office/drawing/2014/main" id="{E6ECB133-8726-5536-3C20-9A62435CF5F0}"/>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Bewegen met hartfalen</a:t>
            </a:r>
            <a:endParaRPr lang="nl-BE" b="1" spc="-20">
              <a:solidFill>
                <a:schemeClr val="bg1"/>
              </a:solidFill>
              <a:latin typeface="Ariel"/>
            </a:endParaRPr>
          </a:p>
        </p:txBody>
      </p:sp>
      <p:pic>
        <p:nvPicPr>
          <p:cNvPr id="31" name="object 14">
            <a:extLst>
              <a:ext uri="{FF2B5EF4-FFF2-40B4-BE49-F238E27FC236}">
                <a16:creationId xmlns:a16="http://schemas.microsoft.com/office/drawing/2014/main" id="{264A3962-4FF8-8034-5602-B054B2FE0DBA}"/>
              </a:ext>
            </a:extLst>
          </p:cNvPr>
          <p:cNvPicPr/>
          <p:nvPr/>
        </p:nvPicPr>
        <p:blipFill>
          <a:blip r:embed="rId8" cstate="print"/>
          <a:stretch>
            <a:fillRect/>
          </a:stretch>
        </p:blipFill>
        <p:spPr>
          <a:xfrm>
            <a:off x="16044291" y="685575"/>
            <a:ext cx="1222502" cy="1239596"/>
          </a:xfrm>
          <a:prstGeom prst="rect">
            <a:avLst/>
          </a:prstGeom>
        </p:spPr>
      </p:pic>
      <p:grpSp>
        <p:nvGrpSpPr>
          <p:cNvPr id="32" name="object 31">
            <a:extLst>
              <a:ext uri="{FF2B5EF4-FFF2-40B4-BE49-F238E27FC236}">
                <a16:creationId xmlns:a16="http://schemas.microsoft.com/office/drawing/2014/main" id="{87FFD638-FE41-1AED-AD34-5AA45A4D2B14}"/>
              </a:ext>
            </a:extLst>
          </p:cNvPr>
          <p:cNvGrpSpPr/>
          <p:nvPr/>
        </p:nvGrpSpPr>
        <p:grpSpPr>
          <a:xfrm>
            <a:off x="16056102" y="697360"/>
            <a:ext cx="1198880" cy="1216025"/>
            <a:chOff x="16659987" y="575220"/>
            <a:chExt cx="1198880" cy="1216025"/>
          </a:xfrm>
        </p:grpSpPr>
        <p:sp>
          <p:nvSpPr>
            <p:cNvPr id="33" name="object 32">
              <a:extLst>
                <a:ext uri="{FF2B5EF4-FFF2-40B4-BE49-F238E27FC236}">
                  <a16:creationId xmlns:a16="http://schemas.microsoft.com/office/drawing/2014/main" id="{56ADE72B-E30B-A071-5DA0-B00D07348931}"/>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4" name="object 33">
              <a:extLst>
                <a:ext uri="{FF2B5EF4-FFF2-40B4-BE49-F238E27FC236}">
                  <a16:creationId xmlns:a16="http://schemas.microsoft.com/office/drawing/2014/main" id="{94517A5B-7D35-3E5D-D6DA-E245FEB02E5F}"/>
                </a:ext>
              </a:extLst>
            </p:cNvPr>
            <p:cNvPicPr/>
            <p:nvPr/>
          </p:nvPicPr>
          <p:blipFill>
            <a:blip r:embed="rId9" cstate="print"/>
            <a:stretch>
              <a:fillRect/>
            </a:stretch>
          </p:blipFill>
          <p:spPr>
            <a:xfrm>
              <a:off x="17191989" y="786656"/>
              <a:ext cx="134493" cy="134747"/>
            </a:xfrm>
            <a:prstGeom prst="rect">
              <a:avLst/>
            </a:prstGeom>
          </p:spPr>
        </p:pic>
        <p:sp>
          <p:nvSpPr>
            <p:cNvPr id="35" name="object 34">
              <a:extLst>
                <a:ext uri="{FF2B5EF4-FFF2-40B4-BE49-F238E27FC236}">
                  <a16:creationId xmlns:a16="http://schemas.microsoft.com/office/drawing/2014/main" id="{1EFAA77A-1318-EF1C-7639-0D1E6A524A8C}"/>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36" name="object 32">
            <a:extLst>
              <a:ext uri="{FF2B5EF4-FFF2-40B4-BE49-F238E27FC236}">
                <a16:creationId xmlns:a16="http://schemas.microsoft.com/office/drawing/2014/main" id="{60292F98-5BF8-093F-1F37-CE3B80E2EE66}"/>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7" name="Afbeelding 36" descr="Afbeelding met kunst&#10;&#10;Automatisch gegenereerde beschrijving">
            <a:extLst>
              <a:ext uri="{FF2B5EF4-FFF2-40B4-BE49-F238E27FC236}">
                <a16:creationId xmlns:a16="http://schemas.microsoft.com/office/drawing/2014/main" id="{D4A86427-DFD0-F9CB-12D1-BB545D2FCF0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38" name="object 5">
            <a:extLst>
              <a:ext uri="{FF2B5EF4-FFF2-40B4-BE49-F238E27FC236}">
                <a16:creationId xmlns:a16="http://schemas.microsoft.com/office/drawing/2014/main" id="{8053EE7A-B7F6-699F-DB6F-3BBFE7BDDAC8}"/>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39" name="object 7">
            <a:extLst>
              <a:ext uri="{FF2B5EF4-FFF2-40B4-BE49-F238E27FC236}">
                <a16:creationId xmlns:a16="http://schemas.microsoft.com/office/drawing/2014/main" id="{983E2D1F-D1B7-6CBE-C0F8-3833DDA2999A}"/>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3" name="object 19">
            <a:extLst>
              <a:ext uri="{FF2B5EF4-FFF2-40B4-BE49-F238E27FC236}">
                <a16:creationId xmlns:a16="http://schemas.microsoft.com/office/drawing/2014/main" id="{8973B297-2C57-AE95-AF18-EBD534D679A9}"/>
              </a:ext>
            </a:extLst>
          </p:cNvPr>
          <p:cNvSpPr/>
          <p:nvPr/>
        </p:nvSpPr>
        <p:spPr>
          <a:xfrm>
            <a:off x="5572975" y="2813708"/>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4" name="Ovaal 3">
            <a:extLst>
              <a:ext uri="{FF2B5EF4-FFF2-40B4-BE49-F238E27FC236}">
                <a16:creationId xmlns:a16="http://schemas.microsoft.com/office/drawing/2014/main" id="{F46EA14F-7F9F-096B-9F1C-8D2F29464AEC}"/>
              </a:ext>
            </a:extLst>
          </p:cNvPr>
          <p:cNvSpPr/>
          <p:nvPr/>
        </p:nvSpPr>
        <p:spPr>
          <a:xfrm>
            <a:off x="5747454" y="3552075"/>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5" name="Rechthoek: afgeronde hoeken 4">
            <a:extLst>
              <a:ext uri="{FF2B5EF4-FFF2-40B4-BE49-F238E27FC236}">
                <a16:creationId xmlns:a16="http://schemas.microsoft.com/office/drawing/2014/main" id="{A397FED2-7AE2-8490-52E5-09B76C6898AB}"/>
              </a:ext>
            </a:extLst>
          </p:cNvPr>
          <p:cNvSpPr/>
          <p:nvPr/>
        </p:nvSpPr>
        <p:spPr>
          <a:xfrm>
            <a:off x="15636215" y="9157444"/>
            <a:ext cx="2367103" cy="685800"/>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bject 15">
            <a:extLst>
              <a:ext uri="{FF2B5EF4-FFF2-40B4-BE49-F238E27FC236}">
                <a16:creationId xmlns:a16="http://schemas.microsoft.com/office/drawing/2014/main" id="{B3BF28A5-C982-09BC-E5AA-0917DBE9A672}"/>
              </a:ext>
            </a:extLst>
          </p:cNvPr>
          <p:cNvSpPr txBox="1"/>
          <p:nvPr/>
        </p:nvSpPr>
        <p:spPr>
          <a:xfrm>
            <a:off x="15822723" y="9243804"/>
            <a:ext cx="1988820" cy="513080"/>
          </a:xfrm>
          <a:prstGeom prst="rect">
            <a:avLst/>
          </a:prstGeom>
        </p:spPr>
        <p:txBody>
          <a:bodyPr vert="horz" wrap="square" lIns="0" tIns="12700" rIns="0" bIns="0" rtlCol="0">
            <a:spAutoFit/>
          </a:bodyPr>
          <a:lstStyle/>
          <a:p>
            <a:pPr marL="12700" algn="ctr">
              <a:lnSpc>
                <a:spcPct val="100000"/>
              </a:lnSpc>
              <a:spcBef>
                <a:spcPts val="100"/>
              </a:spcBef>
            </a:pPr>
            <a:r>
              <a:rPr lang="nl-BE" sz="3200" spc="-60">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Terug</a:t>
            </a:r>
            <a:endParaRPr sz="3200">
              <a:solidFill>
                <a:schemeClr val="bg1"/>
              </a:solidFill>
              <a:latin typeface="Arial"/>
              <a:cs typeface="Arial"/>
            </a:endParaRPr>
          </a:p>
        </p:txBody>
      </p:sp>
      <p:sp>
        <p:nvSpPr>
          <p:cNvPr id="15" name="object 16">
            <a:extLst>
              <a:ext uri="{FF2B5EF4-FFF2-40B4-BE49-F238E27FC236}">
                <a16:creationId xmlns:a16="http://schemas.microsoft.com/office/drawing/2014/main" id="{05C8FAFA-3553-9618-2460-D7551CBE8B6F}"/>
              </a:ext>
            </a:extLst>
          </p:cNvPr>
          <p:cNvSpPr txBox="1"/>
          <p:nvPr/>
        </p:nvSpPr>
        <p:spPr>
          <a:xfrm>
            <a:off x="15151133" y="4286336"/>
            <a:ext cx="2484945" cy="1269578"/>
          </a:xfrm>
          <a:prstGeom prst="rect">
            <a:avLst/>
          </a:prstGeom>
        </p:spPr>
        <p:txBody>
          <a:bodyPr vert="horz" wrap="square" lIns="0" tIns="12700" rIns="0" bIns="0" rtlCol="0">
            <a:spAutoFit/>
          </a:bodyPr>
          <a:lstStyle/>
          <a:p>
            <a:pPr marL="12700">
              <a:lnSpc>
                <a:spcPct val="100000"/>
              </a:lnSpc>
              <a:spcBef>
                <a:spcPts val="100"/>
              </a:spcBef>
            </a:pPr>
            <a:r>
              <a:rPr sz="2000" spc="-45" err="1">
                <a:latin typeface="Ariel"/>
                <a:cs typeface="Arial" panose="020B0604020202020204" pitchFamily="34" charset="0"/>
              </a:rPr>
              <a:t>Balans</a:t>
            </a:r>
            <a:r>
              <a:rPr sz="2000" spc="-60">
                <a:latin typeface="Ariel"/>
                <a:cs typeface="Arial" panose="020B0604020202020204" pitchFamily="34" charset="0"/>
              </a:rPr>
              <a:t> </a:t>
            </a:r>
            <a:r>
              <a:rPr sz="2000" err="1">
                <a:latin typeface="Ariel"/>
                <a:cs typeface="Arial" panose="020B0604020202020204" pitchFamily="34" charset="0"/>
              </a:rPr>
              <a:t>tussen</a:t>
            </a:r>
            <a:r>
              <a:rPr sz="2000" spc="-60">
                <a:latin typeface="Ariel"/>
                <a:cs typeface="Arial" panose="020B0604020202020204" pitchFamily="34" charset="0"/>
              </a:rPr>
              <a:t> </a:t>
            </a:r>
            <a:r>
              <a:rPr sz="2000" spc="85">
                <a:latin typeface="Ariel"/>
                <a:cs typeface="Arial" panose="020B0604020202020204" pitchFamily="34" charset="0"/>
              </a:rPr>
              <a:t>rust</a:t>
            </a:r>
            <a:r>
              <a:rPr sz="2000" spc="-60">
                <a:latin typeface="Ariel"/>
                <a:cs typeface="Arial" panose="020B0604020202020204" pitchFamily="34" charset="0"/>
              </a:rPr>
              <a:t> </a:t>
            </a:r>
            <a:r>
              <a:rPr sz="2000" err="1">
                <a:latin typeface="Ariel"/>
                <a:cs typeface="Arial" panose="020B0604020202020204" pitchFamily="34" charset="0"/>
              </a:rPr>
              <a:t>en</a:t>
            </a:r>
            <a:r>
              <a:rPr sz="2000" spc="-60">
                <a:latin typeface="Ariel"/>
                <a:cs typeface="Arial" panose="020B0604020202020204" pitchFamily="34" charset="0"/>
              </a:rPr>
              <a:t> </a:t>
            </a:r>
            <a:r>
              <a:rPr sz="2000" spc="-10" err="1">
                <a:latin typeface="Ariel"/>
                <a:cs typeface="Arial" panose="020B0604020202020204" pitchFamily="34" charset="0"/>
              </a:rPr>
              <a:t>beweging</a:t>
            </a:r>
            <a:endParaRPr lang="nl-BE" sz="2000" spc="-10">
              <a:latin typeface="Ariel"/>
              <a:cs typeface="Arial" panose="020B0604020202020204" pitchFamily="34" charset="0"/>
            </a:endParaRPr>
          </a:p>
          <a:p>
            <a:pPr marL="12700">
              <a:lnSpc>
                <a:spcPct val="100000"/>
              </a:lnSpc>
              <a:spcBef>
                <a:spcPts val="100"/>
              </a:spcBef>
            </a:pPr>
            <a:endParaRPr lang="nl-BE" sz="2000">
              <a:latin typeface="Ariel"/>
              <a:cs typeface="Arial" panose="020B0604020202020204" pitchFamily="34" charset="0"/>
            </a:endParaRPr>
          </a:p>
          <a:p>
            <a:pPr marL="12700">
              <a:spcBef>
                <a:spcPts val="100"/>
              </a:spcBef>
            </a:pPr>
            <a:r>
              <a:rPr sz="2000" b="1" spc="-10" err="1">
                <a:latin typeface="Ariel"/>
                <a:cs typeface="Arial" panose="020B0604020202020204" pitchFamily="34" charset="0"/>
              </a:rPr>
              <a:t>Forceer</a:t>
            </a:r>
            <a:r>
              <a:rPr sz="2000" b="1" spc="-10">
                <a:latin typeface="Ariel"/>
                <a:cs typeface="Arial" panose="020B0604020202020204" pitchFamily="34" charset="0"/>
              </a:rPr>
              <a:t> </a:t>
            </a:r>
            <a:r>
              <a:rPr sz="2000" b="1" spc="-10" err="1">
                <a:latin typeface="Ariel"/>
                <a:cs typeface="Arial" panose="020B0604020202020204" pitchFamily="34" charset="0"/>
              </a:rPr>
              <a:t>jezelf</a:t>
            </a:r>
            <a:r>
              <a:rPr sz="2000" b="1" spc="-10">
                <a:latin typeface="Ariel"/>
                <a:cs typeface="Arial" panose="020B0604020202020204" pitchFamily="34" charset="0"/>
              </a:rPr>
              <a:t> </a:t>
            </a:r>
            <a:r>
              <a:rPr sz="2000" b="1" spc="-10" err="1">
                <a:latin typeface="Ariel"/>
                <a:cs typeface="Arial" panose="020B0604020202020204" pitchFamily="34" charset="0"/>
              </a:rPr>
              <a:t>niet</a:t>
            </a:r>
            <a:r>
              <a:rPr sz="2000" b="1" spc="-10">
                <a:latin typeface="Ariel"/>
                <a:cs typeface="Arial" panose="020B0604020202020204" pitchFamily="34"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3438668-29D5-40DB-D14F-433EDF2D05A7}"/>
              </a:ext>
            </a:extLst>
          </p:cNvPr>
          <p:cNvPicPr>
            <a:picLocks noChangeAspect="1"/>
          </p:cNvPicPr>
          <p:nvPr/>
        </p:nvPicPr>
        <p:blipFill>
          <a:blip r:embed="rId2"/>
          <a:stretch>
            <a:fillRect/>
          </a:stretch>
        </p:blipFill>
        <p:spPr>
          <a:xfrm>
            <a:off x="1055190" y="5133970"/>
            <a:ext cx="15191202" cy="4822021"/>
          </a:xfrm>
          <a:prstGeom prst="rect">
            <a:avLst/>
          </a:prstGeom>
        </p:spPr>
      </p:pic>
      <p:pic>
        <p:nvPicPr>
          <p:cNvPr id="7" name="object 7"/>
          <p:cNvPicPr/>
          <p:nvPr/>
        </p:nvPicPr>
        <p:blipFill>
          <a:blip r:embed="rId3" cstate="print"/>
          <a:stretch>
            <a:fillRect/>
          </a:stretch>
        </p:blipFill>
        <p:spPr>
          <a:xfrm>
            <a:off x="15183485" y="2855531"/>
            <a:ext cx="2074849" cy="2074849"/>
          </a:xfrm>
          <a:prstGeom prst="rect">
            <a:avLst/>
          </a:prstGeom>
        </p:spPr>
      </p:pic>
      <p:pic>
        <p:nvPicPr>
          <p:cNvPr id="8" name="object 8"/>
          <p:cNvPicPr/>
          <p:nvPr/>
        </p:nvPicPr>
        <p:blipFill>
          <a:blip r:embed="rId4" cstate="print"/>
          <a:stretch>
            <a:fillRect/>
          </a:stretch>
        </p:blipFill>
        <p:spPr>
          <a:xfrm>
            <a:off x="11044059" y="2855531"/>
            <a:ext cx="2074849" cy="2074849"/>
          </a:xfrm>
          <a:prstGeom prst="rect">
            <a:avLst/>
          </a:prstGeom>
        </p:spPr>
      </p:pic>
      <p:sp>
        <p:nvSpPr>
          <p:cNvPr id="22" name="object 22"/>
          <p:cNvSpPr txBox="1">
            <a:spLocks noGrp="1"/>
          </p:cNvSpPr>
          <p:nvPr>
            <p:ph type="title"/>
          </p:nvPr>
        </p:nvSpPr>
        <p:spPr>
          <a:prstGeom prst="rect">
            <a:avLst/>
          </a:prstGeom>
        </p:spPr>
        <p:txBody>
          <a:bodyPr vert="horz" wrap="square" lIns="0" tIns="275501" rIns="0" bIns="0" rtlCol="0" anchor="t">
            <a:spAutoFit/>
          </a:bodyPr>
          <a:lstStyle/>
          <a:p>
            <a:pPr marL="722313">
              <a:spcBef>
                <a:spcPts val="100"/>
              </a:spcBef>
            </a:pPr>
            <a:r>
              <a:rPr lang="nl-BE" spc="-10">
                <a:latin typeface="Arial" panose="020B0604020202020204" pitchFamily="34" charset="0"/>
                <a:cs typeface="Arial" panose="020B0604020202020204" pitchFamily="34" charset="0"/>
              </a:rPr>
              <a:t>Op reis met hartfalen</a:t>
            </a:r>
          </a:p>
        </p:txBody>
      </p:sp>
      <p:grpSp>
        <p:nvGrpSpPr>
          <p:cNvPr id="23" name="object 23"/>
          <p:cNvGrpSpPr/>
          <p:nvPr/>
        </p:nvGrpSpPr>
        <p:grpSpPr>
          <a:xfrm>
            <a:off x="16665320" y="697763"/>
            <a:ext cx="1188085" cy="1204595"/>
            <a:chOff x="16665320" y="697763"/>
            <a:chExt cx="1188085" cy="1204595"/>
          </a:xfrm>
        </p:grpSpPr>
        <p:sp>
          <p:nvSpPr>
            <p:cNvPr id="24" name="object 24"/>
            <p:cNvSpPr/>
            <p:nvPr/>
          </p:nvSpPr>
          <p:spPr>
            <a:xfrm>
              <a:off x="16665320" y="697763"/>
              <a:ext cx="1188085" cy="1204595"/>
            </a:xfrm>
            <a:custGeom>
              <a:avLst/>
              <a:gdLst/>
              <a:ahLst/>
              <a:cxnLst/>
              <a:rect l="l" t="t" r="r" b="b"/>
              <a:pathLst>
                <a:path w="1188084" h="1204595">
                  <a:moveTo>
                    <a:pt x="593979" y="0"/>
                  </a:moveTo>
                  <a:lnTo>
                    <a:pt x="550312" y="1628"/>
                  </a:lnTo>
                  <a:lnTo>
                    <a:pt x="506841" y="6518"/>
                  </a:lnTo>
                  <a:lnTo>
                    <a:pt x="463839" y="14631"/>
                  </a:lnTo>
                  <a:lnTo>
                    <a:pt x="421513" y="25933"/>
                  </a:lnTo>
                  <a:lnTo>
                    <a:pt x="380222" y="40353"/>
                  </a:lnTo>
                  <a:lnTo>
                    <a:pt x="340058" y="57821"/>
                  </a:lnTo>
                  <a:lnTo>
                    <a:pt x="301180" y="78247"/>
                  </a:lnTo>
                  <a:lnTo>
                    <a:pt x="264033" y="101498"/>
                  </a:lnTo>
                  <a:lnTo>
                    <a:pt x="228582" y="127465"/>
                  </a:lnTo>
                  <a:lnTo>
                    <a:pt x="195103" y="156019"/>
                  </a:lnTo>
                  <a:lnTo>
                    <a:pt x="163824" y="186983"/>
                  </a:lnTo>
                  <a:lnTo>
                    <a:pt x="134874" y="220192"/>
                  </a:lnTo>
                  <a:lnTo>
                    <a:pt x="108442" y="255473"/>
                  </a:lnTo>
                  <a:lnTo>
                    <a:pt x="84550" y="292636"/>
                  </a:lnTo>
                  <a:lnTo>
                    <a:pt x="63464" y="331478"/>
                  </a:lnTo>
                  <a:lnTo>
                    <a:pt x="45212" y="371779"/>
                  </a:lnTo>
                  <a:lnTo>
                    <a:pt x="30031" y="413336"/>
                  </a:lnTo>
                  <a:lnTo>
                    <a:pt x="17827" y="455918"/>
                  </a:lnTo>
                  <a:lnTo>
                    <a:pt x="8761" y="499299"/>
                  </a:lnTo>
                  <a:lnTo>
                    <a:pt x="2921" y="543229"/>
                  </a:lnTo>
                  <a:lnTo>
                    <a:pt x="188" y="587474"/>
                  </a:lnTo>
                  <a:lnTo>
                    <a:pt x="0" y="602259"/>
                  </a:lnTo>
                  <a:lnTo>
                    <a:pt x="188" y="617042"/>
                  </a:lnTo>
                  <a:lnTo>
                    <a:pt x="2921" y="661289"/>
                  </a:lnTo>
                  <a:lnTo>
                    <a:pt x="8761" y="705219"/>
                  </a:lnTo>
                  <a:lnTo>
                    <a:pt x="17827" y="748595"/>
                  </a:lnTo>
                  <a:lnTo>
                    <a:pt x="30031" y="791181"/>
                  </a:lnTo>
                  <a:lnTo>
                    <a:pt x="45212" y="832726"/>
                  </a:lnTo>
                  <a:lnTo>
                    <a:pt x="63464" y="873034"/>
                  </a:lnTo>
                  <a:lnTo>
                    <a:pt x="84550" y="911880"/>
                  </a:lnTo>
                  <a:lnTo>
                    <a:pt x="108442" y="949050"/>
                  </a:lnTo>
                  <a:lnTo>
                    <a:pt x="134874" y="984326"/>
                  </a:lnTo>
                  <a:lnTo>
                    <a:pt x="163824" y="1017535"/>
                  </a:lnTo>
                  <a:lnTo>
                    <a:pt x="195103" y="1048502"/>
                  </a:lnTo>
                  <a:lnTo>
                    <a:pt x="228582" y="1077047"/>
                  </a:lnTo>
                  <a:lnTo>
                    <a:pt x="264033" y="1103020"/>
                  </a:lnTo>
                  <a:lnTo>
                    <a:pt x="301180" y="1126271"/>
                  </a:lnTo>
                  <a:lnTo>
                    <a:pt x="340058" y="1146692"/>
                  </a:lnTo>
                  <a:lnTo>
                    <a:pt x="380222" y="1164160"/>
                  </a:lnTo>
                  <a:lnTo>
                    <a:pt x="421513" y="1178585"/>
                  </a:lnTo>
                  <a:lnTo>
                    <a:pt x="463839" y="1189881"/>
                  </a:lnTo>
                  <a:lnTo>
                    <a:pt x="506841" y="1197998"/>
                  </a:lnTo>
                  <a:lnTo>
                    <a:pt x="550312" y="1202884"/>
                  </a:lnTo>
                  <a:lnTo>
                    <a:pt x="593979" y="1204518"/>
                  </a:lnTo>
                  <a:lnTo>
                    <a:pt x="608550" y="1204337"/>
                  </a:lnTo>
                  <a:lnTo>
                    <a:pt x="652145" y="1201610"/>
                  </a:lnTo>
                  <a:lnTo>
                    <a:pt x="695489" y="1195654"/>
                  </a:lnTo>
                  <a:lnTo>
                    <a:pt x="738314" y="1186467"/>
                  </a:lnTo>
                  <a:lnTo>
                    <a:pt x="780303" y="1174118"/>
                  </a:lnTo>
                  <a:lnTo>
                    <a:pt x="821309" y="1158671"/>
                  </a:lnTo>
                  <a:lnTo>
                    <a:pt x="861010" y="1140208"/>
                  </a:lnTo>
                  <a:lnTo>
                    <a:pt x="899350" y="1118833"/>
                  </a:lnTo>
                  <a:lnTo>
                    <a:pt x="935980" y="1094654"/>
                  </a:lnTo>
                  <a:lnTo>
                    <a:pt x="970788" y="1067803"/>
                  </a:lnTo>
                  <a:lnTo>
                    <a:pt x="1003542" y="1038446"/>
                  </a:lnTo>
                  <a:lnTo>
                    <a:pt x="1034049" y="1006711"/>
                  </a:lnTo>
                  <a:lnTo>
                    <a:pt x="1062180" y="972786"/>
                  </a:lnTo>
                  <a:lnTo>
                    <a:pt x="1087755" y="936853"/>
                  </a:lnTo>
                  <a:lnTo>
                    <a:pt x="1110722" y="899111"/>
                  </a:lnTo>
                  <a:lnTo>
                    <a:pt x="1130903" y="859755"/>
                  </a:lnTo>
                  <a:lnTo>
                    <a:pt x="1148123" y="819003"/>
                  </a:lnTo>
                  <a:lnTo>
                    <a:pt x="1162304" y="777087"/>
                  </a:lnTo>
                  <a:lnTo>
                    <a:pt x="1173501" y="734223"/>
                  </a:lnTo>
                  <a:lnTo>
                    <a:pt x="1181496" y="690629"/>
                  </a:lnTo>
                  <a:lnTo>
                    <a:pt x="1186297" y="646556"/>
                  </a:lnTo>
                  <a:lnTo>
                    <a:pt x="1187958" y="602259"/>
                  </a:lnTo>
                  <a:lnTo>
                    <a:pt x="1187769" y="587474"/>
                  </a:lnTo>
                  <a:lnTo>
                    <a:pt x="1185037" y="543229"/>
                  </a:lnTo>
                  <a:lnTo>
                    <a:pt x="1179197" y="499299"/>
                  </a:lnTo>
                  <a:lnTo>
                    <a:pt x="1170130" y="455918"/>
                  </a:lnTo>
                  <a:lnTo>
                    <a:pt x="1157926" y="413336"/>
                  </a:lnTo>
                  <a:lnTo>
                    <a:pt x="1142746" y="371779"/>
                  </a:lnTo>
                  <a:lnTo>
                    <a:pt x="1124493" y="331478"/>
                  </a:lnTo>
                  <a:lnTo>
                    <a:pt x="1103407" y="292636"/>
                  </a:lnTo>
                  <a:lnTo>
                    <a:pt x="1079515" y="255473"/>
                  </a:lnTo>
                  <a:lnTo>
                    <a:pt x="1053084" y="220192"/>
                  </a:lnTo>
                  <a:lnTo>
                    <a:pt x="1024133" y="186983"/>
                  </a:lnTo>
                  <a:lnTo>
                    <a:pt x="992854" y="156019"/>
                  </a:lnTo>
                  <a:lnTo>
                    <a:pt x="959375" y="127465"/>
                  </a:lnTo>
                  <a:lnTo>
                    <a:pt x="923925" y="101498"/>
                  </a:lnTo>
                  <a:lnTo>
                    <a:pt x="886777" y="78247"/>
                  </a:lnTo>
                  <a:lnTo>
                    <a:pt x="847899" y="57821"/>
                  </a:lnTo>
                  <a:lnTo>
                    <a:pt x="807735" y="40353"/>
                  </a:lnTo>
                  <a:lnTo>
                    <a:pt x="766445" y="25933"/>
                  </a:lnTo>
                  <a:lnTo>
                    <a:pt x="724118" y="14631"/>
                  </a:lnTo>
                  <a:lnTo>
                    <a:pt x="681116" y="6518"/>
                  </a:lnTo>
                  <a:lnTo>
                    <a:pt x="637645" y="1628"/>
                  </a:lnTo>
                  <a:lnTo>
                    <a:pt x="593979" y="0"/>
                  </a:lnTo>
                  <a:close/>
                </a:path>
              </a:pathLst>
            </a:custGeom>
            <a:solidFill>
              <a:srgbClr val="CEE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16921226" y="972540"/>
              <a:ext cx="675640" cy="670560"/>
            </a:xfrm>
            <a:custGeom>
              <a:avLst/>
              <a:gdLst/>
              <a:ahLst/>
              <a:cxnLst/>
              <a:rect l="l" t="t" r="r" b="b"/>
              <a:pathLst>
                <a:path w="675640" h="670560">
                  <a:moveTo>
                    <a:pt x="344043" y="613410"/>
                  </a:moveTo>
                  <a:lnTo>
                    <a:pt x="331343" y="613410"/>
                  </a:lnTo>
                  <a:lnTo>
                    <a:pt x="331767" y="627380"/>
                  </a:lnTo>
                  <a:lnTo>
                    <a:pt x="331942" y="640080"/>
                  </a:lnTo>
                  <a:lnTo>
                    <a:pt x="332232" y="670560"/>
                  </a:lnTo>
                  <a:lnTo>
                    <a:pt x="343408" y="670560"/>
                  </a:lnTo>
                  <a:lnTo>
                    <a:pt x="343630" y="642620"/>
                  </a:lnTo>
                  <a:lnTo>
                    <a:pt x="343800" y="627380"/>
                  </a:lnTo>
                  <a:lnTo>
                    <a:pt x="344043" y="613410"/>
                  </a:lnTo>
                  <a:close/>
                </a:path>
                <a:path w="675640" h="670560">
                  <a:moveTo>
                    <a:pt x="248412" y="171450"/>
                  </a:moveTo>
                  <a:lnTo>
                    <a:pt x="242552" y="171450"/>
                  </a:lnTo>
                  <a:lnTo>
                    <a:pt x="236013" y="175260"/>
                  </a:lnTo>
                  <a:lnTo>
                    <a:pt x="228498" y="180340"/>
                  </a:lnTo>
                  <a:lnTo>
                    <a:pt x="219710" y="185420"/>
                  </a:lnTo>
                  <a:lnTo>
                    <a:pt x="184151" y="208280"/>
                  </a:lnTo>
                  <a:lnTo>
                    <a:pt x="168338" y="247650"/>
                  </a:lnTo>
                  <a:lnTo>
                    <a:pt x="171759" y="262890"/>
                  </a:lnTo>
                  <a:lnTo>
                    <a:pt x="201453" y="293370"/>
                  </a:lnTo>
                  <a:lnTo>
                    <a:pt x="266192" y="313690"/>
                  </a:lnTo>
                  <a:lnTo>
                    <a:pt x="302895" y="322580"/>
                  </a:lnTo>
                  <a:lnTo>
                    <a:pt x="297372" y="327660"/>
                  </a:lnTo>
                  <a:lnTo>
                    <a:pt x="271658" y="358140"/>
                  </a:lnTo>
                  <a:lnTo>
                    <a:pt x="261796" y="394970"/>
                  </a:lnTo>
                  <a:lnTo>
                    <a:pt x="262890" y="414020"/>
                  </a:lnTo>
                  <a:lnTo>
                    <a:pt x="269755" y="430530"/>
                  </a:lnTo>
                  <a:lnTo>
                    <a:pt x="281146" y="443230"/>
                  </a:lnTo>
                  <a:lnTo>
                    <a:pt x="295251" y="454660"/>
                  </a:lnTo>
                  <a:lnTo>
                    <a:pt x="310261" y="463550"/>
                  </a:lnTo>
                  <a:lnTo>
                    <a:pt x="299335" y="471170"/>
                  </a:lnTo>
                  <a:lnTo>
                    <a:pt x="289052" y="480060"/>
                  </a:lnTo>
                  <a:lnTo>
                    <a:pt x="280007" y="490220"/>
                  </a:lnTo>
                  <a:lnTo>
                    <a:pt x="272796" y="501650"/>
                  </a:lnTo>
                  <a:lnTo>
                    <a:pt x="265761" y="533400"/>
                  </a:lnTo>
                  <a:lnTo>
                    <a:pt x="275859" y="557530"/>
                  </a:lnTo>
                  <a:lnTo>
                    <a:pt x="297888" y="579120"/>
                  </a:lnTo>
                  <a:lnTo>
                    <a:pt x="326644" y="599440"/>
                  </a:lnTo>
                  <a:lnTo>
                    <a:pt x="316148" y="613410"/>
                  </a:lnTo>
                  <a:lnTo>
                    <a:pt x="306879" y="631190"/>
                  </a:lnTo>
                  <a:lnTo>
                    <a:pt x="302158" y="647700"/>
                  </a:lnTo>
                  <a:lnTo>
                    <a:pt x="305308" y="662940"/>
                  </a:lnTo>
                  <a:lnTo>
                    <a:pt x="307875" y="651510"/>
                  </a:lnTo>
                  <a:lnTo>
                    <a:pt x="310610" y="640080"/>
                  </a:lnTo>
                  <a:lnTo>
                    <a:pt x="317202" y="628650"/>
                  </a:lnTo>
                  <a:lnTo>
                    <a:pt x="331343" y="613410"/>
                  </a:lnTo>
                  <a:lnTo>
                    <a:pt x="358807" y="613410"/>
                  </a:lnTo>
                  <a:lnTo>
                    <a:pt x="357161" y="610870"/>
                  </a:lnTo>
                  <a:lnTo>
                    <a:pt x="348742" y="599440"/>
                  </a:lnTo>
                  <a:lnTo>
                    <a:pt x="373630" y="581660"/>
                  </a:lnTo>
                  <a:lnTo>
                    <a:pt x="331216" y="581660"/>
                  </a:lnTo>
                  <a:lnTo>
                    <a:pt x="301301" y="554990"/>
                  </a:lnTo>
                  <a:lnTo>
                    <a:pt x="287734" y="529590"/>
                  </a:lnTo>
                  <a:lnTo>
                    <a:pt x="289085" y="521970"/>
                  </a:lnTo>
                  <a:lnTo>
                    <a:pt x="318512" y="488950"/>
                  </a:lnTo>
                  <a:lnTo>
                    <a:pt x="329184" y="482600"/>
                  </a:lnTo>
                  <a:lnTo>
                    <a:pt x="388208" y="482600"/>
                  </a:lnTo>
                  <a:lnTo>
                    <a:pt x="378765" y="473710"/>
                  </a:lnTo>
                  <a:lnTo>
                    <a:pt x="365506" y="463550"/>
                  </a:lnTo>
                  <a:lnTo>
                    <a:pt x="391398" y="445770"/>
                  </a:lnTo>
                  <a:lnTo>
                    <a:pt x="393580" y="443230"/>
                  </a:lnTo>
                  <a:lnTo>
                    <a:pt x="329184" y="443230"/>
                  </a:lnTo>
                  <a:lnTo>
                    <a:pt x="318127" y="436880"/>
                  </a:lnTo>
                  <a:lnTo>
                    <a:pt x="307308" y="429260"/>
                  </a:lnTo>
                  <a:lnTo>
                    <a:pt x="297965" y="421640"/>
                  </a:lnTo>
                  <a:lnTo>
                    <a:pt x="291338" y="410210"/>
                  </a:lnTo>
                  <a:lnTo>
                    <a:pt x="290673" y="388620"/>
                  </a:lnTo>
                  <a:lnTo>
                    <a:pt x="297545" y="369570"/>
                  </a:lnTo>
                  <a:lnTo>
                    <a:pt x="310393" y="351790"/>
                  </a:lnTo>
                  <a:lnTo>
                    <a:pt x="327660" y="340360"/>
                  </a:lnTo>
                  <a:lnTo>
                    <a:pt x="347956" y="340360"/>
                  </a:lnTo>
                  <a:lnTo>
                    <a:pt x="347980" y="339090"/>
                  </a:lnTo>
                  <a:lnTo>
                    <a:pt x="389934" y="339090"/>
                  </a:lnTo>
                  <a:lnTo>
                    <a:pt x="384629" y="332740"/>
                  </a:lnTo>
                  <a:lnTo>
                    <a:pt x="372745" y="322580"/>
                  </a:lnTo>
                  <a:lnTo>
                    <a:pt x="426878" y="309880"/>
                  </a:lnTo>
                  <a:lnTo>
                    <a:pt x="453505" y="302260"/>
                  </a:lnTo>
                  <a:lnTo>
                    <a:pt x="459152" y="299720"/>
                  </a:lnTo>
                  <a:lnTo>
                    <a:pt x="326898" y="299720"/>
                  </a:lnTo>
                  <a:lnTo>
                    <a:pt x="285567" y="285750"/>
                  </a:lnTo>
                  <a:lnTo>
                    <a:pt x="245141" y="275590"/>
                  </a:lnTo>
                  <a:lnTo>
                    <a:pt x="212669" y="264160"/>
                  </a:lnTo>
                  <a:lnTo>
                    <a:pt x="195199" y="251460"/>
                  </a:lnTo>
                  <a:lnTo>
                    <a:pt x="195210" y="240030"/>
                  </a:lnTo>
                  <a:lnTo>
                    <a:pt x="200247" y="229870"/>
                  </a:lnTo>
                  <a:lnTo>
                    <a:pt x="208664" y="222250"/>
                  </a:lnTo>
                  <a:lnTo>
                    <a:pt x="218821" y="217170"/>
                  </a:lnTo>
                  <a:lnTo>
                    <a:pt x="242458" y="214630"/>
                  </a:lnTo>
                  <a:lnTo>
                    <a:pt x="254379" y="214630"/>
                  </a:lnTo>
                  <a:lnTo>
                    <a:pt x="266192" y="213360"/>
                  </a:lnTo>
                  <a:lnTo>
                    <a:pt x="277044" y="210820"/>
                  </a:lnTo>
                  <a:lnTo>
                    <a:pt x="285956" y="205740"/>
                  </a:lnTo>
                  <a:lnTo>
                    <a:pt x="294606" y="200660"/>
                  </a:lnTo>
                  <a:lnTo>
                    <a:pt x="298857" y="196850"/>
                  </a:lnTo>
                  <a:lnTo>
                    <a:pt x="237109" y="196850"/>
                  </a:lnTo>
                  <a:lnTo>
                    <a:pt x="237109" y="177800"/>
                  </a:lnTo>
                  <a:lnTo>
                    <a:pt x="265778" y="177800"/>
                  </a:lnTo>
                  <a:lnTo>
                    <a:pt x="248412" y="171450"/>
                  </a:lnTo>
                  <a:close/>
                </a:path>
                <a:path w="675640" h="670560">
                  <a:moveTo>
                    <a:pt x="358807" y="613410"/>
                  </a:moveTo>
                  <a:lnTo>
                    <a:pt x="344043" y="613410"/>
                  </a:lnTo>
                  <a:lnTo>
                    <a:pt x="358671" y="629920"/>
                  </a:lnTo>
                  <a:lnTo>
                    <a:pt x="365156" y="641350"/>
                  </a:lnTo>
                  <a:lnTo>
                    <a:pt x="367688" y="650240"/>
                  </a:lnTo>
                  <a:lnTo>
                    <a:pt x="370459" y="662940"/>
                  </a:lnTo>
                  <a:lnTo>
                    <a:pt x="372364" y="657860"/>
                  </a:lnTo>
                  <a:lnTo>
                    <a:pt x="374523" y="652780"/>
                  </a:lnTo>
                  <a:lnTo>
                    <a:pt x="373253" y="647700"/>
                  </a:lnTo>
                  <a:lnTo>
                    <a:pt x="370191" y="633730"/>
                  </a:lnTo>
                  <a:lnTo>
                    <a:pt x="364569" y="622300"/>
                  </a:lnTo>
                  <a:lnTo>
                    <a:pt x="358807" y="613410"/>
                  </a:lnTo>
                  <a:close/>
                </a:path>
                <a:path w="675640" h="670560">
                  <a:moveTo>
                    <a:pt x="346075" y="482600"/>
                  </a:moveTo>
                  <a:lnTo>
                    <a:pt x="329184" y="482600"/>
                  </a:lnTo>
                  <a:lnTo>
                    <a:pt x="330108" y="506730"/>
                  </a:lnTo>
                  <a:lnTo>
                    <a:pt x="330485" y="532130"/>
                  </a:lnTo>
                  <a:lnTo>
                    <a:pt x="330744" y="557530"/>
                  </a:lnTo>
                  <a:lnTo>
                    <a:pt x="331216" y="581660"/>
                  </a:lnTo>
                  <a:lnTo>
                    <a:pt x="344424" y="581660"/>
                  </a:lnTo>
                  <a:lnTo>
                    <a:pt x="344857" y="554990"/>
                  </a:lnTo>
                  <a:lnTo>
                    <a:pt x="345531" y="506730"/>
                  </a:lnTo>
                  <a:lnTo>
                    <a:pt x="346075" y="482600"/>
                  </a:lnTo>
                  <a:close/>
                </a:path>
                <a:path w="675640" h="670560">
                  <a:moveTo>
                    <a:pt x="388208" y="482600"/>
                  </a:moveTo>
                  <a:lnTo>
                    <a:pt x="346075" y="482600"/>
                  </a:lnTo>
                  <a:lnTo>
                    <a:pt x="357655" y="488950"/>
                  </a:lnTo>
                  <a:lnTo>
                    <a:pt x="368808" y="497840"/>
                  </a:lnTo>
                  <a:lnTo>
                    <a:pt x="378436" y="506730"/>
                  </a:lnTo>
                  <a:lnTo>
                    <a:pt x="385445" y="518160"/>
                  </a:lnTo>
                  <a:lnTo>
                    <a:pt x="387822" y="533400"/>
                  </a:lnTo>
                  <a:lnTo>
                    <a:pt x="382651" y="544830"/>
                  </a:lnTo>
                  <a:lnTo>
                    <a:pt x="368621" y="560070"/>
                  </a:lnTo>
                  <a:lnTo>
                    <a:pt x="344424" y="581660"/>
                  </a:lnTo>
                  <a:lnTo>
                    <a:pt x="373630" y="581660"/>
                  </a:lnTo>
                  <a:lnTo>
                    <a:pt x="375408" y="580390"/>
                  </a:lnTo>
                  <a:lnTo>
                    <a:pt x="396525" y="561340"/>
                  </a:lnTo>
                  <a:lnTo>
                    <a:pt x="408356" y="539750"/>
                  </a:lnTo>
                  <a:lnTo>
                    <a:pt x="407162" y="513080"/>
                  </a:lnTo>
                  <a:lnTo>
                    <a:pt x="400760" y="497840"/>
                  </a:lnTo>
                  <a:lnTo>
                    <a:pt x="390906" y="485140"/>
                  </a:lnTo>
                  <a:lnTo>
                    <a:pt x="388208" y="482600"/>
                  </a:lnTo>
                  <a:close/>
                </a:path>
                <a:path w="675640" h="670560">
                  <a:moveTo>
                    <a:pt x="347956" y="340360"/>
                  </a:moveTo>
                  <a:lnTo>
                    <a:pt x="327660" y="340360"/>
                  </a:lnTo>
                  <a:lnTo>
                    <a:pt x="328573" y="394970"/>
                  </a:lnTo>
                  <a:lnTo>
                    <a:pt x="328910" y="417830"/>
                  </a:lnTo>
                  <a:lnTo>
                    <a:pt x="329184" y="443230"/>
                  </a:lnTo>
                  <a:lnTo>
                    <a:pt x="346329" y="443230"/>
                  </a:lnTo>
                  <a:lnTo>
                    <a:pt x="347489" y="365760"/>
                  </a:lnTo>
                  <a:lnTo>
                    <a:pt x="347956" y="340360"/>
                  </a:lnTo>
                  <a:close/>
                </a:path>
                <a:path w="675640" h="670560">
                  <a:moveTo>
                    <a:pt x="389934" y="339090"/>
                  </a:moveTo>
                  <a:lnTo>
                    <a:pt x="347980" y="339090"/>
                  </a:lnTo>
                  <a:lnTo>
                    <a:pt x="364789" y="351790"/>
                  </a:lnTo>
                  <a:lnTo>
                    <a:pt x="377491" y="368300"/>
                  </a:lnTo>
                  <a:lnTo>
                    <a:pt x="384645" y="387350"/>
                  </a:lnTo>
                  <a:lnTo>
                    <a:pt x="384810" y="407670"/>
                  </a:lnTo>
                  <a:lnTo>
                    <a:pt x="378618" y="420370"/>
                  </a:lnTo>
                  <a:lnTo>
                    <a:pt x="369093" y="429260"/>
                  </a:lnTo>
                  <a:lnTo>
                    <a:pt x="357806" y="436880"/>
                  </a:lnTo>
                  <a:lnTo>
                    <a:pt x="346329" y="443230"/>
                  </a:lnTo>
                  <a:lnTo>
                    <a:pt x="393580" y="443230"/>
                  </a:lnTo>
                  <a:lnTo>
                    <a:pt x="407765" y="426720"/>
                  </a:lnTo>
                  <a:lnTo>
                    <a:pt x="414083" y="402590"/>
                  </a:lnTo>
                  <a:lnTo>
                    <a:pt x="409829" y="373380"/>
                  </a:lnTo>
                  <a:lnTo>
                    <a:pt x="403873" y="358140"/>
                  </a:lnTo>
                  <a:lnTo>
                    <a:pt x="395239" y="345440"/>
                  </a:lnTo>
                  <a:lnTo>
                    <a:pt x="389934" y="339090"/>
                  </a:lnTo>
                  <a:close/>
                </a:path>
                <a:path w="675640" h="670560">
                  <a:moveTo>
                    <a:pt x="350901" y="119380"/>
                  </a:moveTo>
                  <a:lnTo>
                    <a:pt x="324485" y="119380"/>
                  </a:lnTo>
                  <a:lnTo>
                    <a:pt x="326431" y="251460"/>
                  </a:lnTo>
                  <a:lnTo>
                    <a:pt x="326898" y="299720"/>
                  </a:lnTo>
                  <a:lnTo>
                    <a:pt x="459152" y="299720"/>
                  </a:lnTo>
                  <a:lnTo>
                    <a:pt x="461975" y="298450"/>
                  </a:lnTo>
                  <a:lnTo>
                    <a:pt x="348742" y="298450"/>
                  </a:lnTo>
                  <a:lnTo>
                    <a:pt x="349011" y="262890"/>
                  </a:lnTo>
                  <a:lnTo>
                    <a:pt x="349116" y="251460"/>
                  </a:lnTo>
                  <a:lnTo>
                    <a:pt x="350420" y="165100"/>
                  </a:lnTo>
                  <a:lnTo>
                    <a:pt x="350901" y="119380"/>
                  </a:lnTo>
                  <a:close/>
                </a:path>
                <a:path w="675640" h="670560">
                  <a:moveTo>
                    <a:pt x="432181" y="171450"/>
                  </a:moveTo>
                  <a:lnTo>
                    <a:pt x="420417" y="173990"/>
                  </a:lnTo>
                  <a:lnTo>
                    <a:pt x="413517" y="177800"/>
                  </a:lnTo>
                  <a:lnTo>
                    <a:pt x="404749" y="180340"/>
                  </a:lnTo>
                  <a:lnTo>
                    <a:pt x="390876" y="181610"/>
                  </a:lnTo>
                  <a:lnTo>
                    <a:pt x="378158" y="184150"/>
                  </a:lnTo>
                  <a:lnTo>
                    <a:pt x="370512" y="187960"/>
                  </a:lnTo>
                  <a:lnTo>
                    <a:pt x="371856" y="193040"/>
                  </a:lnTo>
                  <a:lnTo>
                    <a:pt x="413178" y="213360"/>
                  </a:lnTo>
                  <a:lnTo>
                    <a:pt x="426370" y="214630"/>
                  </a:lnTo>
                  <a:lnTo>
                    <a:pt x="439610" y="214630"/>
                  </a:lnTo>
                  <a:lnTo>
                    <a:pt x="452755" y="215900"/>
                  </a:lnTo>
                  <a:lnTo>
                    <a:pt x="463873" y="219710"/>
                  </a:lnTo>
                  <a:lnTo>
                    <a:pt x="473313" y="227330"/>
                  </a:lnTo>
                  <a:lnTo>
                    <a:pt x="479490" y="237490"/>
                  </a:lnTo>
                  <a:lnTo>
                    <a:pt x="480822" y="248920"/>
                  </a:lnTo>
                  <a:lnTo>
                    <a:pt x="465845" y="262890"/>
                  </a:lnTo>
                  <a:lnTo>
                    <a:pt x="433974" y="274320"/>
                  </a:lnTo>
                  <a:lnTo>
                    <a:pt x="392507" y="284480"/>
                  </a:lnTo>
                  <a:lnTo>
                    <a:pt x="348742" y="298450"/>
                  </a:lnTo>
                  <a:lnTo>
                    <a:pt x="461975" y="298450"/>
                  </a:lnTo>
                  <a:lnTo>
                    <a:pt x="478917" y="290830"/>
                  </a:lnTo>
                  <a:lnTo>
                    <a:pt x="498391" y="273050"/>
                  </a:lnTo>
                  <a:lnTo>
                    <a:pt x="507555" y="246380"/>
                  </a:lnTo>
                  <a:lnTo>
                    <a:pt x="497097" y="214630"/>
                  </a:lnTo>
                  <a:lnTo>
                    <a:pt x="471408" y="195580"/>
                  </a:lnTo>
                  <a:lnTo>
                    <a:pt x="417195" y="195580"/>
                  </a:lnTo>
                  <a:lnTo>
                    <a:pt x="417068" y="180340"/>
                  </a:lnTo>
                  <a:lnTo>
                    <a:pt x="448263" y="180340"/>
                  </a:lnTo>
                  <a:lnTo>
                    <a:pt x="445182" y="177800"/>
                  </a:lnTo>
                  <a:lnTo>
                    <a:pt x="438902" y="173990"/>
                  </a:lnTo>
                  <a:lnTo>
                    <a:pt x="432181" y="171450"/>
                  </a:lnTo>
                  <a:close/>
                </a:path>
                <a:path w="675640" h="670560">
                  <a:moveTo>
                    <a:pt x="265778" y="177800"/>
                  </a:moveTo>
                  <a:lnTo>
                    <a:pt x="251460" y="177800"/>
                  </a:lnTo>
                  <a:lnTo>
                    <a:pt x="251460" y="196850"/>
                  </a:lnTo>
                  <a:lnTo>
                    <a:pt x="298857" y="196850"/>
                  </a:lnTo>
                  <a:lnTo>
                    <a:pt x="305943" y="190500"/>
                  </a:lnTo>
                  <a:lnTo>
                    <a:pt x="305689" y="189230"/>
                  </a:lnTo>
                  <a:lnTo>
                    <a:pt x="304292" y="187960"/>
                  </a:lnTo>
                  <a:lnTo>
                    <a:pt x="291310" y="182880"/>
                  </a:lnTo>
                  <a:lnTo>
                    <a:pt x="281590" y="181610"/>
                  </a:lnTo>
                  <a:lnTo>
                    <a:pt x="269251" y="179070"/>
                  </a:lnTo>
                  <a:lnTo>
                    <a:pt x="265778" y="177800"/>
                  </a:lnTo>
                  <a:close/>
                </a:path>
                <a:path w="675640" h="670560">
                  <a:moveTo>
                    <a:pt x="448263" y="180340"/>
                  </a:moveTo>
                  <a:lnTo>
                    <a:pt x="436245" y="180340"/>
                  </a:lnTo>
                  <a:lnTo>
                    <a:pt x="436245" y="195580"/>
                  </a:lnTo>
                  <a:lnTo>
                    <a:pt x="471408" y="195580"/>
                  </a:lnTo>
                  <a:lnTo>
                    <a:pt x="457708" y="185420"/>
                  </a:lnTo>
                  <a:lnTo>
                    <a:pt x="451344" y="182880"/>
                  </a:lnTo>
                  <a:lnTo>
                    <a:pt x="448263" y="180340"/>
                  </a:lnTo>
                  <a:close/>
                </a:path>
                <a:path w="675640" h="670560">
                  <a:moveTo>
                    <a:pt x="111587" y="146050"/>
                  </a:moveTo>
                  <a:lnTo>
                    <a:pt x="67310" y="146050"/>
                  </a:lnTo>
                  <a:lnTo>
                    <a:pt x="71108" y="149860"/>
                  </a:lnTo>
                  <a:lnTo>
                    <a:pt x="76263" y="153670"/>
                  </a:lnTo>
                  <a:lnTo>
                    <a:pt x="89134" y="152400"/>
                  </a:lnTo>
                  <a:lnTo>
                    <a:pt x="111587" y="146050"/>
                  </a:lnTo>
                  <a:close/>
                </a:path>
                <a:path w="675640" h="670560">
                  <a:moveTo>
                    <a:pt x="670079" y="144780"/>
                  </a:moveTo>
                  <a:lnTo>
                    <a:pt x="559308" y="144780"/>
                  </a:lnTo>
                  <a:lnTo>
                    <a:pt x="584842" y="152400"/>
                  </a:lnTo>
                  <a:lnTo>
                    <a:pt x="598233" y="153670"/>
                  </a:lnTo>
                  <a:lnTo>
                    <a:pt x="604385" y="149860"/>
                  </a:lnTo>
                  <a:lnTo>
                    <a:pt x="608203" y="146050"/>
                  </a:lnTo>
                  <a:lnTo>
                    <a:pt x="664519" y="146050"/>
                  </a:lnTo>
                  <a:lnTo>
                    <a:pt x="670079" y="144780"/>
                  </a:lnTo>
                  <a:close/>
                </a:path>
                <a:path w="675640" h="670560">
                  <a:moveTo>
                    <a:pt x="150114" y="144780"/>
                  </a:moveTo>
                  <a:lnTo>
                    <a:pt x="116078" y="144780"/>
                  </a:lnTo>
                  <a:lnTo>
                    <a:pt x="123914" y="148590"/>
                  </a:lnTo>
                  <a:lnTo>
                    <a:pt x="132572" y="149860"/>
                  </a:lnTo>
                  <a:lnTo>
                    <a:pt x="150114" y="144780"/>
                  </a:lnTo>
                  <a:close/>
                </a:path>
                <a:path w="675640" h="670560">
                  <a:moveTo>
                    <a:pt x="226714" y="46990"/>
                  </a:moveTo>
                  <a:lnTo>
                    <a:pt x="219710" y="46990"/>
                  </a:lnTo>
                  <a:lnTo>
                    <a:pt x="188698" y="60960"/>
                  </a:lnTo>
                  <a:lnTo>
                    <a:pt x="150780" y="83820"/>
                  </a:lnTo>
                  <a:lnTo>
                    <a:pt x="107195" y="109220"/>
                  </a:lnTo>
                  <a:lnTo>
                    <a:pt x="59182" y="129540"/>
                  </a:lnTo>
                  <a:lnTo>
                    <a:pt x="44559" y="133350"/>
                  </a:lnTo>
                  <a:lnTo>
                    <a:pt x="29638" y="135890"/>
                  </a:lnTo>
                  <a:lnTo>
                    <a:pt x="14694" y="137160"/>
                  </a:lnTo>
                  <a:lnTo>
                    <a:pt x="0" y="140970"/>
                  </a:lnTo>
                  <a:lnTo>
                    <a:pt x="0" y="142240"/>
                  </a:lnTo>
                  <a:lnTo>
                    <a:pt x="16410" y="147320"/>
                  </a:lnTo>
                  <a:lnTo>
                    <a:pt x="33369" y="148590"/>
                  </a:lnTo>
                  <a:lnTo>
                    <a:pt x="50470" y="148590"/>
                  </a:lnTo>
                  <a:lnTo>
                    <a:pt x="67310" y="146050"/>
                  </a:lnTo>
                  <a:lnTo>
                    <a:pt x="111587" y="146050"/>
                  </a:lnTo>
                  <a:lnTo>
                    <a:pt x="116078" y="144780"/>
                  </a:lnTo>
                  <a:lnTo>
                    <a:pt x="150114" y="144780"/>
                  </a:lnTo>
                  <a:lnTo>
                    <a:pt x="156083" y="142240"/>
                  </a:lnTo>
                  <a:lnTo>
                    <a:pt x="227838" y="142240"/>
                  </a:lnTo>
                  <a:lnTo>
                    <a:pt x="235204" y="139700"/>
                  </a:lnTo>
                  <a:lnTo>
                    <a:pt x="265345" y="139700"/>
                  </a:lnTo>
                  <a:lnTo>
                    <a:pt x="269494" y="137160"/>
                  </a:lnTo>
                  <a:lnTo>
                    <a:pt x="276352" y="134620"/>
                  </a:lnTo>
                  <a:lnTo>
                    <a:pt x="296192" y="134620"/>
                  </a:lnTo>
                  <a:lnTo>
                    <a:pt x="303837" y="132080"/>
                  </a:lnTo>
                  <a:lnTo>
                    <a:pt x="324485" y="119380"/>
                  </a:lnTo>
                  <a:lnTo>
                    <a:pt x="593545" y="119380"/>
                  </a:lnTo>
                  <a:lnTo>
                    <a:pt x="563288" y="106680"/>
                  </a:lnTo>
                  <a:lnTo>
                    <a:pt x="535908" y="90170"/>
                  </a:lnTo>
                  <a:lnTo>
                    <a:pt x="324104" y="90170"/>
                  </a:lnTo>
                  <a:lnTo>
                    <a:pt x="303010" y="85090"/>
                  </a:lnTo>
                  <a:lnTo>
                    <a:pt x="262632" y="69850"/>
                  </a:lnTo>
                  <a:lnTo>
                    <a:pt x="232791" y="49530"/>
                  </a:lnTo>
                  <a:lnTo>
                    <a:pt x="226714" y="46990"/>
                  </a:lnTo>
                  <a:close/>
                </a:path>
                <a:path w="675640" h="670560">
                  <a:moveTo>
                    <a:pt x="227838" y="142240"/>
                  </a:moveTo>
                  <a:lnTo>
                    <a:pt x="156083" y="142240"/>
                  </a:lnTo>
                  <a:lnTo>
                    <a:pt x="162052" y="146050"/>
                  </a:lnTo>
                  <a:lnTo>
                    <a:pt x="167894" y="146050"/>
                  </a:lnTo>
                  <a:lnTo>
                    <a:pt x="175895" y="148590"/>
                  </a:lnTo>
                  <a:lnTo>
                    <a:pt x="183896" y="144780"/>
                  </a:lnTo>
                  <a:lnTo>
                    <a:pt x="223181" y="144780"/>
                  </a:lnTo>
                  <a:lnTo>
                    <a:pt x="227838" y="142240"/>
                  </a:lnTo>
                  <a:close/>
                </a:path>
                <a:path w="675640" h="670560">
                  <a:moveTo>
                    <a:pt x="515450" y="144780"/>
                  </a:moveTo>
                  <a:lnTo>
                    <a:pt x="491871" y="144780"/>
                  </a:lnTo>
                  <a:lnTo>
                    <a:pt x="499745" y="148590"/>
                  </a:lnTo>
                  <a:lnTo>
                    <a:pt x="507746" y="146050"/>
                  </a:lnTo>
                  <a:lnTo>
                    <a:pt x="513461" y="146050"/>
                  </a:lnTo>
                  <a:lnTo>
                    <a:pt x="515450" y="144780"/>
                  </a:lnTo>
                  <a:close/>
                </a:path>
                <a:path w="675640" h="670560">
                  <a:moveTo>
                    <a:pt x="675640" y="142240"/>
                  </a:moveTo>
                  <a:lnTo>
                    <a:pt x="519430" y="142240"/>
                  </a:lnTo>
                  <a:lnTo>
                    <a:pt x="525399" y="144780"/>
                  </a:lnTo>
                  <a:lnTo>
                    <a:pt x="534019" y="147320"/>
                  </a:lnTo>
                  <a:lnTo>
                    <a:pt x="542925" y="148590"/>
                  </a:lnTo>
                  <a:lnTo>
                    <a:pt x="551545" y="148590"/>
                  </a:lnTo>
                  <a:lnTo>
                    <a:pt x="559308" y="144780"/>
                  </a:lnTo>
                  <a:lnTo>
                    <a:pt x="670079" y="144780"/>
                  </a:lnTo>
                  <a:lnTo>
                    <a:pt x="675640" y="143510"/>
                  </a:lnTo>
                  <a:lnTo>
                    <a:pt x="675640" y="142240"/>
                  </a:lnTo>
                  <a:close/>
                </a:path>
                <a:path w="675640" h="670560">
                  <a:moveTo>
                    <a:pt x="664519" y="146050"/>
                  </a:moveTo>
                  <a:lnTo>
                    <a:pt x="608203" y="146050"/>
                  </a:lnTo>
                  <a:lnTo>
                    <a:pt x="625026" y="148590"/>
                  </a:lnTo>
                  <a:lnTo>
                    <a:pt x="642016" y="148590"/>
                  </a:lnTo>
                  <a:lnTo>
                    <a:pt x="658959" y="147320"/>
                  </a:lnTo>
                  <a:lnTo>
                    <a:pt x="664519" y="146050"/>
                  </a:lnTo>
                  <a:close/>
                </a:path>
                <a:path w="675640" h="670560">
                  <a:moveTo>
                    <a:pt x="223181" y="144780"/>
                  </a:moveTo>
                  <a:lnTo>
                    <a:pt x="199009" y="144780"/>
                  </a:lnTo>
                  <a:lnTo>
                    <a:pt x="206121" y="147320"/>
                  </a:lnTo>
                  <a:lnTo>
                    <a:pt x="213233" y="146050"/>
                  </a:lnTo>
                  <a:lnTo>
                    <a:pt x="220853" y="146050"/>
                  </a:lnTo>
                  <a:lnTo>
                    <a:pt x="223181" y="144780"/>
                  </a:lnTo>
                  <a:close/>
                </a:path>
                <a:path w="675640" h="670560">
                  <a:moveTo>
                    <a:pt x="675640" y="140970"/>
                  </a:moveTo>
                  <a:lnTo>
                    <a:pt x="440563" y="140970"/>
                  </a:lnTo>
                  <a:lnTo>
                    <a:pt x="447802" y="142240"/>
                  </a:lnTo>
                  <a:lnTo>
                    <a:pt x="454660" y="146050"/>
                  </a:lnTo>
                  <a:lnTo>
                    <a:pt x="462153" y="146050"/>
                  </a:lnTo>
                  <a:lnTo>
                    <a:pt x="469519" y="147320"/>
                  </a:lnTo>
                  <a:lnTo>
                    <a:pt x="476631" y="144780"/>
                  </a:lnTo>
                  <a:lnTo>
                    <a:pt x="515450" y="144780"/>
                  </a:lnTo>
                  <a:lnTo>
                    <a:pt x="519430" y="142240"/>
                  </a:lnTo>
                  <a:lnTo>
                    <a:pt x="675640" y="142240"/>
                  </a:lnTo>
                  <a:lnTo>
                    <a:pt x="675640" y="140970"/>
                  </a:lnTo>
                  <a:close/>
                </a:path>
                <a:path w="675640" h="670560">
                  <a:moveTo>
                    <a:pt x="265345" y="139700"/>
                  </a:moveTo>
                  <a:lnTo>
                    <a:pt x="235204" y="139700"/>
                  </a:lnTo>
                  <a:lnTo>
                    <a:pt x="242062" y="140970"/>
                  </a:lnTo>
                  <a:lnTo>
                    <a:pt x="248920" y="143510"/>
                  </a:lnTo>
                  <a:lnTo>
                    <a:pt x="263271" y="140970"/>
                  </a:lnTo>
                  <a:lnTo>
                    <a:pt x="265345" y="139700"/>
                  </a:lnTo>
                  <a:close/>
                </a:path>
                <a:path w="675640" h="670560">
                  <a:moveTo>
                    <a:pt x="634349" y="134620"/>
                  </a:moveTo>
                  <a:lnTo>
                    <a:pt x="399161" y="134620"/>
                  </a:lnTo>
                  <a:lnTo>
                    <a:pt x="405892" y="137160"/>
                  </a:lnTo>
                  <a:lnTo>
                    <a:pt x="412242" y="140970"/>
                  </a:lnTo>
                  <a:lnTo>
                    <a:pt x="426720" y="143510"/>
                  </a:lnTo>
                  <a:lnTo>
                    <a:pt x="433578" y="140970"/>
                  </a:lnTo>
                  <a:lnTo>
                    <a:pt x="675640" y="140970"/>
                  </a:lnTo>
                  <a:lnTo>
                    <a:pt x="662066" y="137160"/>
                  </a:lnTo>
                  <a:lnTo>
                    <a:pt x="634349" y="134620"/>
                  </a:lnTo>
                  <a:close/>
                </a:path>
                <a:path w="675640" h="670560">
                  <a:moveTo>
                    <a:pt x="296192" y="134620"/>
                  </a:moveTo>
                  <a:lnTo>
                    <a:pt x="276352" y="134620"/>
                  </a:lnTo>
                  <a:lnTo>
                    <a:pt x="292369" y="135890"/>
                  </a:lnTo>
                  <a:lnTo>
                    <a:pt x="296192" y="134620"/>
                  </a:lnTo>
                  <a:close/>
                </a:path>
                <a:path w="675640" h="670560">
                  <a:moveTo>
                    <a:pt x="593545" y="119380"/>
                  </a:moveTo>
                  <a:lnTo>
                    <a:pt x="350901" y="119380"/>
                  </a:lnTo>
                  <a:lnTo>
                    <a:pt x="370836" y="132080"/>
                  </a:lnTo>
                  <a:lnTo>
                    <a:pt x="382079" y="135890"/>
                  </a:lnTo>
                  <a:lnTo>
                    <a:pt x="389798" y="134620"/>
                  </a:lnTo>
                  <a:lnTo>
                    <a:pt x="634349" y="134620"/>
                  </a:lnTo>
                  <a:lnTo>
                    <a:pt x="620776" y="130810"/>
                  </a:lnTo>
                  <a:lnTo>
                    <a:pt x="593545" y="119380"/>
                  </a:lnTo>
                  <a:close/>
                </a:path>
                <a:path w="675640" h="670560">
                  <a:moveTo>
                    <a:pt x="341903" y="0"/>
                  </a:moveTo>
                  <a:lnTo>
                    <a:pt x="323119" y="3810"/>
                  </a:lnTo>
                  <a:lnTo>
                    <a:pt x="309526" y="17780"/>
                  </a:lnTo>
                  <a:lnTo>
                    <a:pt x="306578" y="36830"/>
                  </a:lnTo>
                  <a:lnTo>
                    <a:pt x="308586" y="44450"/>
                  </a:lnTo>
                  <a:lnTo>
                    <a:pt x="312547" y="50800"/>
                  </a:lnTo>
                  <a:lnTo>
                    <a:pt x="317650" y="55880"/>
                  </a:lnTo>
                  <a:lnTo>
                    <a:pt x="323088" y="60960"/>
                  </a:lnTo>
                  <a:lnTo>
                    <a:pt x="323961" y="68580"/>
                  </a:lnTo>
                  <a:lnTo>
                    <a:pt x="323995" y="69850"/>
                  </a:lnTo>
                  <a:lnTo>
                    <a:pt x="324104" y="90170"/>
                  </a:lnTo>
                  <a:lnTo>
                    <a:pt x="351536" y="90170"/>
                  </a:lnTo>
                  <a:lnTo>
                    <a:pt x="351621" y="68580"/>
                  </a:lnTo>
                  <a:lnTo>
                    <a:pt x="352218" y="62230"/>
                  </a:lnTo>
                  <a:lnTo>
                    <a:pt x="354625" y="58420"/>
                  </a:lnTo>
                  <a:lnTo>
                    <a:pt x="359664" y="54610"/>
                  </a:lnTo>
                  <a:lnTo>
                    <a:pt x="366908" y="44450"/>
                  </a:lnTo>
                  <a:lnTo>
                    <a:pt x="369331" y="31750"/>
                  </a:lnTo>
                  <a:lnTo>
                    <a:pt x="367111" y="20320"/>
                  </a:lnTo>
                  <a:lnTo>
                    <a:pt x="360426" y="10160"/>
                  </a:lnTo>
                  <a:lnTo>
                    <a:pt x="341903" y="0"/>
                  </a:lnTo>
                  <a:close/>
                </a:path>
                <a:path w="675640" h="670560">
                  <a:moveTo>
                    <a:pt x="443738" y="49530"/>
                  </a:moveTo>
                  <a:lnTo>
                    <a:pt x="423027" y="64770"/>
                  </a:lnTo>
                  <a:lnTo>
                    <a:pt x="400351" y="76200"/>
                  </a:lnTo>
                  <a:lnTo>
                    <a:pt x="376318" y="85090"/>
                  </a:lnTo>
                  <a:lnTo>
                    <a:pt x="351536" y="90170"/>
                  </a:lnTo>
                  <a:lnTo>
                    <a:pt x="535908" y="90170"/>
                  </a:lnTo>
                  <a:lnTo>
                    <a:pt x="510635" y="74930"/>
                  </a:lnTo>
                  <a:lnTo>
                    <a:pt x="468792" y="50800"/>
                  </a:lnTo>
                  <a:lnTo>
                    <a:pt x="443738" y="49530"/>
                  </a:lnTo>
                  <a:close/>
                </a:path>
              </a:pathLst>
            </a:custGeom>
            <a:solidFill>
              <a:srgbClr val="C20909"/>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6" name="object 26"/>
          <p:cNvSpPr txBox="1"/>
          <p:nvPr/>
        </p:nvSpPr>
        <p:spPr>
          <a:xfrm>
            <a:off x="2041608" y="2565865"/>
            <a:ext cx="15518130" cy="2587888"/>
          </a:xfrm>
          <a:prstGeom prst="rect">
            <a:avLst/>
          </a:prstGeom>
        </p:spPr>
        <p:txBody>
          <a:bodyPr vert="horz" wrap="square" lIns="0" tIns="12700" rIns="0" bIns="0" rtlCol="0" anchor="t">
            <a:spAutoFit/>
          </a:bodyPr>
          <a:lstStyle/>
          <a:p>
            <a:pPr marL="1022985">
              <a:spcBef>
                <a:spcPts val="100"/>
              </a:spcBef>
            </a:pPr>
            <a:r>
              <a:rPr lang="nl-BE" sz="3200" spc="-105">
                <a:latin typeface="Ariel"/>
                <a:cs typeface="Arial"/>
              </a:rPr>
              <a:t>Waar wil je </a:t>
            </a:r>
            <a:r>
              <a:rPr lang="nl-BE" sz="3200" spc="-40">
                <a:latin typeface="Ariel"/>
                <a:cs typeface="Arial"/>
              </a:rPr>
              <a:t>op</a:t>
            </a:r>
            <a:r>
              <a:rPr lang="nl-BE" sz="3200" spc="-270">
                <a:latin typeface="Ariel"/>
                <a:cs typeface="Arial"/>
              </a:rPr>
              <a:t> </a:t>
            </a:r>
            <a:r>
              <a:rPr lang="nl-BE" sz="3200" spc="-50">
                <a:latin typeface="Ariel"/>
                <a:cs typeface="Arial"/>
              </a:rPr>
              <a:t>vakantie gaan?</a:t>
            </a:r>
            <a:endParaRPr lang="nl-BE" sz="3200">
              <a:latin typeface="Ariel"/>
              <a:cs typeface="Arial"/>
            </a:endParaRPr>
          </a:p>
          <a:p>
            <a:pPr>
              <a:lnSpc>
                <a:spcPct val="100000"/>
              </a:lnSpc>
              <a:spcBef>
                <a:spcPts val="2025"/>
              </a:spcBef>
            </a:pPr>
            <a:endParaRPr sz="3200">
              <a:latin typeface="Ariel"/>
              <a:cs typeface="Arial" panose="020B0604020202020204" pitchFamily="34" charset="0"/>
            </a:endParaRPr>
          </a:p>
          <a:p>
            <a:pPr marL="12700">
              <a:lnSpc>
                <a:spcPct val="100000"/>
              </a:lnSpc>
            </a:pPr>
            <a:r>
              <a:rPr lang="nl-BE" sz="2500" spc="-50">
                <a:latin typeface="Ariel"/>
                <a:cs typeface="Arial"/>
              </a:rPr>
              <a:t>Enkele</a:t>
            </a:r>
            <a:r>
              <a:rPr lang="nl-BE" sz="2500" spc="-15">
                <a:latin typeface="Ariel"/>
                <a:cs typeface="Arial"/>
              </a:rPr>
              <a:t> </a:t>
            </a:r>
            <a:r>
              <a:rPr lang="nl-BE" sz="2500" spc="-140">
                <a:latin typeface="Ariel"/>
                <a:cs typeface="Arial"/>
              </a:rPr>
              <a:t>adviezen</a:t>
            </a:r>
            <a:r>
              <a:rPr lang="nl-BE" sz="2500" spc="-145">
                <a:latin typeface="Ariel"/>
                <a:cs typeface="Arial"/>
              </a:rPr>
              <a:t> </a:t>
            </a:r>
            <a:r>
              <a:rPr lang="nl-BE" sz="2500">
                <a:latin typeface="Ariel"/>
                <a:cs typeface="Arial"/>
              </a:rPr>
              <a:t>voor</a:t>
            </a:r>
            <a:r>
              <a:rPr lang="nl-BE" sz="2500" spc="-10">
                <a:latin typeface="Ariel"/>
                <a:cs typeface="Arial"/>
              </a:rPr>
              <a:t> </a:t>
            </a:r>
            <a:r>
              <a:rPr lang="nl-BE" sz="2500">
                <a:latin typeface="Ariel"/>
                <a:cs typeface="Arial"/>
              </a:rPr>
              <a:t>reizen</a:t>
            </a:r>
            <a:r>
              <a:rPr lang="nl-BE" sz="2500" spc="-10">
                <a:latin typeface="Ariel"/>
                <a:cs typeface="Arial"/>
              </a:rPr>
              <a:t> </a:t>
            </a:r>
            <a:r>
              <a:rPr lang="nl-BE" sz="2500" spc="65">
                <a:latin typeface="Ariel"/>
                <a:cs typeface="Arial"/>
              </a:rPr>
              <a:t>met</a:t>
            </a:r>
            <a:r>
              <a:rPr lang="nl-BE" sz="2500" spc="-10">
                <a:latin typeface="Ariel"/>
                <a:cs typeface="Arial"/>
              </a:rPr>
              <a:t> hartfalen</a:t>
            </a:r>
            <a:r>
              <a:rPr lang="nl-BE" sz="2500" spc="-25">
                <a:latin typeface="Ariel"/>
                <a:cs typeface="Arial"/>
              </a:rPr>
              <a:t>:</a:t>
            </a:r>
            <a:endParaRPr lang="nl-BE" sz="2500">
              <a:latin typeface="Ariel"/>
              <a:cs typeface="Arial"/>
            </a:endParaRPr>
          </a:p>
          <a:p>
            <a:pPr>
              <a:lnSpc>
                <a:spcPct val="100000"/>
              </a:lnSpc>
              <a:spcBef>
                <a:spcPts val="730"/>
              </a:spcBef>
            </a:pPr>
            <a:endParaRPr lang="nl-BE" sz="2500">
              <a:latin typeface="Ariel"/>
              <a:cs typeface="Arial" panose="020B0604020202020204" pitchFamily="34" charset="0"/>
            </a:endParaRPr>
          </a:p>
          <a:p>
            <a:pPr>
              <a:lnSpc>
                <a:spcPct val="100000"/>
              </a:lnSpc>
              <a:spcBef>
                <a:spcPts val="730"/>
              </a:spcBef>
            </a:pPr>
            <a:endParaRPr sz="2500">
              <a:latin typeface="Ariel"/>
              <a:cs typeface="Arial" panose="020B0604020202020204" pitchFamily="34" charset="0"/>
            </a:endParaRPr>
          </a:p>
        </p:txBody>
      </p:sp>
      <p:sp>
        <p:nvSpPr>
          <p:cNvPr id="27" name="TextBox 26">
            <a:extLst>
              <a:ext uri="{FF2B5EF4-FFF2-40B4-BE49-F238E27FC236}">
                <a16:creationId xmlns:a16="http://schemas.microsoft.com/office/drawing/2014/main" id="{349207BB-9EA5-75C1-21ED-ECAB23D2836E}"/>
              </a:ext>
            </a:extLst>
          </p:cNvPr>
          <p:cNvSpPr txBox="1"/>
          <p:nvPr/>
        </p:nvSpPr>
        <p:spPr>
          <a:xfrm>
            <a:off x="1151078" y="5233304"/>
            <a:ext cx="15191202" cy="4862870"/>
          </a:xfrm>
          <a:prstGeom prst="rect">
            <a:avLst/>
          </a:prstGeom>
          <a:noFill/>
        </p:spPr>
        <p:txBody>
          <a:bodyPr wrap="square" rtlCol="0">
            <a:spAutoFit/>
          </a:bodyPr>
          <a:lstStyle/>
          <a:p>
            <a:pPr marL="342900" lvl="0" indent="-342900">
              <a:lnSpc>
                <a:spcPct val="115000"/>
              </a:lnSpc>
              <a:spcAft>
                <a:spcPts val="800"/>
              </a:spcAft>
              <a:buFont typeface="Arial" panose="020B0604020202020204" pitchFamily="34" charset="0"/>
              <a:buChar char="•"/>
              <a:tabLst>
                <a:tab pos="457200" algn="l"/>
              </a:tabLst>
            </a:pPr>
            <a:r>
              <a:rPr lang="nl-BE" sz="2000" kern="100">
                <a:effectLst/>
                <a:latin typeface="Ariel"/>
                <a:ea typeface="Aptos" panose="020B0004020202020204" pitchFamily="34" charset="0"/>
                <a:cs typeface="Times New Roman" panose="02020603050405020304" pitchFamily="18" charset="0"/>
              </a:rPr>
              <a:t>Vermijd eten van een buffet op reis, hier zit vaak te veel zout in</a:t>
            </a:r>
          </a:p>
          <a:p>
            <a:pPr marL="342900" lvl="0" indent="-342900">
              <a:lnSpc>
                <a:spcPct val="115000"/>
              </a:lnSpc>
              <a:spcAft>
                <a:spcPts val="800"/>
              </a:spcAft>
              <a:buFont typeface="Arial" panose="020B0604020202020204" pitchFamily="34" charset="0"/>
              <a:buChar char="•"/>
              <a:tabLst>
                <a:tab pos="457200" algn="l"/>
              </a:tabLst>
            </a:pPr>
            <a:r>
              <a:rPr lang="nl-BE" sz="2000" kern="100">
                <a:effectLst/>
                <a:latin typeface="Ariel"/>
                <a:ea typeface="Aptos" panose="020B0004020202020204" pitchFamily="34" charset="0"/>
                <a:cs typeface="Times New Roman" panose="02020603050405020304" pitchFamily="18" charset="0"/>
              </a:rPr>
              <a:t>Drink meer bij warme temperaturen</a:t>
            </a:r>
          </a:p>
          <a:p>
            <a:pPr marL="342900" lvl="0" indent="-342900">
              <a:lnSpc>
                <a:spcPct val="115000"/>
              </a:lnSpc>
              <a:spcAft>
                <a:spcPts val="800"/>
              </a:spcAft>
              <a:buFont typeface="Arial" panose="020B0604020202020204" pitchFamily="34" charset="0"/>
              <a:buChar char="•"/>
              <a:tabLst>
                <a:tab pos="457200" algn="l"/>
              </a:tabLst>
            </a:pPr>
            <a:r>
              <a:rPr lang="nl-BE" sz="2000" kern="100">
                <a:effectLst/>
                <a:latin typeface="Ariel"/>
                <a:ea typeface="Aptos" panose="020B0004020202020204" pitchFamily="34" charset="0"/>
                <a:cs typeface="Times New Roman" panose="02020603050405020304" pitchFamily="18" charset="0"/>
              </a:rPr>
              <a:t>Verwittig je arts als je met het vliegtuig reist. Bij grote hoogtes is er minder zuurstof in de lucht. Zo krijgt je hart minder zuurstof</a:t>
            </a:r>
          </a:p>
          <a:p>
            <a:pPr marL="342900" lvl="0" indent="-342900">
              <a:lnSpc>
                <a:spcPct val="115000"/>
              </a:lnSpc>
              <a:spcAft>
                <a:spcPts val="800"/>
              </a:spcAft>
              <a:buFont typeface="Arial" panose="020B0604020202020204" pitchFamily="34" charset="0"/>
              <a:buChar char="•"/>
              <a:tabLst>
                <a:tab pos="457200" algn="l"/>
              </a:tabLst>
            </a:pPr>
            <a:r>
              <a:rPr lang="nl-BE" sz="2000" kern="100">
                <a:effectLst/>
                <a:latin typeface="Ariel"/>
                <a:ea typeface="Aptos" panose="020B0004020202020204" pitchFamily="34" charset="0"/>
                <a:cs typeface="Times New Roman" panose="02020603050405020304" pitchFamily="18" charset="0"/>
              </a:rPr>
              <a:t>Vermijd lange autoritten of vluchten. Strek regelmatig je benen. Als je lang stilzit krijg je gezwollen enkels en dikke benen. Draag steunkousen als je hier veel last van hebt</a:t>
            </a:r>
          </a:p>
          <a:p>
            <a:pPr marL="342900" lvl="0" indent="-342900">
              <a:lnSpc>
                <a:spcPct val="115000"/>
              </a:lnSpc>
              <a:spcAft>
                <a:spcPts val="800"/>
              </a:spcAft>
              <a:buFont typeface="Arial" panose="020B0604020202020204" pitchFamily="34" charset="0"/>
              <a:buChar char="•"/>
              <a:tabLst>
                <a:tab pos="457200" algn="l"/>
              </a:tabLst>
            </a:pPr>
            <a:r>
              <a:rPr lang="nl-BE" sz="2000" kern="100">
                <a:effectLst/>
                <a:latin typeface="Ariel"/>
                <a:ea typeface="Aptos" panose="020B0004020202020204" pitchFamily="34" charset="0"/>
                <a:cs typeface="Times New Roman" panose="02020603050405020304" pitchFamily="18" charset="0"/>
              </a:rPr>
              <a:t>Neem je medicatie mee in je handbagage. Vergeet je medicatielijst niet </a:t>
            </a:r>
          </a:p>
          <a:p>
            <a:pPr marL="342900" lvl="0" indent="-342900">
              <a:lnSpc>
                <a:spcPct val="115000"/>
              </a:lnSpc>
              <a:spcAft>
                <a:spcPts val="800"/>
              </a:spcAft>
              <a:buFont typeface="Arial" panose="020B0604020202020204" pitchFamily="34" charset="0"/>
              <a:buChar char="•"/>
              <a:tabLst>
                <a:tab pos="457200" algn="l"/>
              </a:tabLst>
            </a:pPr>
            <a:r>
              <a:rPr lang="nl-BE" sz="2000" kern="100">
                <a:effectLst/>
                <a:latin typeface="Ariel"/>
                <a:ea typeface="Aptos" panose="020B0004020202020204" pitchFamily="34" charset="0"/>
                <a:cs typeface="Times New Roman" panose="02020603050405020304" pitchFamily="18" charset="0"/>
              </a:rPr>
              <a:t>Verwittig bij ernstige diarree of braken een arts over je hartfalen. Vraag of je extra mag drinken. Vraag of je je medicatie moet aanpassen</a:t>
            </a:r>
          </a:p>
          <a:p>
            <a:pPr marL="342900" lvl="0" indent="-342900">
              <a:lnSpc>
                <a:spcPct val="115000"/>
              </a:lnSpc>
              <a:spcAft>
                <a:spcPts val="800"/>
              </a:spcAft>
              <a:buFont typeface="Arial" panose="020B0604020202020204" pitchFamily="34" charset="0"/>
              <a:buChar char="•"/>
              <a:tabLst>
                <a:tab pos="457200" algn="l"/>
              </a:tabLst>
            </a:pPr>
            <a:r>
              <a:rPr lang="nl-BE" sz="2000" kern="100">
                <a:effectLst/>
                <a:latin typeface="Ariel"/>
                <a:ea typeface="Aptos" panose="020B0004020202020204" pitchFamily="34" charset="0"/>
                <a:cs typeface="Times New Roman" panose="02020603050405020304" pitchFamily="18" charset="0"/>
              </a:rPr>
              <a:t>Vermijd vakanties op plaatsen met extreem weer  </a:t>
            </a:r>
          </a:p>
          <a:p>
            <a:pPr marL="342900" lvl="0" indent="-342900">
              <a:lnSpc>
                <a:spcPct val="115000"/>
              </a:lnSpc>
              <a:spcAft>
                <a:spcPts val="800"/>
              </a:spcAft>
              <a:buFont typeface="Arial" panose="020B0604020202020204" pitchFamily="34" charset="0"/>
              <a:buChar char="•"/>
              <a:tabLst>
                <a:tab pos="457200" algn="l"/>
              </a:tabLst>
            </a:pPr>
            <a:r>
              <a:rPr lang="nl-BE" sz="2000" kern="100">
                <a:effectLst/>
                <a:latin typeface="Ariel"/>
                <a:ea typeface="Aptos" panose="020B0004020202020204" pitchFamily="34" charset="0"/>
                <a:cs typeface="Times New Roman" panose="02020603050405020304" pitchFamily="18" charset="0"/>
              </a:rPr>
              <a:t>Vraag schriftelijke informatie over je ziekte voor noodgevallen</a:t>
            </a:r>
          </a:p>
          <a:p>
            <a:pPr marL="342900" lvl="0" indent="-342900">
              <a:lnSpc>
                <a:spcPct val="115000"/>
              </a:lnSpc>
              <a:spcAft>
                <a:spcPts val="800"/>
              </a:spcAft>
              <a:buFont typeface="Arial" panose="020B0604020202020204" pitchFamily="34" charset="0"/>
              <a:buChar char="•"/>
              <a:tabLst>
                <a:tab pos="457200" algn="l"/>
              </a:tabLst>
            </a:pPr>
            <a:r>
              <a:rPr lang="nl-BE" sz="2000" kern="100">
                <a:effectLst/>
                <a:latin typeface="Ariel"/>
                <a:ea typeface="Aptos" panose="020B0004020202020204" pitchFamily="34" charset="0"/>
                <a:cs typeface="Times New Roman" panose="02020603050405020304" pitchFamily="18" charset="0"/>
              </a:rPr>
              <a:t>Sluit een </a:t>
            </a:r>
            <a:r>
              <a:rPr lang="nl-BE" sz="2000" kern="100" err="1">
                <a:effectLst/>
                <a:latin typeface="Ariel"/>
                <a:ea typeface="Aptos" panose="020B0004020202020204" pitchFamily="34" charset="0"/>
                <a:cs typeface="Times New Roman" panose="02020603050405020304" pitchFamily="18" charset="0"/>
              </a:rPr>
              <a:t>annulatieverzekering</a:t>
            </a:r>
            <a:r>
              <a:rPr lang="nl-BE" sz="2000" kern="100">
                <a:effectLst/>
                <a:latin typeface="Ariel"/>
                <a:ea typeface="Aptos" panose="020B0004020202020204" pitchFamily="34" charset="0"/>
                <a:cs typeface="Times New Roman" panose="02020603050405020304" pitchFamily="18" charset="0"/>
              </a:rPr>
              <a:t> en reisverzekering af</a:t>
            </a:r>
          </a:p>
          <a:p>
            <a:endParaRPr lang="nl-BE" sz="2000">
              <a:latin typeface="Ariel"/>
              <a:cs typeface="Arial" panose="020B0604020202020204" pitchFamily="34" charset="0"/>
            </a:endParaRPr>
          </a:p>
        </p:txBody>
      </p:sp>
      <p:sp>
        <p:nvSpPr>
          <p:cNvPr id="14" name="Rechthoek: afgeronde hoeken 13">
            <a:extLst>
              <a:ext uri="{FF2B5EF4-FFF2-40B4-BE49-F238E27FC236}">
                <a16:creationId xmlns:a16="http://schemas.microsoft.com/office/drawing/2014/main" id="{0B0FA7BE-EEC5-E8BA-9B8E-6A7A2A11A207}"/>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bject 9">
            <a:extLst>
              <a:ext uri="{FF2B5EF4-FFF2-40B4-BE49-F238E27FC236}">
                <a16:creationId xmlns:a16="http://schemas.microsoft.com/office/drawing/2014/main" id="{A7703ACA-7920-78B3-6DDB-599007F1BF69}"/>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Op reis met hartfalen</a:t>
            </a:r>
            <a:endParaRPr lang="nl-BE" b="1" spc="-20">
              <a:solidFill>
                <a:schemeClr val="bg1"/>
              </a:solidFill>
              <a:latin typeface="Ariel"/>
            </a:endParaRPr>
          </a:p>
        </p:txBody>
      </p:sp>
      <p:pic>
        <p:nvPicPr>
          <p:cNvPr id="16" name="object 14">
            <a:extLst>
              <a:ext uri="{FF2B5EF4-FFF2-40B4-BE49-F238E27FC236}">
                <a16:creationId xmlns:a16="http://schemas.microsoft.com/office/drawing/2014/main" id="{9BAD10ED-7F1B-94A2-B493-3A4DABFFC00B}"/>
              </a:ext>
            </a:extLst>
          </p:cNvPr>
          <p:cNvPicPr/>
          <p:nvPr/>
        </p:nvPicPr>
        <p:blipFill>
          <a:blip r:embed="rId5" cstate="print"/>
          <a:stretch>
            <a:fillRect/>
          </a:stretch>
        </p:blipFill>
        <p:spPr>
          <a:xfrm>
            <a:off x="16044291" y="685575"/>
            <a:ext cx="1222502" cy="1239596"/>
          </a:xfrm>
          <a:prstGeom prst="rect">
            <a:avLst/>
          </a:prstGeom>
        </p:spPr>
      </p:pic>
      <p:grpSp>
        <p:nvGrpSpPr>
          <p:cNvPr id="17" name="object 31">
            <a:extLst>
              <a:ext uri="{FF2B5EF4-FFF2-40B4-BE49-F238E27FC236}">
                <a16:creationId xmlns:a16="http://schemas.microsoft.com/office/drawing/2014/main" id="{9ACEF14E-6E5C-A528-38F2-D6A7F73629A8}"/>
              </a:ext>
            </a:extLst>
          </p:cNvPr>
          <p:cNvGrpSpPr/>
          <p:nvPr/>
        </p:nvGrpSpPr>
        <p:grpSpPr>
          <a:xfrm>
            <a:off x="16056102" y="697360"/>
            <a:ext cx="1198880" cy="1216025"/>
            <a:chOff x="16659987" y="575220"/>
            <a:chExt cx="1198880" cy="1216025"/>
          </a:xfrm>
        </p:grpSpPr>
        <p:sp>
          <p:nvSpPr>
            <p:cNvPr id="19" name="object 32">
              <a:extLst>
                <a:ext uri="{FF2B5EF4-FFF2-40B4-BE49-F238E27FC236}">
                  <a16:creationId xmlns:a16="http://schemas.microsoft.com/office/drawing/2014/main" id="{232C67C2-BC09-B832-F936-831340A85A2D}"/>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8" name="object 33">
              <a:extLst>
                <a:ext uri="{FF2B5EF4-FFF2-40B4-BE49-F238E27FC236}">
                  <a16:creationId xmlns:a16="http://schemas.microsoft.com/office/drawing/2014/main" id="{38F80134-E913-D82C-B8F4-249152B2C1C7}"/>
                </a:ext>
              </a:extLst>
            </p:cNvPr>
            <p:cNvPicPr/>
            <p:nvPr/>
          </p:nvPicPr>
          <p:blipFill>
            <a:blip r:embed="rId6" cstate="print"/>
            <a:stretch>
              <a:fillRect/>
            </a:stretch>
          </p:blipFill>
          <p:spPr>
            <a:xfrm>
              <a:off x="17191989" y="786656"/>
              <a:ext cx="134493" cy="134747"/>
            </a:xfrm>
            <a:prstGeom prst="rect">
              <a:avLst/>
            </a:prstGeom>
          </p:spPr>
        </p:pic>
        <p:sp>
          <p:nvSpPr>
            <p:cNvPr id="29" name="object 34">
              <a:extLst>
                <a:ext uri="{FF2B5EF4-FFF2-40B4-BE49-F238E27FC236}">
                  <a16:creationId xmlns:a16="http://schemas.microsoft.com/office/drawing/2014/main" id="{156C33F0-9BE6-66D2-CDE5-3F6A005795B5}"/>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30" name="object 32">
            <a:extLst>
              <a:ext uri="{FF2B5EF4-FFF2-40B4-BE49-F238E27FC236}">
                <a16:creationId xmlns:a16="http://schemas.microsoft.com/office/drawing/2014/main" id="{57B889FB-FFE7-38B6-08B9-2F6691120BB9}"/>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1" name="Afbeelding 30" descr="Afbeelding met kunst&#10;&#10;Automatisch gegenereerde beschrijving">
            <a:extLst>
              <a:ext uri="{FF2B5EF4-FFF2-40B4-BE49-F238E27FC236}">
                <a16:creationId xmlns:a16="http://schemas.microsoft.com/office/drawing/2014/main" id="{D41B884B-0B55-C641-4EF9-8A029029F0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32" name="object 5">
            <a:extLst>
              <a:ext uri="{FF2B5EF4-FFF2-40B4-BE49-F238E27FC236}">
                <a16:creationId xmlns:a16="http://schemas.microsoft.com/office/drawing/2014/main" id="{F298A88F-BE77-BE1F-64A0-98BB7B6F2DED}"/>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33" name="object 7">
            <a:extLst>
              <a:ext uri="{FF2B5EF4-FFF2-40B4-BE49-F238E27FC236}">
                <a16:creationId xmlns:a16="http://schemas.microsoft.com/office/drawing/2014/main" id="{AEB4F48D-C78D-7A2C-846B-A29CF1063C70}"/>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3" name="object 19">
            <a:extLst>
              <a:ext uri="{FF2B5EF4-FFF2-40B4-BE49-F238E27FC236}">
                <a16:creationId xmlns:a16="http://schemas.microsoft.com/office/drawing/2014/main" id="{CD47409A-D797-E957-78FB-A035B3238104}"/>
              </a:ext>
            </a:extLst>
          </p:cNvPr>
          <p:cNvSpPr/>
          <p:nvPr/>
        </p:nvSpPr>
        <p:spPr>
          <a:xfrm>
            <a:off x="1297180" y="3253666"/>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4" name="Ovaal 3">
            <a:extLst>
              <a:ext uri="{FF2B5EF4-FFF2-40B4-BE49-F238E27FC236}">
                <a16:creationId xmlns:a16="http://schemas.microsoft.com/office/drawing/2014/main" id="{CD38030C-9167-2A07-A5FD-587F5E5A1037}"/>
              </a:ext>
            </a:extLst>
          </p:cNvPr>
          <p:cNvSpPr/>
          <p:nvPr/>
        </p:nvSpPr>
        <p:spPr>
          <a:xfrm>
            <a:off x="1471659" y="3992033"/>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5" name="Rechthoek: afgeronde hoeken 4">
            <a:extLst>
              <a:ext uri="{FF2B5EF4-FFF2-40B4-BE49-F238E27FC236}">
                <a16:creationId xmlns:a16="http://schemas.microsoft.com/office/drawing/2014/main" id="{2E47DF6F-C02C-5A25-0527-29C95B8E9851}"/>
              </a:ext>
            </a:extLst>
          </p:cNvPr>
          <p:cNvSpPr/>
          <p:nvPr/>
        </p:nvSpPr>
        <p:spPr>
          <a:xfrm>
            <a:off x="15636215" y="9157444"/>
            <a:ext cx="2367103" cy="685800"/>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bject 15">
            <a:extLst>
              <a:ext uri="{FF2B5EF4-FFF2-40B4-BE49-F238E27FC236}">
                <a16:creationId xmlns:a16="http://schemas.microsoft.com/office/drawing/2014/main" id="{0D8862F9-0E35-BEF7-BEFD-D718BC9F4C2A}"/>
              </a:ext>
            </a:extLst>
          </p:cNvPr>
          <p:cNvSpPr txBox="1"/>
          <p:nvPr/>
        </p:nvSpPr>
        <p:spPr>
          <a:xfrm>
            <a:off x="15822723" y="9243804"/>
            <a:ext cx="1988820" cy="513080"/>
          </a:xfrm>
          <a:prstGeom prst="rect">
            <a:avLst/>
          </a:prstGeom>
        </p:spPr>
        <p:txBody>
          <a:bodyPr vert="horz" wrap="square" lIns="0" tIns="12700" rIns="0" bIns="0" rtlCol="0">
            <a:spAutoFit/>
          </a:bodyPr>
          <a:lstStyle/>
          <a:p>
            <a:pPr marL="12700" algn="ctr">
              <a:lnSpc>
                <a:spcPct val="100000"/>
              </a:lnSpc>
              <a:spcBef>
                <a:spcPts val="100"/>
              </a:spcBef>
            </a:pPr>
            <a:r>
              <a:rPr lang="nl-BE" sz="3200" spc="-60">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Terug</a:t>
            </a:r>
            <a:endParaRPr sz="3200">
              <a:solidFill>
                <a:schemeClr val="bg1"/>
              </a:solidFill>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6A77078-1B08-170A-BF19-16564D83B9FF}"/>
              </a:ext>
            </a:extLst>
          </p:cNvPr>
          <p:cNvPicPr>
            <a:picLocks noChangeAspect="1"/>
          </p:cNvPicPr>
          <p:nvPr/>
        </p:nvPicPr>
        <p:blipFill>
          <a:blip r:embed="rId2"/>
          <a:stretch>
            <a:fillRect/>
          </a:stretch>
        </p:blipFill>
        <p:spPr>
          <a:xfrm>
            <a:off x="1621312" y="4601955"/>
            <a:ext cx="10479248" cy="4633485"/>
          </a:xfrm>
          <a:prstGeom prst="rect">
            <a:avLst/>
          </a:prstGeom>
        </p:spPr>
      </p:pic>
      <p:pic>
        <p:nvPicPr>
          <p:cNvPr id="7" name="object 7"/>
          <p:cNvPicPr/>
          <p:nvPr/>
        </p:nvPicPr>
        <p:blipFill>
          <a:blip r:embed="rId3" cstate="print"/>
          <a:stretch>
            <a:fillRect/>
          </a:stretch>
        </p:blipFill>
        <p:spPr>
          <a:xfrm>
            <a:off x="13634766" y="3326237"/>
            <a:ext cx="3177747" cy="3039417"/>
          </a:xfrm>
          <a:prstGeom prst="rect">
            <a:avLst/>
          </a:prstGeom>
        </p:spPr>
      </p:pic>
      <p:grpSp>
        <p:nvGrpSpPr>
          <p:cNvPr id="8" name="object 8"/>
          <p:cNvGrpSpPr/>
          <p:nvPr/>
        </p:nvGrpSpPr>
        <p:grpSpPr>
          <a:xfrm>
            <a:off x="16665320" y="697763"/>
            <a:ext cx="1188085" cy="1204595"/>
            <a:chOff x="16665320" y="697763"/>
            <a:chExt cx="1188085" cy="1204595"/>
          </a:xfrm>
        </p:grpSpPr>
        <p:sp>
          <p:nvSpPr>
            <p:cNvPr id="9" name="object 9"/>
            <p:cNvSpPr/>
            <p:nvPr/>
          </p:nvSpPr>
          <p:spPr>
            <a:xfrm>
              <a:off x="16665320" y="697763"/>
              <a:ext cx="1188085" cy="1204595"/>
            </a:xfrm>
            <a:custGeom>
              <a:avLst/>
              <a:gdLst/>
              <a:ahLst/>
              <a:cxnLst/>
              <a:rect l="l" t="t" r="r" b="b"/>
              <a:pathLst>
                <a:path w="1188084" h="1204595">
                  <a:moveTo>
                    <a:pt x="593979" y="0"/>
                  </a:moveTo>
                  <a:lnTo>
                    <a:pt x="550312" y="1634"/>
                  </a:lnTo>
                  <a:lnTo>
                    <a:pt x="506841" y="6521"/>
                  </a:lnTo>
                  <a:lnTo>
                    <a:pt x="463839" y="14637"/>
                  </a:lnTo>
                  <a:lnTo>
                    <a:pt x="421513" y="25933"/>
                  </a:lnTo>
                  <a:lnTo>
                    <a:pt x="380222" y="40353"/>
                  </a:lnTo>
                  <a:lnTo>
                    <a:pt x="340058" y="57821"/>
                  </a:lnTo>
                  <a:lnTo>
                    <a:pt x="301180" y="78247"/>
                  </a:lnTo>
                  <a:lnTo>
                    <a:pt x="264033" y="101498"/>
                  </a:lnTo>
                  <a:lnTo>
                    <a:pt x="228582" y="127465"/>
                  </a:lnTo>
                  <a:lnTo>
                    <a:pt x="195103" y="156019"/>
                  </a:lnTo>
                  <a:lnTo>
                    <a:pt x="163824" y="186983"/>
                  </a:lnTo>
                  <a:lnTo>
                    <a:pt x="134874" y="220192"/>
                  </a:lnTo>
                  <a:lnTo>
                    <a:pt x="108442" y="255473"/>
                  </a:lnTo>
                  <a:lnTo>
                    <a:pt x="84550" y="292636"/>
                  </a:lnTo>
                  <a:lnTo>
                    <a:pt x="63464" y="331478"/>
                  </a:lnTo>
                  <a:lnTo>
                    <a:pt x="45212" y="371779"/>
                  </a:lnTo>
                  <a:lnTo>
                    <a:pt x="30031" y="413336"/>
                  </a:lnTo>
                  <a:lnTo>
                    <a:pt x="17827" y="455918"/>
                  </a:lnTo>
                  <a:lnTo>
                    <a:pt x="8761" y="499299"/>
                  </a:lnTo>
                  <a:lnTo>
                    <a:pt x="2921" y="543229"/>
                  </a:lnTo>
                  <a:lnTo>
                    <a:pt x="188" y="587474"/>
                  </a:lnTo>
                  <a:lnTo>
                    <a:pt x="0" y="602259"/>
                  </a:lnTo>
                  <a:lnTo>
                    <a:pt x="188" y="617042"/>
                  </a:lnTo>
                  <a:lnTo>
                    <a:pt x="2921" y="661289"/>
                  </a:lnTo>
                  <a:lnTo>
                    <a:pt x="8761" y="705219"/>
                  </a:lnTo>
                  <a:lnTo>
                    <a:pt x="17827" y="748599"/>
                  </a:lnTo>
                  <a:lnTo>
                    <a:pt x="30031" y="791182"/>
                  </a:lnTo>
                  <a:lnTo>
                    <a:pt x="45212" y="832739"/>
                  </a:lnTo>
                  <a:lnTo>
                    <a:pt x="63464" y="873035"/>
                  </a:lnTo>
                  <a:lnTo>
                    <a:pt x="84550" y="911880"/>
                  </a:lnTo>
                  <a:lnTo>
                    <a:pt x="108442" y="949050"/>
                  </a:lnTo>
                  <a:lnTo>
                    <a:pt x="134874" y="984326"/>
                  </a:lnTo>
                  <a:lnTo>
                    <a:pt x="163824" y="1017535"/>
                  </a:lnTo>
                  <a:lnTo>
                    <a:pt x="195103" y="1048502"/>
                  </a:lnTo>
                  <a:lnTo>
                    <a:pt x="228582" y="1077047"/>
                  </a:lnTo>
                  <a:lnTo>
                    <a:pt x="264033" y="1103020"/>
                  </a:lnTo>
                  <a:lnTo>
                    <a:pt x="301180" y="1126271"/>
                  </a:lnTo>
                  <a:lnTo>
                    <a:pt x="340058" y="1146692"/>
                  </a:lnTo>
                  <a:lnTo>
                    <a:pt x="380222" y="1164160"/>
                  </a:lnTo>
                  <a:lnTo>
                    <a:pt x="421513" y="1178585"/>
                  </a:lnTo>
                  <a:lnTo>
                    <a:pt x="463839" y="1189881"/>
                  </a:lnTo>
                  <a:lnTo>
                    <a:pt x="506841" y="1197998"/>
                  </a:lnTo>
                  <a:lnTo>
                    <a:pt x="550312" y="1202884"/>
                  </a:lnTo>
                  <a:lnTo>
                    <a:pt x="593979" y="1204518"/>
                  </a:lnTo>
                  <a:lnTo>
                    <a:pt x="608550" y="1204337"/>
                  </a:lnTo>
                  <a:lnTo>
                    <a:pt x="652145" y="1201610"/>
                  </a:lnTo>
                  <a:lnTo>
                    <a:pt x="695489" y="1195654"/>
                  </a:lnTo>
                  <a:lnTo>
                    <a:pt x="738314" y="1186467"/>
                  </a:lnTo>
                  <a:lnTo>
                    <a:pt x="780303" y="1174118"/>
                  </a:lnTo>
                  <a:lnTo>
                    <a:pt x="821309" y="1158671"/>
                  </a:lnTo>
                  <a:lnTo>
                    <a:pt x="861010" y="1140208"/>
                  </a:lnTo>
                  <a:lnTo>
                    <a:pt x="899350" y="1118833"/>
                  </a:lnTo>
                  <a:lnTo>
                    <a:pt x="935980" y="1094654"/>
                  </a:lnTo>
                  <a:lnTo>
                    <a:pt x="970788" y="1067803"/>
                  </a:lnTo>
                  <a:lnTo>
                    <a:pt x="1003542" y="1038446"/>
                  </a:lnTo>
                  <a:lnTo>
                    <a:pt x="1034049" y="1006711"/>
                  </a:lnTo>
                  <a:lnTo>
                    <a:pt x="1062180" y="972786"/>
                  </a:lnTo>
                  <a:lnTo>
                    <a:pt x="1087755" y="936853"/>
                  </a:lnTo>
                  <a:lnTo>
                    <a:pt x="1110722" y="899111"/>
                  </a:lnTo>
                  <a:lnTo>
                    <a:pt x="1130903" y="859756"/>
                  </a:lnTo>
                  <a:lnTo>
                    <a:pt x="1148123" y="819008"/>
                  </a:lnTo>
                  <a:lnTo>
                    <a:pt x="1162304" y="777087"/>
                  </a:lnTo>
                  <a:lnTo>
                    <a:pt x="1173501" y="734223"/>
                  </a:lnTo>
                  <a:lnTo>
                    <a:pt x="1181496" y="690629"/>
                  </a:lnTo>
                  <a:lnTo>
                    <a:pt x="1186297" y="646556"/>
                  </a:lnTo>
                  <a:lnTo>
                    <a:pt x="1187958" y="602259"/>
                  </a:lnTo>
                  <a:lnTo>
                    <a:pt x="1187769" y="587474"/>
                  </a:lnTo>
                  <a:lnTo>
                    <a:pt x="1185037" y="543229"/>
                  </a:lnTo>
                  <a:lnTo>
                    <a:pt x="1179197" y="499299"/>
                  </a:lnTo>
                  <a:lnTo>
                    <a:pt x="1170130" y="455918"/>
                  </a:lnTo>
                  <a:lnTo>
                    <a:pt x="1157926" y="413336"/>
                  </a:lnTo>
                  <a:lnTo>
                    <a:pt x="1142746" y="371779"/>
                  </a:lnTo>
                  <a:lnTo>
                    <a:pt x="1124493" y="331478"/>
                  </a:lnTo>
                  <a:lnTo>
                    <a:pt x="1103407" y="292636"/>
                  </a:lnTo>
                  <a:lnTo>
                    <a:pt x="1079515" y="255473"/>
                  </a:lnTo>
                  <a:lnTo>
                    <a:pt x="1053084" y="220192"/>
                  </a:lnTo>
                  <a:lnTo>
                    <a:pt x="1024133" y="186983"/>
                  </a:lnTo>
                  <a:lnTo>
                    <a:pt x="992854" y="156019"/>
                  </a:lnTo>
                  <a:lnTo>
                    <a:pt x="959375" y="127465"/>
                  </a:lnTo>
                  <a:lnTo>
                    <a:pt x="923925" y="101498"/>
                  </a:lnTo>
                  <a:lnTo>
                    <a:pt x="886777" y="78247"/>
                  </a:lnTo>
                  <a:lnTo>
                    <a:pt x="847899" y="57821"/>
                  </a:lnTo>
                  <a:lnTo>
                    <a:pt x="807735" y="40353"/>
                  </a:lnTo>
                  <a:lnTo>
                    <a:pt x="766445" y="25933"/>
                  </a:lnTo>
                  <a:lnTo>
                    <a:pt x="724118" y="14637"/>
                  </a:lnTo>
                  <a:lnTo>
                    <a:pt x="681116" y="6521"/>
                  </a:lnTo>
                  <a:lnTo>
                    <a:pt x="637645" y="1634"/>
                  </a:lnTo>
                  <a:lnTo>
                    <a:pt x="593979" y="0"/>
                  </a:lnTo>
                  <a:close/>
                </a:path>
              </a:pathLst>
            </a:custGeom>
            <a:solidFill>
              <a:srgbClr val="CEE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16921226" y="972540"/>
              <a:ext cx="675640" cy="670560"/>
            </a:xfrm>
            <a:custGeom>
              <a:avLst/>
              <a:gdLst/>
              <a:ahLst/>
              <a:cxnLst/>
              <a:rect l="l" t="t" r="r" b="b"/>
              <a:pathLst>
                <a:path w="675640" h="670560">
                  <a:moveTo>
                    <a:pt x="344043" y="613410"/>
                  </a:moveTo>
                  <a:lnTo>
                    <a:pt x="331343" y="613410"/>
                  </a:lnTo>
                  <a:lnTo>
                    <a:pt x="331767" y="627380"/>
                  </a:lnTo>
                  <a:lnTo>
                    <a:pt x="331942" y="640080"/>
                  </a:lnTo>
                  <a:lnTo>
                    <a:pt x="332232" y="670560"/>
                  </a:lnTo>
                  <a:lnTo>
                    <a:pt x="343408" y="670560"/>
                  </a:lnTo>
                  <a:lnTo>
                    <a:pt x="343630" y="642620"/>
                  </a:lnTo>
                  <a:lnTo>
                    <a:pt x="343800" y="627380"/>
                  </a:lnTo>
                  <a:lnTo>
                    <a:pt x="344043" y="613410"/>
                  </a:lnTo>
                  <a:close/>
                </a:path>
                <a:path w="675640" h="670560">
                  <a:moveTo>
                    <a:pt x="248412" y="171450"/>
                  </a:moveTo>
                  <a:lnTo>
                    <a:pt x="242552" y="171450"/>
                  </a:lnTo>
                  <a:lnTo>
                    <a:pt x="236013" y="175260"/>
                  </a:lnTo>
                  <a:lnTo>
                    <a:pt x="228498" y="180340"/>
                  </a:lnTo>
                  <a:lnTo>
                    <a:pt x="219710" y="185420"/>
                  </a:lnTo>
                  <a:lnTo>
                    <a:pt x="184151" y="208280"/>
                  </a:lnTo>
                  <a:lnTo>
                    <a:pt x="168338" y="247650"/>
                  </a:lnTo>
                  <a:lnTo>
                    <a:pt x="171759" y="262890"/>
                  </a:lnTo>
                  <a:lnTo>
                    <a:pt x="201453" y="293370"/>
                  </a:lnTo>
                  <a:lnTo>
                    <a:pt x="266192" y="313690"/>
                  </a:lnTo>
                  <a:lnTo>
                    <a:pt x="302895" y="322580"/>
                  </a:lnTo>
                  <a:lnTo>
                    <a:pt x="297372" y="327660"/>
                  </a:lnTo>
                  <a:lnTo>
                    <a:pt x="271658" y="358140"/>
                  </a:lnTo>
                  <a:lnTo>
                    <a:pt x="261796" y="394970"/>
                  </a:lnTo>
                  <a:lnTo>
                    <a:pt x="262890" y="414020"/>
                  </a:lnTo>
                  <a:lnTo>
                    <a:pt x="269755" y="430530"/>
                  </a:lnTo>
                  <a:lnTo>
                    <a:pt x="281146" y="443230"/>
                  </a:lnTo>
                  <a:lnTo>
                    <a:pt x="295251" y="454660"/>
                  </a:lnTo>
                  <a:lnTo>
                    <a:pt x="310261" y="463550"/>
                  </a:lnTo>
                  <a:lnTo>
                    <a:pt x="299335" y="471170"/>
                  </a:lnTo>
                  <a:lnTo>
                    <a:pt x="289052" y="480060"/>
                  </a:lnTo>
                  <a:lnTo>
                    <a:pt x="280007" y="490220"/>
                  </a:lnTo>
                  <a:lnTo>
                    <a:pt x="272796" y="501650"/>
                  </a:lnTo>
                  <a:lnTo>
                    <a:pt x="265761" y="533400"/>
                  </a:lnTo>
                  <a:lnTo>
                    <a:pt x="275859" y="557530"/>
                  </a:lnTo>
                  <a:lnTo>
                    <a:pt x="297888" y="579120"/>
                  </a:lnTo>
                  <a:lnTo>
                    <a:pt x="326644" y="599440"/>
                  </a:lnTo>
                  <a:lnTo>
                    <a:pt x="316148" y="613410"/>
                  </a:lnTo>
                  <a:lnTo>
                    <a:pt x="306879" y="631190"/>
                  </a:lnTo>
                  <a:lnTo>
                    <a:pt x="302158" y="647700"/>
                  </a:lnTo>
                  <a:lnTo>
                    <a:pt x="305308" y="662940"/>
                  </a:lnTo>
                  <a:lnTo>
                    <a:pt x="307875" y="651510"/>
                  </a:lnTo>
                  <a:lnTo>
                    <a:pt x="310610" y="640080"/>
                  </a:lnTo>
                  <a:lnTo>
                    <a:pt x="317202" y="628650"/>
                  </a:lnTo>
                  <a:lnTo>
                    <a:pt x="331343" y="613410"/>
                  </a:lnTo>
                  <a:lnTo>
                    <a:pt x="358807" y="613410"/>
                  </a:lnTo>
                  <a:lnTo>
                    <a:pt x="357161" y="610870"/>
                  </a:lnTo>
                  <a:lnTo>
                    <a:pt x="348742" y="599440"/>
                  </a:lnTo>
                  <a:lnTo>
                    <a:pt x="373630" y="581660"/>
                  </a:lnTo>
                  <a:lnTo>
                    <a:pt x="331216" y="581660"/>
                  </a:lnTo>
                  <a:lnTo>
                    <a:pt x="301301" y="554990"/>
                  </a:lnTo>
                  <a:lnTo>
                    <a:pt x="287734" y="529590"/>
                  </a:lnTo>
                  <a:lnTo>
                    <a:pt x="289085" y="521970"/>
                  </a:lnTo>
                  <a:lnTo>
                    <a:pt x="318512" y="488950"/>
                  </a:lnTo>
                  <a:lnTo>
                    <a:pt x="329184" y="482600"/>
                  </a:lnTo>
                  <a:lnTo>
                    <a:pt x="388208" y="482600"/>
                  </a:lnTo>
                  <a:lnTo>
                    <a:pt x="378765" y="473710"/>
                  </a:lnTo>
                  <a:lnTo>
                    <a:pt x="365506" y="463550"/>
                  </a:lnTo>
                  <a:lnTo>
                    <a:pt x="391398" y="445770"/>
                  </a:lnTo>
                  <a:lnTo>
                    <a:pt x="393580" y="443230"/>
                  </a:lnTo>
                  <a:lnTo>
                    <a:pt x="329184" y="443230"/>
                  </a:lnTo>
                  <a:lnTo>
                    <a:pt x="318127" y="436880"/>
                  </a:lnTo>
                  <a:lnTo>
                    <a:pt x="307308" y="429260"/>
                  </a:lnTo>
                  <a:lnTo>
                    <a:pt x="297965" y="421640"/>
                  </a:lnTo>
                  <a:lnTo>
                    <a:pt x="291338" y="410210"/>
                  </a:lnTo>
                  <a:lnTo>
                    <a:pt x="290673" y="388620"/>
                  </a:lnTo>
                  <a:lnTo>
                    <a:pt x="297545" y="369570"/>
                  </a:lnTo>
                  <a:lnTo>
                    <a:pt x="310393" y="351790"/>
                  </a:lnTo>
                  <a:lnTo>
                    <a:pt x="327660" y="340360"/>
                  </a:lnTo>
                  <a:lnTo>
                    <a:pt x="347956" y="340360"/>
                  </a:lnTo>
                  <a:lnTo>
                    <a:pt x="347980" y="339090"/>
                  </a:lnTo>
                  <a:lnTo>
                    <a:pt x="389934" y="339090"/>
                  </a:lnTo>
                  <a:lnTo>
                    <a:pt x="384629" y="332740"/>
                  </a:lnTo>
                  <a:lnTo>
                    <a:pt x="372745" y="322580"/>
                  </a:lnTo>
                  <a:lnTo>
                    <a:pt x="426878" y="309880"/>
                  </a:lnTo>
                  <a:lnTo>
                    <a:pt x="453505" y="302260"/>
                  </a:lnTo>
                  <a:lnTo>
                    <a:pt x="459152" y="299720"/>
                  </a:lnTo>
                  <a:lnTo>
                    <a:pt x="326898" y="299720"/>
                  </a:lnTo>
                  <a:lnTo>
                    <a:pt x="285567" y="285750"/>
                  </a:lnTo>
                  <a:lnTo>
                    <a:pt x="245141" y="275590"/>
                  </a:lnTo>
                  <a:lnTo>
                    <a:pt x="212669" y="264160"/>
                  </a:lnTo>
                  <a:lnTo>
                    <a:pt x="195199" y="251460"/>
                  </a:lnTo>
                  <a:lnTo>
                    <a:pt x="195210" y="240030"/>
                  </a:lnTo>
                  <a:lnTo>
                    <a:pt x="200247" y="229870"/>
                  </a:lnTo>
                  <a:lnTo>
                    <a:pt x="208664" y="222250"/>
                  </a:lnTo>
                  <a:lnTo>
                    <a:pt x="218821" y="217170"/>
                  </a:lnTo>
                  <a:lnTo>
                    <a:pt x="242458" y="214630"/>
                  </a:lnTo>
                  <a:lnTo>
                    <a:pt x="254379" y="214630"/>
                  </a:lnTo>
                  <a:lnTo>
                    <a:pt x="266192" y="213360"/>
                  </a:lnTo>
                  <a:lnTo>
                    <a:pt x="277044" y="210820"/>
                  </a:lnTo>
                  <a:lnTo>
                    <a:pt x="285956" y="205740"/>
                  </a:lnTo>
                  <a:lnTo>
                    <a:pt x="294606" y="200660"/>
                  </a:lnTo>
                  <a:lnTo>
                    <a:pt x="298857" y="196850"/>
                  </a:lnTo>
                  <a:lnTo>
                    <a:pt x="237109" y="196850"/>
                  </a:lnTo>
                  <a:lnTo>
                    <a:pt x="237109" y="177800"/>
                  </a:lnTo>
                  <a:lnTo>
                    <a:pt x="265778" y="177800"/>
                  </a:lnTo>
                  <a:lnTo>
                    <a:pt x="248412" y="171450"/>
                  </a:lnTo>
                  <a:close/>
                </a:path>
                <a:path w="675640" h="670560">
                  <a:moveTo>
                    <a:pt x="358807" y="613410"/>
                  </a:moveTo>
                  <a:lnTo>
                    <a:pt x="344043" y="613410"/>
                  </a:lnTo>
                  <a:lnTo>
                    <a:pt x="358671" y="629920"/>
                  </a:lnTo>
                  <a:lnTo>
                    <a:pt x="365156" y="641350"/>
                  </a:lnTo>
                  <a:lnTo>
                    <a:pt x="367688" y="650240"/>
                  </a:lnTo>
                  <a:lnTo>
                    <a:pt x="370459" y="662940"/>
                  </a:lnTo>
                  <a:lnTo>
                    <a:pt x="372364" y="657860"/>
                  </a:lnTo>
                  <a:lnTo>
                    <a:pt x="374523" y="652780"/>
                  </a:lnTo>
                  <a:lnTo>
                    <a:pt x="373253" y="647700"/>
                  </a:lnTo>
                  <a:lnTo>
                    <a:pt x="370191" y="633730"/>
                  </a:lnTo>
                  <a:lnTo>
                    <a:pt x="364569" y="622300"/>
                  </a:lnTo>
                  <a:lnTo>
                    <a:pt x="358807" y="613410"/>
                  </a:lnTo>
                  <a:close/>
                </a:path>
                <a:path w="675640" h="670560">
                  <a:moveTo>
                    <a:pt x="346075" y="482600"/>
                  </a:moveTo>
                  <a:lnTo>
                    <a:pt x="329184" y="482600"/>
                  </a:lnTo>
                  <a:lnTo>
                    <a:pt x="330108" y="506730"/>
                  </a:lnTo>
                  <a:lnTo>
                    <a:pt x="330485" y="532130"/>
                  </a:lnTo>
                  <a:lnTo>
                    <a:pt x="330744" y="557530"/>
                  </a:lnTo>
                  <a:lnTo>
                    <a:pt x="331216" y="581660"/>
                  </a:lnTo>
                  <a:lnTo>
                    <a:pt x="344424" y="581660"/>
                  </a:lnTo>
                  <a:lnTo>
                    <a:pt x="344857" y="554990"/>
                  </a:lnTo>
                  <a:lnTo>
                    <a:pt x="345531" y="506730"/>
                  </a:lnTo>
                  <a:lnTo>
                    <a:pt x="346075" y="482600"/>
                  </a:lnTo>
                  <a:close/>
                </a:path>
                <a:path w="675640" h="670560">
                  <a:moveTo>
                    <a:pt x="388208" y="482600"/>
                  </a:moveTo>
                  <a:lnTo>
                    <a:pt x="346075" y="482600"/>
                  </a:lnTo>
                  <a:lnTo>
                    <a:pt x="357655" y="488950"/>
                  </a:lnTo>
                  <a:lnTo>
                    <a:pt x="368808" y="497840"/>
                  </a:lnTo>
                  <a:lnTo>
                    <a:pt x="378436" y="506730"/>
                  </a:lnTo>
                  <a:lnTo>
                    <a:pt x="385445" y="518160"/>
                  </a:lnTo>
                  <a:lnTo>
                    <a:pt x="387822" y="533400"/>
                  </a:lnTo>
                  <a:lnTo>
                    <a:pt x="382651" y="544830"/>
                  </a:lnTo>
                  <a:lnTo>
                    <a:pt x="368621" y="560070"/>
                  </a:lnTo>
                  <a:lnTo>
                    <a:pt x="344424" y="581660"/>
                  </a:lnTo>
                  <a:lnTo>
                    <a:pt x="373630" y="581660"/>
                  </a:lnTo>
                  <a:lnTo>
                    <a:pt x="375408" y="580390"/>
                  </a:lnTo>
                  <a:lnTo>
                    <a:pt x="396525" y="561340"/>
                  </a:lnTo>
                  <a:lnTo>
                    <a:pt x="408356" y="539750"/>
                  </a:lnTo>
                  <a:lnTo>
                    <a:pt x="407162" y="513080"/>
                  </a:lnTo>
                  <a:lnTo>
                    <a:pt x="400760" y="497840"/>
                  </a:lnTo>
                  <a:lnTo>
                    <a:pt x="390906" y="485140"/>
                  </a:lnTo>
                  <a:lnTo>
                    <a:pt x="388208" y="482600"/>
                  </a:lnTo>
                  <a:close/>
                </a:path>
                <a:path w="675640" h="670560">
                  <a:moveTo>
                    <a:pt x="347956" y="340360"/>
                  </a:moveTo>
                  <a:lnTo>
                    <a:pt x="327660" y="340360"/>
                  </a:lnTo>
                  <a:lnTo>
                    <a:pt x="328573" y="394970"/>
                  </a:lnTo>
                  <a:lnTo>
                    <a:pt x="328910" y="417830"/>
                  </a:lnTo>
                  <a:lnTo>
                    <a:pt x="329184" y="443230"/>
                  </a:lnTo>
                  <a:lnTo>
                    <a:pt x="346329" y="443230"/>
                  </a:lnTo>
                  <a:lnTo>
                    <a:pt x="347489" y="365760"/>
                  </a:lnTo>
                  <a:lnTo>
                    <a:pt x="347956" y="340360"/>
                  </a:lnTo>
                  <a:close/>
                </a:path>
                <a:path w="675640" h="670560">
                  <a:moveTo>
                    <a:pt x="389934" y="339090"/>
                  </a:moveTo>
                  <a:lnTo>
                    <a:pt x="347980" y="339090"/>
                  </a:lnTo>
                  <a:lnTo>
                    <a:pt x="364789" y="351790"/>
                  </a:lnTo>
                  <a:lnTo>
                    <a:pt x="377491" y="368300"/>
                  </a:lnTo>
                  <a:lnTo>
                    <a:pt x="384645" y="387350"/>
                  </a:lnTo>
                  <a:lnTo>
                    <a:pt x="384810" y="407670"/>
                  </a:lnTo>
                  <a:lnTo>
                    <a:pt x="378618" y="420370"/>
                  </a:lnTo>
                  <a:lnTo>
                    <a:pt x="369093" y="429260"/>
                  </a:lnTo>
                  <a:lnTo>
                    <a:pt x="357806" y="436880"/>
                  </a:lnTo>
                  <a:lnTo>
                    <a:pt x="346329" y="443230"/>
                  </a:lnTo>
                  <a:lnTo>
                    <a:pt x="393580" y="443230"/>
                  </a:lnTo>
                  <a:lnTo>
                    <a:pt x="407765" y="426720"/>
                  </a:lnTo>
                  <a:lnTo>
                    <a:pt x="414083" y="402590"/>
                  </a:lnTo>
                  <a:lnTo>
                    <a:pt x="409829" y="373380"/>
                  </a:lnTo>
                  <a:lnTo>
                    <a:pt x="403873" y="358140"/>
                  </a:lnTo>
                  <a:lnTo>
                    <a:pt x="395239" y="345440"/>
                  </a:lnTo>
                  <a:lnTo>
                    <a:pt x="389934" y="339090"/>
                  </a:lnTo>
                  <a:close/>
                </a:path>
                <a:path w="675640" h="670560">
                  <a:moveTo>
                    <a:pt x="350901" y="119380"/>
                  </a:moveTo>
                  <a:lnTo>
                    <a:pt x="324485" y="119380"/>
                  </a:lnTo>
                  <a:lnTo>
                    <a:pt x="326431" y="251460"/>
                  </a:lnTo>
                  <a:lnTo>
                    <a:pt x="326898" y="299720"/>
                  </a:lnTo>
                  <a:lnTo>
                    <a:pt x="459152" y="299720"/>
                  </a:lnTo>
                  <a:lnTo>
                    <a:pt x="461975" y="298450"/>
                  </a:lnTo>
                  <a:lnTo>
                    <a:pt x="348742" y="298450"/>
                  </a:lnTo>
                  <a:lnTo>
                    <a:pt x="349011" y="262890"/>
                  </a:lnTo>
                  <a:lnTo>
                    <a:pt x="349116" y="251460"/>
                  </a:lnTo>
                  <a:lnTo>
                    <a:pt x="350420" y="165100"/>
                  </a:lnTo>
                  <a:lnTo>
                    <a:pt x="350901" y="119380"/>
                  </a:lnTo>
                  <a:close/>
                </a:path>
                <a:path w="675640" h="670560">
                  <a:moveTo>
                    <a:pt x="432181" y="171450"/>
                  </a:moveTo>
                  <a:lnTo>
                    <a:pt x="420417" y="173990"/>
                  </a:lnTo>
                  <a:lnTo>
                    <a:pt x="413517" y="177800"/>
                  </a:lnTo>
                  <a:lnTo>
                    <a:pt x="404749" y="180340"/>
                  </a:lnTo>
                  <a:lnTo>
                    <a:pt x="390876" y="181610"/>
                  </a:lnTo>
                  <a:lnTo>
                    <a:pt x="378158" y="184150"/>
                  </a:lnTo>
                  <a:lnTo>
                    <a:pt x="370512" y="187960"/>
                  </a:lnTo>
                  <a:lnTo>
                    <a:pt x="371856" y="193040"/>
                  </a:lnTo>
                  <a:lnTo>
                    <a:pt x="413178" y="213360"/>
                  </a:lnTo>
                  <a:lnTo>
                    <a:pt x="426370" y="214630"/>
                  </a:lnTo>
                  <a:lnTo>
                    <a:pt x="439610" y="214630"/>
                  </a:lnTo>
                  <a:lnTo>
                    <a:pt x="452755" y="215900"/>
                  </a:lnTo>
                  <a:lnTo>
                    <a:pt x="463873" y="219710"/>
                  </a:lnTo>
                  <a:lnTo>
                    <a:pt x="473313" y="227330"/>
                  </a:lnTo>
                  <a:lnTo>
                    <a:pt x="479490" y="237490"/>
                  </a:lnTo>
                  <a:lnTo>
                    <a:pt x="480822" y="248920"/>
                  </a:lnTo>
                  <a:lnTo>
                    <a:pt x="465845" y="262890"/>
                  </a:lnTo>
                  <a:lnTo>
                    <a:pt x="433974" y="274320"/>
                  </a:lnTo>
                  <a:lnTo>
                    <a:pt x="392507" y="284480"/>
                  </a:lnTo>
                  <a:lnTo>
                    <a:pt x="348742" y="298450"/>
                  </a:lnTo>
                  <a:lnTo>
                    <a:pt x="461975" y="298450"/>
                  </a:lnTo>
                  <a:lnTo>
                    <a:pt x="478917" y="290830"/>
                  </a:lnTo>
                  <a:lnTo>
                    <a:pt x="498391" y="273050"/>
                  </a:lnTo>
                  <a:lnTo>
                    <a:pt x="507555" y="246380"/>
                  </a:lnTo>
                  <a:lnTo>
                    <a:pt x="497097" y="214630"/>
                  </a:lnTo>
                  <a:lnTo>
                    <a:pt x="471408" y="195580"/>
                  </a:lnTo>
                  <a:lnTo>
                    <a:pt x="417195" y="195580"/>
                  </a:lnTo>
                  <a:lnTo>
                    <a:pt x="417068" y="180340"/>
                  </a:lnTo>
                  <a:lnTo>
                    <a:pt x="448263" y="180340"/>
                  </a:lnTo>
                  <a:lnTo>
                    <a:pt x="445182" y="177800"/>
                  </a:lnTo>
                  <a:lnTo>
                    <a:pt x="438902" y="173990"/>
                  </a:lnTo>
                  <a:lnTo>
                    <a:pt x="432181" y="171450"/>
                  </a:lnTo>
                  <a:close/>
                </a:path>
                <a:path w="675640" h="670560">
                  <a:moveTo>
                    <a:pt x="265778" y="177800"/>
                  </a:moveTo>
                  <a:lnTo>
                    <a:pt x="251460" y="177800"/>
                  </a:lnTo>
                  <a:lnTo>
                    <a:pt x="251460" y="196850"/>
                  </a:lnTo>
                  <a:lnTo>
                    <a:pt x="298857" y="196850"/>
                  </a:lnTo>
                  <a:lnTo>
                    <a:pt x="305943" y="190500"/>
                  </a:lnTo>
                  <a:lnTo>
                    <a:pt x="305689" y="189230"/>
                  </a:lnTo>
                  <a:lnTo>
                    <a:pt x="304292" y="187960"/>
                  </a:lnTo>
                  <a:lnTo>
                    <a:pt x="291310" y="182880"/>
                  </a:lnTo>
                  <a:lnTo>
                    <a:pt x="281590" y="181610"/>
                  </a:lnTo>
                  <a:lnTo>
                    <a:pt x="269251" y="179070"/>
                  </a:lnTo>
                  <a:lnTo>
                    <a:pt x="265778" y="177800"/>
                  </a:lnTo>
                  <a:close/>
                </a:path>
                <a:path w="675640" h="670560">
                  <a:moveTo>
                    <a:pt x="448263" y="180340"/>
                  </a:moveTo>
                  <a:lnTo>
                    <a:pt x="436245" y="180340"/>
                  </a:lnTo>
                  <a:lnTo>
                    <a:pt x="436245" y="195580"/>
                  </a:lnTo>
                  <a:lnTo>
                    <a:pt x="471408" y="195580"/>
                  </a:lnTo>
                  <a:lnTo>
                    <a:pt x="457708" y="185420"/>
                  </a:lnTo>
                  <a:lnTo>
                    <a:pt x="451344" y="182880"/>
                  </a:lnTo>
                  <a:lnTo>
                    <a:pt x="448263" y="180340"/>
                  </a:lnTo>
                  <a:close/>
                </a:path>
                <a:path w="675640" h="670560">
                  <a:moveTo>
                    <a:pt x="111587" y="146050"/>
                  </a:moveTo>
                  <a:lnTo>
                    <a:pt x="67310" y="146050"/>
                  </a:lnTo>
                  <a:lnTo>
                    <a:pt x="71108" y="149860"/>
                  </a:lnTo>
                  <a:lnTo>
                    <a:pt x="76263" y="153670"/>
                  </a:lnTo>
                  <a:lnTo>
                    <a:pt x="89134" y="152400"/>
                  </a:lnTo>
                  <a:lnTo>
                    <a:pt x="111587" y="146050"/>
                  </a:lnTo>
                  <a:close/>
                </a:path>
                <a:path w="675640" h="670560">
                  <a:moveTo>
                    <a:pt x="670079" y="144780"/>
                  </a:moveTo>
                  <a:lnTo>
                    <a:pt x="559308" y="144780"/>
                  </a:lnTo>
                  <a:lnTo>
                    <a:pt x="584842" y="152400"/>
                  </a:lnTo>
                  <a:lnTo>
                    <a:pt x="598233" y="153670"/>
                  </a:lnTo>
                  <a:lnTo>
                    <a:pt x="604385" y="149860"/>
                  </a:lnTo>
                  <a:lnTo>
                    <a:pt x="608203" y="146050"/>
                  </a:lnTo>
                  <a:lnTo>
                    <a:pt x="664519" y="146050"/>
                  </a:lnTo>
                  <a:lnTo>
                    <a:pt x="670079" y="144780"/>
                  </a:lnTo>
                  <a:close/>
                </a:path>
                <a:path w="675640" h="670560">
                  <a:moveTo>
                    <a:pt x="150114" y="144780"/>
                  </a:moveTo>
                  <a:lnTo>
                    <a:pt x="116078" y="144780"/>
                  </a:lnTo>
                  <a:lnTo>
                    <a:pt x="123914" y="148590"/>
                  </a:lnTo>
                  <a:lnTo>
                    <a:pt x="132572" y="149860"/>
                  </a:lnTo>
                  <a:lnTo>
                    <a:pt x="150114" y="144780"/>
                  </a:lnTo>
                  <a:close/>
                </a:path>
                <a:path w="675640" h="670560">
                  <a:moveTo>
                    <a:pt x="226714" y="46990"/>
                  </a:moveTo>
                  <a:lnTo>
                    <a:pt x="219710" y="46990"/>
                  </a:lnTo>
                  <a:lnTo>
                    <a:pt x="188698" y="60960"/>
                  </a:lnTo>
                  <a:lnTo>
                    <a:pt x="150780" y="83820"/>
                  </a:lnTo>
                  <a:lnTo>
                    <a:pt x="107195" y="109220"/>
                  </a:lnTo>
                  <a:lnTo>
                    <a:pt x="59182" y="129540"/>
                  </a:lnTo>
                  <a:lnTo>
                    <a:pt x="44559" y="133350"/>
                  </a:lnTo>
                  <a:lnTo>
                    <a:pt x="29638" y="135890"/>
                  </a:lnTo>
                  <a:lnTo>
                    <a:pt x="14694" y="137160"/>
                  </a:lnTo>
                  <a:lnTo>
                    <a:pt x="0" y="140970"/>
                  </a:lnTo>
                  <a:lnTo>
                    <a:pt x="0" y="142240"/>
                  </a:lnTo>
                  <a:lnTo>
                    <a:pt x="16410" y="147320"/>
                  </a:lnTo>
                  <a:lnTo>
                    <a:pt x="33369" y="148590"/>
                  </a:lnTo>
                  <a:lnTo>
                    <a:pt x="50470" y="148590"/>
                  </a:lnTo>
                  <a:lnTo>
                    <a:pt x="67310" y="146050"/>
                  </a:lnTo>
                  <a:lnTo>
                    <a:pt x="111587" y="146050"/>
                  </a:lnTo>
                  <a:lnTo>
                    <a:pt x="116078" y="144780"/>
                  </a:lnTo>
                  <a:lnTo>
                    <a:pt x="150114" y="144780"/>
                  </a:lnTo>
                  <a:lnTo>
                    <a:pt x="156083" y="142240"/>
                  </a:lnTo>
                  <a:lnTo>
                    <a:pt x="227838" y="142240"/>
                  </a:lnTo>
                  <a:lnTo>
                    <a:pt x="235204" y="139700"/>
                  </a:lnTo>
                  <a:lnTo>
                    <a:pt x="265345" y="139700"/>
                  </a:lnTo>
                  <a:lnTo>
                    <a:pt x="269494" y="137160"/>
                  </a:lnTo>
                  <a:lnTo>
                    <a:pt x="276352" y="134620"/>
                  </a:lnTo>
                  <a:lnTo>
                    <a:pt x="296192" y="134620"/>
                  </a:lnTo>
                  <a:lnTo>
                    <a:pt x="303837" y="132080"/>
                  </a:lnTo>
                  <a:lnTo>
                    <a:pt x="324485" y="119380"/>
                  </a:lnTo>
                  <a:lnTo>
                    <a:pt x="593545" y="119380"/>
                  </a:lnTo>
                  <a:lnTo>
                    <a:pt x="563288" y="106680"/>
                  </a:lnTo>
                  <a:lnTo>
                    <a:pt x="535908" y="90170"/>
                  </a:lnTo>
                  <a:lnTo>
                    <a:pt x="324104" y="90170"/>
                  </a:lnTo>
                  <a:lnTo>
                    <a:pt x="303010" y="85090"/>
                  </a:lnTo>
                  <a:lnTo>
                    <a:pt x="262632" y="69850"/>
                  </a:lnTo>
                  <a:lnTo>
                    <a:pt x="232791" y="49530"/>
                  </a:lnTo>
                  <a:lnTo>
                    <a:pt x="226714" y="46990"/>
                  </a:lnTo>
                  <a:close/>
                </a:path>
                <a:path w="675640" h="670560">
                  <a:moveTo>
                    <a:pt x="227838" y="142240"/>
                  </a:moveTo>
                  <a:lnTo>
                    <a:pt x="156083" y="142240"/>
                  </a:lnTo>
                  <a:lnTo>
                    <a:pt x="162052" y="146050"/>
                  </a:lnTo>
                  <a:lnTo>
                    <a:pt x="167894" y="146050"/>
                  </a:lnTo>
                  <a:lnTo>
                    <a:pt x="175895" y="148590"/>
                  </a:lnTo>
                  <a:lnTo>
                    <a:pt x="183896" y="144780"/>
                  </a:lnTo>
                  <a:lnTo>
                    <a:pt x="223181" y="144780"/>
                  </a:lnTo>
                  <a:lnTo>
                    <a:pt x="227838" y="142240"/>
                  </a:lnTo>
                  <a:close/>
                </a:path>
                <a:path w="675640" h="670560">
                  <a:moveTo>
                    <a:pt x="515450" y="144780"/>
                  </a:moveTo>
                  <a:lnTo>
                    <a:pt x="491871" y="144780"/>
                  </a:lnTo>
                  <a:lnTo>
                    <a:pt x="499745" y="148590"/>
                  </a:lnTo>
                  <a:lnTo>
                    <a:pt x="507746" y="146050"/>
                  </a:lnTo>
                  <a:lnTo>
                    <a:pt x="513461" y="146050"/>
                  </a:lnTo>
                  <a:lnTo>
                    <a:pt x="515450" y="144780"/>
                  </a:lnTo>
                  <a:close/>
                </a:path>
                <a:path w="675640" h="670560">
                  <a:moveTo>
                    <a:pt x="675640" y="142240"/>
                  </a:moveTo>
                  <a:lnTo>
                    <a:pt x="519430" y="142240"/>
                  </a:lnTo>
                  <a:lnTo>
                    <a:pt x="525399" y="144780"/>
                  </a:lnTo>
                  <a:lnTo>
                    <a:pt x="534019" y="147320"/>
                  </a:lnTo>
                  <a:lnTo>
                    <a:pt x="542925" y="148590"/>
                  </a:lnTo>
                  <a:lnTo>
                    <a:pt x="551545" y="148590"/>
                  </a:lnTo>
                  <a:lnTo>
                    <a:pt x="559308" y="144780"/>
                  </a:lnTo>
                  <a:lnTo>
                    <a:pt x="670079" y="144780"/>
                  </a:lnTo>
                  <a:lnTo>
                    <a:pt x="675640" y="143510"/>
                  </a:lnTo>
                  <a:lnTo>
                    <a:pt x="675640" y="142240"/>
                  </a:lnTo>
                  <a:close/>
                </a:path>
                <a:path w="675640" h="670560">
                  <a:moveTo>
                    <a:pt x="664519" y="146050"/>
                  </a:moveTo>
                  <a:lnTo>
                    <a:pt x="608203" y="146050"/>
                  </a:lnTo>
                  <a:lnTo>
                    <a:pt x="625026" y="148590"/>
                  </a:lnTo>
                  <a:lnTo>
                    <a:pt x="642016" y="148590"/>
                  </a:lnTo>
                  <a:lnTo>
                    <a:pt x="658959" y="147320"/>
                  </a:lnTo>
                  <a:lnTo>
                    <a:pt x="664519" y="146050"/>
                  </a:lnTo>
                  <a:close/>
                </a:path>
                <a:path w="675640" h="670560">
                  <a:moveTo>
                    <a:pt x="223181" y="144780"/>
                  </a:moveTo>
                  <a:lnTo>
                    <a:pt x="199009" y="144780"/>
                  </a:lnTo>
                  <a:lnTo>
                    <a:pt x="206121" y="147320"/>
                  </a:lnTo>
                  <a:lnTo>
                    <a:pt x="213233" y="146050"/>
                  </a:lnTo>
                  <a:lnTo>
                    <a:pt x="220853" y="146050"/>
                  </a:lnTo>
                  <a:lnTo>
                    <a:pt x="223181" y="144780"/>
                  </a:lnTo>
                  <a:close/>
                </a:path>
                <a:path w="675640" h="670560">
                  <a:moveTo>
                    <a:pt x="675640" y="140970"/>
                  </a:moveTo>
                  <a:lnTo>
                    <a:pt x="440563" y="140970"/>
                  </a:lnTo>
                  <a:lnTo>
                    <a:pt x="447802" y="142240"/>
                  </a:lnTo>
                  <a:lnTo>
                    <a:pt x="454660" y="146050"/>
                  </a:lnTo>
                  <a:lnTo>
                    <a:pt x="462153" y="146050"/>
                  </a:lnTo>
                  <a:lnTo>
                    <a:pt x="469519" y="147320"/>
                  </a:lnTo>
                  <a:lnTo>
                    <a:pt x="476631" y="144780"/>
                  </a:lnTo>
                  <a:lnTo>
                    <a:pt x="515450" y="144780"/>
                  </a:lnTo>
                  <a:lnTo>
                    <a:pt x="519430" y="142240"/>
                  </a:lnTo>
                  <a:lnTo>
                    <a:pt x="675640" y="142240"/>
                  </a:lnTo>
                  <a:lnTo>
                    <a:pt x="675640" y="140970"/>
                  </a:lnTo>
                  <a:close/>
                </a:path>
                <a:path w="675640" h="670560">
                  <a:moveTo>
                    <a:pt x="265345" y="139700"/>
                  </a:moveTo>
                  <a:lnTo>
                    <a:pt x="235204" y="139700"/>
                  </a:lnTo>
                  <a:lnTo>
                    <a:pt x="242062" y="140970"/>
                  </a:lnTo>
                  <a:lnTo>
                    <a:pt x="248920" y="143510"/>
                  </a:lnTo>
                  <a:lnTo>
                    <a:pt x="263271" y="140970"/>
                  </a:lnTo>
                  <a:lnTo>
                    <a:pt x="265345" y="139700"/>
                  </a:lnTo>
                  <a:close/>
                </a:path>
                <a:path w="675640" h="670560">
                  <a:moveTo>
                    <a:pt x="634349" y="134620"/>
                  </a:moveTo>
                  <a:lnTo>
                    <a:pt x="399161" y="134620"/>
                  </a:lnTo>
                  <a:lnTo>
                    <a:pt x="405892" y="137160"/>
                  </a:lnTo>
                  <a:lnTo>
                    <a:pt x="412242" y="140970"/>
                  </a:lnTo>
                  <a:lnTo>
                    <a:pt x="426720" y="143510"/>
                  </a:lnTo>
                  <a:lnTo>
                    <a:pt x="433578" y="140970"/>
                  </a:lnTo>
                  <a:lnTo>
                    <a:pt x="675640" y="140970"/>
                  </a:lnTo>
                  <a:lnTo>
                    <a:pt x="662066" y="137160"/>
                  </a:lnTo>
                  <a:lnTo>
                    <a:pt x="634349" y="134620"/>
                  </a:lnTo>
                  <a:close/>
                </a:path>
                <a:path w="675640" h="670560">
                  <a:moveTo>
                    <a:pt x="296192" y="134620"/>
                  </a:moveTo>
                  <a:lnTo>
                    <a:pt x="276352" y="134620"/>
                  </a:lnTo>
                  <a:lnTo>
                    <a:pt x="292369" y="135890"/>
                  </a:lnTo>
                  <a:lnTo>
                    <a:pt x="296192" y="134620"/>
                  </a:lnTo>
                  <a:close/>
                </a:path>
                <a:path w="675640" h="670560">
                  <a:moveTo>
                    <a:pt x="593545" y="119380"/>
                  </a:moveTo>
                  <a:lnTo>
                    <a:pt x="350901" y="119380"/>
                  </a:lnTo>
                  <a:lnTo>
                    <a:pt x="370836" y="132080"/>
                  </a:lnTo>
                  <a:lnTo>
                    <a:pt x="382079" y="135890"/>
                  </a:lnTo>
                  <a:lnTo>
                    <a:pt x="389798" y="134620"/>
                  </a:lnTo>
                  <a:lnTo>
                    <a:pt x="634349" y="134620"/>
                  </a:lnTo>
                  <a:lnTo>
                    <a:pt x="620776" y="130810"/>
                  </a:lnTo>
                  <a:lnTo>
                    <a:pt x="593545" y="119380"/>
                  </a:lnTo>
                  <a:close/>
                </a:path>
                <a:path w="675640" h="670560">
                  <a:moveTo>
                    <a:pt x="341903" y="0"/>
                  </a:moveTo>
                  <a:lnTo>
                    <a:pt x="323119" y="3810"/>
                  </a:lnTo>
                  <a:lnTo>
                    <a:pt x="309526" y="17780"/>
                  </a:lnTo>
                  <a:lnTo>
                    <a:pt x="306578" y="36830"/>
                  </a:lnTo>
                  <a:lnTo>
                    <a:pt x="308586" y="44450"/>
                  </a:lnTo>
                  <a:lnTo>
                    <a:pt x="312547" y="50800"/>
                  </a:lnTo>
                  <a:lnTo>
                    <a:pt x="317650" y="55880"/>
                  </a:lnTo>
                  <a:lnTo>
                    <a:pt x="323088" y="60960"/>
                  </a:lnTo>
                  <a:lnTo>
                    <a:pt x="323961" y="68580"/>
                  </a:lnTo>
                  <a:lnTo>
                    <a:pt x="323995" y="69850"/>
                  </a:lnTo>
                  <a:lnTo>
                    <a:pt x="324104" y="90170"/>
                  </a:lnTo>
                  <a:lnTo>
                    <a:pt x="351536" y="90170"/>
                  </a:lnTo>
                  <a:lnTo>
                    <a:pt x="351621" y="68580"/>
                  </a:lnTo>
                  <a:lnTo>
                    <a:pt x="352218" y="62230"/>
                  </a:lnTo>
                  <a:lnTo>
                    <a:pt x="354625" y="58420"/>
                  </a:lnTo>
                  <a:lnTo>
                    <a:pt x="359664" y="54610"/>
                  </a:lnTo>
                  <a:lnTo>
                    <a:pt x="366908" y="44450"/>
                  </a:lnTo>
                  <a:lnTo>
                    <a:pt x="369331" y="31750"/>
                  </a:lnTo>
                  <a:lnTo>
                    <a:pt x="367111" y="20320"/>
                  </a:lnTo>
                  <a:lnTo>
                    <a:pt x="360426" y="10160"/>
                  </a:lnTo>
                  <a:lnTo>
                    <a:pt x="341903" y="0"/>
                  </a:lnTo>
                  <a:close/>
                </a:path>
                <a:path w="675640" h="670560">
                  <a:moveTo>
                    <a:pt x="443738" y="49530"/>
                  </a:moveTo>
                  <a:lnTo>
                    <a:pt x="423027" y="64770"/>
                  </a:lnTo>
                  <a:lnTo>
                    <a:pt x="400351" y="76200"/>
                  </a:lnTo>
                  <a:lnTo>
                    <a:pt x="376318" y="85090"/>
                  </a:lnTo>
                  <a:lnTo>
                    <a:pt x="351536" y="90170"/>
                  </a:lnTo>
                  <a:lnTo>
                    <a:pt x="535908" y="90170"/>
                  </a:lnTo>
                  <a:lnTo>
                    <a:pt x="510635" y="74930"/>
                  </a:lnTo>
                  <a:lnTo>
                    <a:pt x="468792" y="50800"/>
                  </a:lnTo>
                  <a:lnTo>
                    <a:pt x="443738" y="49530"/>
                  </a:lnTo>
                  <a:close/>
                </a:path>
              </a:pathLst>
            </a:custGeom>
            <a:solidFill>
              <a:srgbClr val="C20909"/>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6" name="object 16"/>
          <p:cNvSpPr txBox="1"/>
          <p:nvPr/>
        </p:nvSpPr>
        <p:spPr>
          <a:xfrm>
            <a:off x="2025891" y="4715998"/>
            <a:ext cx="9848609" cy="3956211"/>
          </a:xfrm>
          <a:prstGeom prst="rect">
            <a:avLst/>
          </a:prstGeom>
        </p:spPr>
        <p:txBody>
          <a:bodyPr vert="horz" wrap="square" lIns="0" tIns="12700" rIns="0" bIns="0" rtlCol="0">
            <a:spAutoFit/>
          </a:bodyPr>
          <a:lstStyle/>
          <a:p>
            <a:pPr marL="12700" marR="5080">
              <a:lnSpc>
                <a:spcPct val="116500"/>
              </a:lnSpc>
              <a:spcBef>
                <a:spcPts val="100"/>
              </a:spcBef>
            </a:pPr>
            <a:r>
              <a:rPr sz="2200">
                <a:latin typeface="Ariel"/>
                <a:cs typeface="Arial" panose="020B0604020202020204" pitchFamily="34" charset="0"/>
              </a:rPr>
              <a:t>Door </a:t>
            </a:r>
            <a:r>
              <a:rPr sz="2200" err="1">
                <a:latin typeface="Ariel"/>
                <a:cs typeface="Arial" panose="020B0604020202020204" pitchFamily="34" charset="0"/>
              </a:rPr>
              <a:t>hartfalen</a:t>
            </a:r>
            <a:r>
              <a:rPr sz="2200">
                <a:latin typeface="Ariel"/>
                <a:cs typeface="Arial" panose="020B0604020202020204" pitchFamily="34" charset="0"/>
              </a:rPr>
              <a:t> </a:t>
            </a:r>
            <a:r>
              <a:rPr sz="2200" err="1">
                <a:latin typeface="Ariel"/>
                <a:cs typeface="Arial" panose="020B0604020202020204" pitchFamily="34" charset="0"/>
              </a:rPr>
              <a:t>kan</a:t>
            </a:r>
            <a:r>
              <a:rPr sz="2200">
                <a:latin typeface="Ariel"/>
                <a:cs typeface="Arial" panose="020B0604020202020204" pitchFamily="34" charset="0"/>
              </a:rPr>
              <a:t> </a:t>
            </a:r>
            <a:r>
              <a:rPr lang="nl-BE" sz="2200">
                <a:latin typeface="Ariel"/>
                <a:cs typeface="Arial" panose="020B0604020202020204" pitchFamily="34" charset="0"/>
              </a:rPr>
              <a:t>je</a:t>
            </a:r>
            <a:r>
              <a:rPr sz="2200">
                <a:latin typeface="Ariel"/>
                <a:cs typeface="Arial" panose="020B0604020202020204" pitchFamily="34" charset="0"/>
              </a:rPr>
              <a:t> </a:t>
            </a:r>
            <a:r>
              <a:rPr sz="2200" err="1">
                <a:latin typeface="Ariel"/>
                <a:cs typeface="Arial" panose="020B0604020202020204" pitchFamily="34" charset="0"/>
              </a:rPr>
              <a:t>seksleven</a:t>
            </a:r>
            <a:r>
              <a:rPr sz="2200">
                <a:latin typeface="Ariel"/>
                <a:cs typeface="Arial" panose="020B0604020202020204" pitchFamily="34" charset="0"/>
              </a:rPr>
              <a:t> </a:t>
            </a:r>
            <a:r>
              <a:rPr sz="2200" err="1">
                <a:latin typeface="Ariel"/>
                <a:cs typeface="Arial" panose="020B0604020202020204" pitchFamily="34" charset="0"/>
              </a:rPr>
              <a:t>veranderen</a:t>
            </a:r>
            <a:r>
              <a:rPr sz="2200">
                <a:latin typeface="Ariel"/>
                <a:cs typeface="Arial" panose="020B0604020202020204" pitchFamily="34" charset="0"/>
              </a:rPr>
              <a:t>. </a:t>
            </a:r>
            <a:r>
              <a:rPr sz="2200" err="1">
                <a:latin typeface="Ariel"/>
                <a:cs typeface="Arial" panose="020B0604020202020204" pitchFamily="34" charset="0"/>
              </a:rPr>
              <a:t>Misschien</a:t>
            </a:r>
            <a:r>
              <a:rPr sz="2200">
                <a:latin typeface="Ariel"/>
                <a:cs typeface="Arial" panose="020B0604020202020204" pitchFamily="34" charset="0"/>
              </a:rPr>
              <a:t> </a:t>
            </a:r>
            <a:r>
              <a:rPr lang="nl-BE" sz="2200">
                <a:latin typeface="Ariel"/>
                <a:cs typeface="Arial" panose="020B0604020202020204" pitchFamily="34" charset="0"/>
              </a:rPr>
              <a:t>heb je</a:t>
            </a:r>
            <a:r>
              <a:rPr sz="2200">
                <a:latin typeface="Ariel"/>
                <a:cs typeface="Arial" panose="020B0604020202020204" pitchFamily="34" charset="0"/>
              </a:rPr>
              <a:t> </a:t>
            </a:r>
            <a:r>
              <a:rPr lang="nl-BE" sz="2200">
                <a:latin typeface="Ariel"/>
                <a:cs typeface="Arial" panose="020B0604020202020204" pitchFamily="34" charset="0"/>
              </a:rPr>
              <a:t>bang</a:t>
            </a:r>
            <a:r>
              <a:rPr sz="2200">
                <a:latin typeface="Ariel"/>
                <a:cs typeface="Arial" panose="020B0604020202020204" pitchFamily="34" charset="0"/>
              </a:rPr>
              <a:t> </a:t>
            </a:r>
            <a:r>
              <a:rPr sz="2200" err="1">
                <a:latin typeface="Ariel"/>
                <a:cs typeface="Arial" panose="020B0604020202020204" pitchFamily="34" charset="0"/>
              </a:rPr>
              <a:t>dat</a:t>
            </a:r>
            <a:r>
              <a:rPr sz="2200">
                <a:latin typeface="Ariel"/>
                <a:cs typeface="Arial" panose="020B0604020202020204" pitchFamily="34" charset="0"/>
              </a:rPr>
              <a:t> </a:t>
            </a:r>
            <a:r>
              <a:rPr lang="nl-BE" sz="2200">
                <a:latin typeface="Ariel"/>
                <a:cs typeface="Arial" panose="020B0604020202020204" pitchFamily="34" charset="0"/>
              </a:rPr>
              <a:t>je </a:t>
            </a:r>
            <a:r>
              <a:rPr sz="2200">
                <a:latin typeface="Ariel"/>
                <a:cs typeface="Arial" panose="020B0604020202020204" pitchFamily="34" charset="0"/>
              </a:rPr>
              <a:t>hart </a:t>
            </a:r>
            <a:r>
              <a:rPr lang="nl-BE" sz="2200">
                <a:latin typeface="Ariel"/>
                <a:cs typeface="Arial" panose="020B0604020202020204" pitchFamily="34" charset="0"/>
              </a:rPr>
              <a:t>seks</a:t>
            </a:r>
            <a:r>
              <a:rPr sz="2200">
                <a:latin typeface="Ariel"/>
                <a:cs typeface="Arial" panose="020B0604020202020204" pitchFamily="34" charset="0"/>
              </a:rPr>
              <a:t> </a:t>
            </a:r>
            <a:r>
              <a:rPr sz="2200" err="1">
                <a:latin typeface="Ariel"/>
                <a:cs typeface="Arial" panose="020B0604020202020204" pitchFamily="34" charset="0"/>
              </a:rPr>
              <a:t>niet</a:t>
            </a:r>
            <a:r>
              <a:rPr sz="2200">
                <a:latin typeface="Ariel"/>
                <a:cs typeface="Arial" panose="020B0604020202020204" pitchFamily="34" charset="0"/>
              </a:rPr>
              <a:t> </a:t>
            </a:r>
            <a:r>
              <a:rPr sz="2200" err="1">
                <a:latin typeface="Ariel"/>
                <a:cs typeface="Arial" panose="020B0604020202020204" pitchFamily="34" charset="0"/>
              </a:rPr>
              <a:t>aankan</a:t>
            </a:r>
            <a:r>
              <a:rPr sz="2200">
                <a:latin typeface="Ariel"/>
                <a:cs typeface="Arial" panose="020B0604020202020204" pitchFamily="34" charset="0"/>
              </a:rPr>
              <a:t>. Voor de </a:t>
            </a:r>
            <a:r>
              <a:rPr sz="2200" err="1">
                <a:latin typeface="Ariel"/>
                <a:cs typeface="Arial" panose="020B0604020202020204" pitchFamily="34" charset="0"/>
              </a:rPr>
              <a:t>meeste</a:t>
            </a:r>
            <a:r>
              <a:rPr sz="2200">
                <a:latin typeface="Ariel"/>
                <a:cs typeface="Arial" panose="020B0604020202020204" pitchFamily="34" charset="0"/>
              </a:rPr>
              <a:t> </a:t>
            </a:r>
            <a:r>
              <a:rPr sz="2200" err="1">
                <a:latin typeface="Ariel"/>
                <a:cs typeface="Arial" panose="020B0604020202020204" pitchFamily="34" charset="0"/>
              </a:rPr>
              <a:t>mensen</a:t>
            </a:r>
            <a:r>
              <a:rPr sz="2200">
                <a:latin typeface="Ariel"/>
                <a:cs typeface="Arial" panose="020B0604020202020204" pitchFamily="34" charset="0"/>
              </a:rPr>
              <a:t> met </a:t>
            </a:r>
            <a:r>
              <a:rPr sz="2200" err="1">
                <a:latin typeface="Ariel"/>
                <a:cs typeface="Arial" panose="020B0604020202020204" pitchFamily="34" charset="0"/>
              </a:rPr>
              <a:t>hartfalen</a:t>
            </a:r>
            <a:r>
              <a:rPr sz="2200">
                <a:latin typeface="Ariel"/>
                <a:cs typeface="Arial" panose="020B0604020202020204" pitchFamily="34" charset="0"/>
              </a:rPr>
              <a:t> is </a:t>
            </a:r>
            <a:r>
              <a:rPr sz="2200" err="1">
                <a:latin typeface="Ariel"/>
                <a:cs typeface="Arial" panose="020B0604020202020204" pitchFamily="34" charset="0"/>
              </a:rPr>
              <a:t>vrijen</a:t>
            </a:r>
            <a:r>
              <a:rPr sz="2200">
                <a:latin typeface="Ariel"/>
                <a:cs typeface="Arial" panose="020B0604020202020204" pitchFamily="34" charset="0"/>
              </a:rPr>
              <a:t> </a:t>
            </a:r>
            <a:r>
              <a:rPr sz="2200" err="1">
                <a:latin typeface="Ariel"/>
                <a:cs typeface="Arial" panose="020B0604020202020204" pitchFamily="34" charset="0"/>
              </a:rPr>
              <a:t>geen</a:t>
            </a:r>
            <a:r>
              <a:rPr sz="2200">
                <a:latin typeface="Ariel"/>
                <a:cs typeface="Arial" panose="020B0604020202020204" pitchFamily="34" charset="0"/>
              </a:rPr>
              <a:t> </a:t>
            </a:r>
            <a:r>
              <a:rPr sz="2200" err="1">
                <a:latin typeface="Ariel"/>
                <a:cs typeface="Arial" panose="020B0604020202020204" pitchFamily="34" charset="0"/>
              </a:rPr>
              <a:t>probleem</a:t>
            </a:r>
            <a:r>
              <a:rPr sz="2200">
                <a:latin typeface="Ariel"/>
                <a:cs typeface="Arial" panose="020B0604020202020204" pitchFamily="34" charset="0"/>
              </a:rPr>
              <a:t>.  </a:t>
            </a:r>
            <a:r>
              <a:rPr sz="2200" err="1">
                <a:latin typeface="Ariel"/>
                <a:cs typeface="Arial" panose="020B0604020202020204" pitchFamily="34" charset="0"/>
              </a:rPr>
              <a:t>Wanneer</a:t>
            </a:r>
            <a:r>
              <a:rPr sz="2200">
                <a:latin typeface="Ariel"/>
                <a:cs typeface="Arial" panose="020B0604020202020204" pitchFamily="34" charset="0"/>
              </a:rPr>
              <a:t>  </a:t>
            </a:r>
            <a:r>
              <a:rPr sz="2200" err="1">
                <a:latin typeface="Ariel"/>
                <a:cs typeface="Arial" panose="020B0604020202020204" pitchFamily="34" charset="0"/>
              </a:rPr>
              <a:t>iemand</a:t>
            </a:r>
            <a:r>
              <a:rPr sz="2200">
                <a:latin typeface="Ariel"/>
                <a:cs typeface="Arial" panose="020B0604020202020204" pitchFamily="34" charset="0"/>
              </a:rPr>
              <a:t>  in  rust  of  </a:t>
            </a:r>
            <a:r>
              <a:rPr sz="2200" err="1">
                <a:latin typeface="Ariel"/>
                <a:cs typeface="Arial" panose="020B0604020202020204" pitchFamily="34" charset="0"/>
              </a:rPr>
              <a:t>bij</a:t>
            </a:r>
            <a:r>
              <a:rPr sz="2200">
                <a:latin typeface="Ariel"/>
                <a:cs typeface="Arial" panose="020B0604020202020204" pitchFamily="34" charset="0"/>
              </a:rPr>
              <a:t>  </a:t>
            </a:r>
            <a:r>
              <a:rPr sz="2200" err="1">
                <a:latin typeface="Ariel"/>
                <a:cs typeface="Arial" panose="020B0604020202020204" pitchFamily="34" charset="0"/>
              </a:rPr>
              <a:t>lichte</a:t>
            </a:r>
            <a:r>
              <a:rPr sz="2200">
                <a:latin typeface="Ariel"/>
                <a:cs typeface="Arial" panose="020B0604020202020204" pitchFamily="34" charset="0"/>
              </a:rPr>
              <a:t>  </a:t>
            </a:r>
            <a:r>
              <a:rPr sz="2200" err="1">
                <a:latin typeface="Ariel"/>
                <a:cs typeface="Arial" panose="020B0604020202020204" pitchFamily="34" charset="0"/>
              </a:rPr>
              <a:t>inspanning</a:t>
            </a:r>
            <a:r>
              <a:rPr sz="2200">
                <a:latin typeface="Ariel"/>
                <a:cs typeface="Arial" panose="020B0604020202020204" pitchFamily="34" charset="0"/>
              </a:rPr>
              <a:t>  al </a:t>
            </a:r>
            <a:r>
              <a:rPr sz="2200" err="1">
                <a:latin typeface="Ariel"/>
                <a:cs typeface="Arial" panose="020B0604020202020204" pitchFamily="34" charset="0"/>
              </a:rPr>
              <a:t>klachten</a:t>
            </a:r>
            <a:r>
              <a:rPr sz="2200">
                <a:latin typeface="Ariel"/>
                <a:cs typeface="Arial" panose="020B0604020202020204" pitchFamily="34" charset="0"/>
              </a:rPr>
              <a:t> </a:t>
            </a:r>
            <a:r>
              <a:rPr sz="2200" err="1">
                <a:latin typeface="Ariel"/>
                <a:cs typeface="Arial" panose="020B0604020202020204" pitchFamily="34" charset="0"/>
              </a:rPr>
              <a:t>heeft</a:t>
            </a:r>
            <a:r>
              <a:rPr sz="2200">
                <a:latin typeface="Ariel"/>
                <a:cs typeface="Arial" panose="020B0604020202020204" pitchFamily="34" charset="0"/>
              </a:rPr>
              <a:t>, </a:t>
            </a:r>
            <a:r>
              <a:rPr sz="2200" err="1">
                <a:latin typeface="Ariel"/>
                <a:cs typeface="Arial" panose="020B0604020202020204" pitchFamily="34" charset="0"/>
              </a:rPr>
              <a:t>kan</a:t>
            </a:r>
            <a:r>
              <a:rPr sz="2200">
                <a:latin typeface="Ariel"/>
                <a:cs typeface="Arial" panose="020B0604020202020204" pitchFamily="34" charset="0"/>
              </a:rPr>
              <a:t> </a:t>
            </a:r>
            <a:r>
              <a:rPr sz="2200" err="1">
                <a:latin typeface="Ariel"/>
                <a:cs typeface="Arial" panose="020B0604020202020204" pitchFamily="34" charset="0"/>
              </a:rPr>
              <a:t>seks</a:t>
            </a:r>
            <a:r>
              <a:rPr sz="2200">
                <a:latin typeface="Ariel"/>
                <a:cs typeface="Arial" panose="020B0604020202020204" pitchFamily="34" charset="0"/>
              </a:rPr>
              <a:t> wat </a:t>
            </a:r>
            <a:r>
              <a:rPr sz="2200" err="1">
                <a:latin typeface="Ariel"/>
                <a:cs typeface="Arial" panose="020B0604020202020204" pitchFamily="34" charset="0"/>
              </a:rPr>
              <a:t>risicovoller</a:t>
            </a:r>
            <a:r>
              <a:rPr sz="2200">
                <a:latin typeface="Ariel"/>
                <a:cs typeface="Arial" panose="020B0604020202020204" pitchFamily="34" charset="0"/>
              </a:rPr>
              <a:t> </a:t>
            </a:r>
            <a:r>
              <a:rPr sz="2200" err="1">
                <a:latin typeface="Ariel"/>
                <a:cs typeface="Arial" panose="020B0604020202020204" pitchFamily="34" charset="0"/>
              </a:rPr>
              <a:t>zijn</a:t>
            </a:r>
            <a:r>
              <a:rPr sz="2200">
                <a:latin typeface="Ariel"/>
                <a:cs typeface="Arial" panose="020B0604020202020204" pitchFamily="34" charset="0"/>
              </a:rPr>
              <a:t>.</a:t>
            </a:r>
          </a:p>
          <a:p>
            <a:pPr>
              <a:lnSpc>
                <a:spcPct val="100000"/>
              </a:lnSpc>
              <a:spcBef>
                <a:spcPts val="540"/>
              </a:spcBef>
            </a:pPr>
            <a:endParaRPr sz="2200">
              <a:latin typeface="Ariel"/>
              <a:cs typeface="Arial" panose="020B0604020202020204" pitchFamily="34" charset="0"/>
            </a:endParaRPr>
          </a:p>
          <a:p>
            <a:pPr marL="12700" marR="5715">
              <a:lnSpc>
                <a:spcPct val="116500"/>
              </a:lnSpc>
              <a:spcBef>
                <a:spcPts val="5"/>
              </a:spcBef>
            </a:pPr>
            <a:r>
              <a:rPr sz="2200">
                <a:latin typeface="Ariel"/>
                <a:cs typeface="Arial" panose="020B0604020202020204" pitchFamily="34" charset="0"/>
              </a:rPr>
              <a:t>Hou er </a:t>
            </a:r>
            <a:r>
              <a:rPr sz="2200" err="1">
                <a:latin typeface="Ariel"/>
                <a:cs typeface="Arial" panose="020B0604020202020204" pitchFamily="34" charset="0"/>
              </a:rPr>
              <a:t>rekening</a:t>
            </a:r>
            <a:r>
              <a:rPr sz="2200">
                <a:latin typeface="Ariel"/>
                <a:cs typeface="Arial" panose="020B0604020202020204" pitchFamily="34" charset="0"/>
              </a:rPr>
              <a:t> mee </a:t>
            </a:r>
            <a:r>
              <a:rPr sz="2200" err="1">
                <a:latin typeface="Ariel"/>
                <a:cs typeface="Arial" panose="020B0604020202020204" pitchFamily="34" charset="0"/>
              </a:rPr>
              <a:t>dat</a:t>
            </a:r>
            <a:r>
              <a:rPr lang="nl-BE" sz="2200">
                <a:latin typeface="Ariel"/>
                <a:cs typeface="Arial" panose="020B0604020202020204" pitchFamily="34" charset="0"/>
              </a:rPr>
              <a:t> je</a:t>
            </a:r>
            <a:r>
              <a:rPr sz="2200">
                <a:latin typeface="Ariel"/>
                <a:cs typeface="Arial" panose="020B0604020202020204" pitchFamily="34" charset="0"/>
              </a:rPr>
              <a:t> </a:t>
            </a:r>
            <a:r>
              <a:rPr sz="2200" err="1">
                <a:latin typeface="Ariel"/>
                <a:cs typeface="Arial" panose="020B0604020202020204" pitchFamily="34" charset="0"/>
              </a:rPr>
              <a:t>medicatie</a:t>
            </a:r>
            <a:r>
              <a:rPr sz="2200">
                <a:latin typeface="Ariel"/>
                <a:cs typeface="Arial" panose="020B0604020202020204" pitchFamily="34" charset="0"/>
              </a:rPr>
              <a:t> </a:t>
            </a:r>
            <a:r>
              <a:rPr lang="nl-BE" sz="2200">
                <a:latin typeface="Ariel"/>
                <a:cs typeface="Arial" panose="020B0604020202020204" pitchFamily="34" charset="0"/>
              </a:rPr>
              <a:t>je</a:t>
            </a:r>
            <a:r>
              <a:rPr sz="2200">
                <a:latin typeface="Ariel"/>
                <a:cs typeface="Arial" panose="020B0604020202020204" pitchFamily="34" charset="0"/>
              </a:rPr>
              <a:t> </a:t>
            </a:r>
            <a:r>
              <a:rPr sz="2200" err="1">
                <a:latin typeface="Ariel"/>
                <a:cs typeface="Arial" panose="020B0604020202020204" pitchFamily="34" charset="0"/>
              </a:rPr>
              <a:t>seksleven</a:t>
            </a:r>
            <a:r>
              <a:rPr sz="2200">
                <a:latin typeface="Ariel"/>
                <a:cs typeface="Arial" panose="020B0604020202020204" pitchFamily="34" charset="0"/>
              </a:rPr>
              <a:t> </a:t>
            </a:r>
            <a:r>
              <a:rPr lang="nl-BE" sz="2200">
                <a:latin typeface="Ariel"/>
                <a:cs typeface="Arial" panose="020B0604020202020204" pitchFamily="34" charset="0"/>
              </a:rPr>
              <a:t>kan</a:t>
            </a:r>
            <a:r>
              <a:rPr sz="2200">
                <a:latin typeface="Ariel"/>
                <a:cs typeface="Arial" panose="020B0604020202020204" pitchFamily="34" charset="0"/>
              </a:rPr>
              <a:t> </a:t>
            </a:r>
            <a:r>
              <a:rPr sz="2200" err="1">
                <a:latin typeface="Ariel"/>
                <a:cs typeface="Arial" panose="020B0604020202020204" pitchFamily="34" charset="0"/>
              </a:rPr>
              <a:t>beïnvloeden</a:t>
            </a:r>
            <a:r>
              <a:rPr sz="2200">
                <a:latin typeface="Ariel"/>
                <a:cs typeface="Arial" panose="020B0604020202020204" pitchFamily="34" charset="0"/>
              </a:rPr>
              <a:t>. Zo </a:t>
            </a:r>
            <a:r>
              <a:rPr sz="2200" err="1">
                <a:latin typeface="Ariel"/>
                <a:cs typeface="Arial" panose="020B0604020202020204" pitchFamily="34" charset="0"/>
              </a:rPr>
              <a:t>kunnen</a:t>
            </a:r>
            <a:r>
              <a:rPr sz="2200">
                <a:latin typeface="Ariel"/>
                <a:cs typeface="Arial" panose="020B0604020202020204" pitchFamily="34" charset="0"/>
              </a:rPr>
              <a:t>  </a:t>
            </a:r>
            <a:r>
              <a:rPr sz="2200" err="1">
                <a:latin typeface="Ariel"/>
                <a:cs typeface="Arial" panose="020B0604020202020204" pitchFamily="34" charset="0"/>
              </a:rPr>
              <a:t>bètablokkers</a:t>
            </a:r>
            <a:r>
              <a:rPr sz="2200">
                <a:latin typeface="Ariel"/>
                <a:cs typeface="Arial" panose="020B0604020202020204" pitchFamily="34" charset="0"/>
              </a:rPr>
              <a:t> </a:t>
            </a:r>
            <a:r>
              <a:rPr sz="2200" err="1">
                <a:latin typeface="Ariel"/>
                <a:cs typeface="Arial" panose="020B0604020202020204" pitchFamily="34" charset="0"/>
              </a:rPr>
              <a:t>erectieproblemen</a:t>
            </a:r>
            <a:r>
              <a:rPr sz="2200">
                <a:latin typeface="Ariel"/>
                <a:cs typeface="Arial" panose="020B0604020202020204" pitchFamily="34" charset="0"/>
              </a:rPr>
              <a:t> </a:t>
            </a:r>
            <a:r>
              <a:rPr sz="2200" err="1">
                <a:latin typeface="Ariel"/>
                <a:cs typeface="Arial" panose="020B0604020202020204" pitchFamily="34" charset="0"/>
              </a:rPr>
              <a:t>geven</a:t>
            </a:r>
            <a:r>
              <a:rPr lang="nl-BE" sz="2200">
                <a:latin typeface="Ariel"/>
                <a:cs typeface="Arial" panose="020B0604020202020204" pitchFamily="34" charset="0"/>
              </a:rPr>
              <a:t> of er voor zorgen dat je</a:t>
            </a:r>
            <a:r>
              <a:rPr sz="2200">
                <a:latin typeface="Ariel"/>
                <a:cs typeface="Arial" panose="020B0604020202020204" pitchFamily="34" charset="0"/>
              </a:rPr>
              <a:t>  vagina minder </a:t>
            </a:r>
            <a:r>
              <a:rPr sz="2200" err="1">
                <a:latin typeface="Ariel"/>
                <a:cs typeface="Arial" panose="020B0604020202020204" pitchFamily="34" charset="0"/>
              </a:rPr>
              <a:t>vochtig</a:t>
            </a:r>
            <a:r>
              <a:rPr sz="2200">
                <a:latin typeface="Ariel"/>
                <a:cs typeface="Arial" panose="020B0604020202020204" pitchFamily="34" charset="0"/>
              </a:rPr>
              <a:t> </a:t>
            </a:r>
            <a:r>
              <a:rPr sz="2200" err="1">
                <a:latin typeface="Ariel"/>
                <a:cs typeface="Arial" panose="020B0604020202020204" pitchFamily="34" charset="0"/>
              </a:rPr>
              <a:t>wordt</a:t>
            </a:r>
            <a:r>
              <a:rPr sz="2200">
                <a:latin typeface="Ariel"/>
                <a:cs typeface="Arial" panose="020B0604020202020204" pitchFamily="34" charset="0"/>
              </a:rPr>
              <a:t>. </a:t>
            </a:r>
            <a:r>
              <a:rPr sz="2200" err="1">
                <a:latin typeface="Ariel"/>
                <a:cs typeface="Arial" panose="020B0604020202020204" pitchFamily="34" charset="0"/>
              </a:rPr>
              <a:t>Deze</a:t>
            </a:r>
            <a:r>
              <a:rPr sz="2200">
                <a:latin typeface="Ariel"/>
                <a:cs typeface="Arial" panose="020B0604020202020204" pitchFamily="34" charset="0"/>
              </a:rPr>
              <a:t> </a:t>
            </a:r>
            <a:r>
              <a:rPr sz="2200" err="1">
                <a:latin typeface="Ariel"/>
                <a:cs typeface="Arial" panose="020B0604020202020204" pitchFamily="34" charset="0"/>
              </a:rPr>
              <a:t>bijwerkingen</a:t>
            </a:r>
            <a:r>
              <a:rPr sz="2200">
                <a:latin typeface="Ariel"/>
                <a:cs typeface="Arial" panose="020B0604020202020204" pitchFamily="34" charset="0"/>
              </a:rPr>
              <a:t> </a:t>
            </a:r>
            <a:r>
              <a:rPr sz="2200" err="1">
                <a:latin typeface="Ariel"/>
                <a:cs typeface="Arial" panose="020B0604020202020204" pitchFamily="34" charset="0"/>
              </a:rPr>
              <a:t>verdwijnen</a:t>
            </a:r>
            <a:r>
              <a:rPr sz="2200">
                <a:latin typeface="Ariel"/>
                <a:cs typeface="Arial" panose="020B0604020202020204" pitchFamily="34" charset="0"/>
              </a:rPr>
              <a:t> </a:t>
            </a:r>
            <a:r>
              <a:rPr sz="2200" err="1">
                <a:latin typeface="Ariel"/>
                <a:cs typeface="Arial" panose="020B0604020202020204" pitchFamily="34" charset="0"/>
              </a:rPr>
              <a:t>meestal</a:t>
            </a:r>
            <a:r>
              <a:rPr sz="2200">
                <a:latin typeface="Ariel"/>
                <a:cs typeface="Arial" panose="020B0604020202020204" pitchFamily="34" charset="0"/>
              </a:rPr>
              <a:t> </a:t>
            </a:r>
            <a:r>
              <a:rPr sz="2200" err="1">
                <a:latin typeface="Ariel"/>
                <a:cs typeface="Arial" panose="020B0604020202020204" pitchFamily="34" charset="0"/>
              </a:rPr>
              <a:t>als</a:t>
            </a:r>
            <a:r>
              <a:rPr sz="2200">
                <a:latin typeface="Ariel"/>
                <a:cs typeface="Arial" panose="020B0604020202020204" pitchFamily="34" charset="0"/>
              </a:rPr>
              <a:t> </a:t>
            </a:r>
            <a:r>
              <a:rPr lang="nl-BE" sz="2200">
                <a:latin typeface="Ariel"/>
                <a:cs typeface="Arial" panose="020B0604020202020204" pitchFamily="34" charset="0"/>
              </a:rPr>
              <a:t>je</a:t>
            </a:r>
            <a:r>
              <a:rPr sz="2200">
                <a:latin typeface="Ariel"/>
                <a:cs typeface="Arial" panose="020B0604020202020204" pitchFamily="34" charset="0"/>
              </a:rPr>
              <a:t> de </a:t>
            </a:r>
            <a:r>
              <a:rPr sz="2200" err="1">
                <a:latin typeface="Ariel"/>
                <a:cs typeface="Arial" panose="020B0604020202020204" pitchFamily="34" charset="0"/>
              </a:rPr>
              <a:t>medicijnen</a:t>
            </a:r>
            <a:r>
              <a:rPr sz="2200">
                <a:latin typeface="Ariel"/>
                <a:cs typeface="Arial" panose="020B0604020202020204" pitchFamily="34" charset="0"/>
              </a:rPr>
              <a:t> </a:t>
            </a:r>
            <a:r>
              <a:rPr sz="2200" err="1">
                <a:latin typeface="Ariel"/>
                <a:cs typeface="Arial" panose="020B0604020202020204" pitchFamily="34" charset="0"/>
              </a:rPr>
              <a:t>een</a:t>
            </a:r>
            <a:r>
              <a:rPr sz="2200">
                <a:latin typeface="Ariel"/>
                <a:cs typeface="Arial" panose="020B0604020202020204" pitchFamily="34" charset="0"/>
              </a:rPr>
              <a:t> </a:t>
            </a:r>
            <a:r>
              <a:rPr sz="2200" err="1">
                <a:latin typeface="Ariel"/>
                <a:cs typeface="Arial" panose="020B0604020202020204" pitchFamily="34" charset="0"/>
              </a:rPr>
              <a:t>tijdje</a:t>
            </a:r>
            <a:r>
              <a:rPr sz="2200">
                <a:latin typeface="Ariel"/>
                <a:cs typeface="Arial" panose="020B0604020202020204" pitchFamily="34" charset="0"/>
              </a:rPr>
              <a:t> </a:t>
            </a:r>
            <a:r>
              <a:rPr sz="2200" err="1">
                <a:latin typeface="Ariel"/>
                <a:cs typeface="Arial" panose="020B0604020202020204" pitchFamily="34" charset="0"/>
              </a:rPr>
              <a:t>gebruikt</a:t>
            </a:r>
            <a:r>
              <a:rPr sz="2200">
                <a:latin typeface="Ariel"/>
                <a:cs typeface="Arial" panose="020B0604020202020204" pitchFamily="34" charset="0"/>
              </a:rPr>
              <a:t>. </a:t>
            </a:r>
            <a:r>
              <a:rPr lang="nl-BE" sz="2200">
                <a:latin typeface="Ariel"/>
                <a:cs typeface="Arial" panose="020B0604020202020204" pitchFamily="34" charset="0"/>
              </a:rPr>
              <a:t>Als je blijft last ondervinden, neem je best contact op met je huisarts. Neem niet op eigen houtje medicatie in. </a:t>
            </a:r>
            <a:endParaRPr sz="2200">
              <a:latin typeface="Ariel"/>
              <a:cs typeface="Arial" panose="020B0604020202020204" pitchFamily="34" charset="0"/>
            </a:endParaRPr>
          </a:p>
        </p:txBody>
      </p:sp>
      <p:sp>
        <p:nvSpPr>
          <p:cNvPr id="17" name="object 17"/>
          <p:cNvSpPr txBox="1">
            <a:spLocks noGrp="1"/>
          </p:cNvSpPr>
          <p:nvPr>
            <p:ph type="title"/>
          </p:nvPr>
        </p:nvSpPr>
        <p:spPr>
          <a:prstGeom prst="rect">
            <a:avLst/>
          </a:prstGeom>
        </p:spPr>
        <p:txBody>
          <a:bodyPr vert="horz" wrap="square" lIns="0" tIns="275501" rIns="0" bIns="0" rtlCol="0">
            <a:spAutoFit/>
          </a:bodyPr>
          <a:lstStyle/>
          <a:p>
            <a:pPr marL="3916045">
              <a:lnSpc>
                <a:spcPct val="100000"/>
              </a:lnSpc>
              <a:spcBef>
                <a:spcPts val="100"/>
              </a:spcBef>
            </a:pPr>
            <a:r>
              <a:rPr spc="-10">
                <a:latin typeface="Arial" panose="020B0604020202020204" pitchFamily="34" charset="0"/>
                <a:cs typeface="Arial" panose="020B0604020202020204" pitchFamily="34" charset="0"/>
              </a:rPr>
              <a:t>Seksualiteit</a:t>
            </a:r>
          </a:p>
        </p:txBody>
      </p:sp>
      <p:sp>
        <p:nvSpPr>
          <p:cNvPr id="20" name="object 20"/>
          <p:cNvSpPr txBox="1"/>
          <p:nvPr/>
        </p:nvSpPr>
        <p:spPr>
          <a:xfrm>
            <a:off x="2455138" y="3274035"/>
            <a:ext cx="5373370" cy="513080"/>
          </a:xfrm>
          <a:prstGeom prst="rect">
            <a:avLst/>
          </a:prstGeom>
        </p:spPr>
        <p:txBody>
          <a:bodyPr vert="horz" wrap="square" lIns="0" tIns="12700" rIns="0" bIns="0" rtlCol="0">
            <a:spAutoFit/>
          </a:bodyPr>
          <a:lstStyle/>
          <a:p>
            <a:pPr marL="12700">
              <a:lnSpc>
                <a:spcPct val="100000"/>
              </a:lnSpc>
              <a:spcBef>
                <a:spcPts val="100"/>
              </a:spcBef>
            </a:pPr>
            <a:r>
              <a:rPr sz="3200" spc="-180">
                <a:latin typeface="Ariel"/>
                <a:cs typeface="Arial" panose="020B0604020202020204" pitchFamily="34" charset="0"/>
              </a:rPr>
              <a:t>Wat</a:t>
            </a:r>
            <a:r>
              <a:rPr sz="3200" spc="-270">
                <a:latin typeface="Ariel"/>
                <a:cs typeface="Arial" panose="020B0604020202020204" pitchFamily="34" charset="0"/>
              </a:rPr>
              <a:t> </a:t>
            </a:r>
            <a:r>
              <a:rPr sz="3200" spc="-120">
                <a:latin typeface="Ariel"/>
                <a:cs typeface="Arial" panose="020B0604020202020204" pitchFamily="34" charset="0"/>
              </a:rPr>
              <a:t>is</a:t>
            </a:r>
            <a:r>
              <a:rPr sz="3200" spc="-265">
                <a:latin typeface="Ariel"/>
                <a:cs typeface="Arial" panose="020B0604020202020204" pitchFamily="34" charset="0"/>
              </a:rPr>
              <a:t> </a:t>
            </a:r>
            <a:r>
              <a:rPr lang="nl-BE" sz="3200" spc="-130">
                <a:latin typeface="Ariel"/>
                <a:cs typeface="Arial" panose="020B0604020202020204" pitchFamily="34" charset="0"/>
              </a:rPr>
              <a:t>jouw</a:t>
            </a:r>
            <a:r>
              <a:rPr sz="3200" spc="-265">
                <a:latin typeface="Ariel"/>
                <a:cs typeface="Arial" panose="020B0604020202020204" pitchFamily="34" charset="0"/>
              </a:rPr>
              <a:t> </a:t>
            </a:r>
            <a:r>
              <a:rPr sz="3200" spc="-155" err="1">
                <a:latin typeface="Ariel"/>
                <a:cs typeface="Arial" panose="020B0604020202020204" pitchFamily="34" charset="0"/>
              </a:rPr>
              <a:t>ervaring</a:t>
            </a:r>
            <a:r>
              <a:rPr sz="3200" spc="-265">
                <a:latin typeface="Ariel"/>
                <a:cs typeface="Arial" panose="020B0604020202020204" pitchFamily="34" charset="0"/>
              </a:rPr>
              <a:t> </a:t>
            </a:r>
            <a:r>
              <a:rPr sz="3200" spc="-105" err="1">
                <a:latin typeface="Ariel"/>
                <a:cs typeface="Arial" panose="020B0604020202020204" pitchFamily="34" charset="0"/>
              </a:rPr>
              <a:t>hiermee</a:t>
            </a:r>
            <a:r>
              <a:rPr sz="3200" spc="-105">
                <a:latin typeface="Ariel"/>
                <a:cs typeface="Arial" panose="020B0604020202020204" pitchFamily="34" charset="0"/>
              </a:rPr>
              <a:t>?</a:t>
            </a:r>
            <a:endParaRPr sz="3200">
              <a:latin typeface="Ariel"/>
              <a:cs typeface="Arial" panose="020B0604020202020204" pitchFamily="34" charset="0"/>
            </a:endParaRPr>
          </a:p>
        </p:txBody>
      </p:sp>
      <p:sp>
        <p:nvSpPr>
          <p:cNvPr id="22" name="object 15">
            <a:extLst>
              <a:ext uri="{FF2B5EF4-FFF2-40B4-BE49-F238E27FC236}">
                <a16:creationId xmlns:a16="http://schemas.microsoft.com/office/drawing/2014/main" id="{6BF5A844-5829-F842-A059-DE1DA8C7FEFD}"/>
              </a:ext>
            </a:extLst>
          </p:cNvPr>
          <p:cNvSpPr txBox="1"/>
          <p:nvPr/>
        </p:nvSpPr>
        <p:spPr>
          <a:xfrm>
            <a:off x="15608046" y="2674595"/>
            <a:ext cx="1988820" cy="513080"/>
          </a:xfrm>
          <a:prstGeom prst="rect">
            <a:avLst/>
          </a:prstGeom>
        </p:spPr>
        <p:txBody>
          <a:bodyPr vert="horz" wrap="square" lIns="0" tIns="12700" rIns="0" bIns="0" rtlCol="0">
            <a:spAutoFit/>
          </a:bodyPr>
          <a:lstStyle/>
          <a:p>
            <a:pPr marL="12700" algn="ctr">
              <a:lnSpc>
                <a:spcPct val="100000"/>
              </a:lnSpc>
              <a:spcBef>
                <a:spcPts val="100"/>
              </a:spcBef>
            </a:pPr>
            <a:r>
              <a:rPr lang="nl-BE" sz="3200" spc="-60">
                <a:solidFill>
                  <a:schemeClr val="bg1"/>
                </a:solidFill>
                <a:latin typeface="Arial"/>
                <a:cs typeface="Arial"/>
                <a:hlinkClick r:id="" action="ppaction://noaction">
                  <a:extLst>
                    <a:ext uri="{A12FA001-AC4F-418D-AE19-62706E023703}">
                      <ahyp:hlinkClr xmlns:ahyp="http://schemas.microsoft.com/office/drawing/2018/hyperlinkcolor" val="tx"/>
                    </a:ext>
                  </a:extLst>
                </a:hlinkClick>
              </a:rPr>
              <a:t>Terug</a:t>
            </a:r>
            <a:endParaRPr sz="3200">
              <a:solidFill>
                <a:schemeClr val="bg1"/>
              </a:solidFill>
              <a:latin typeface="Arial"/>
              <a:cs typeface="Arial"/>
            </a:endParaRPr>
          </a:p>
        </p:txBody>
      </p:sp>
      <p:sp>
        <p:nvSpPr>
          <p:cNvPr id="23" name="Rechthoek: afgeronde hoeken 22">
            <a:extLst>
              <a:ext uri="{FF2B5EF4-FFF2-40B4-BE49-F238E27FC236}">
                <a16:creationId xmlns:a16="http://schemas.microsoft.com/office/drawing/2014/main" id="{6BEB124A-3EAC-79EF-ED51-BFFBF88C2E51}"/>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object 9">
            <a:extLst>
              <a:ext uri="{FF2B5EF4-FFF2-40B4-BE49-F238E27FC236}">
                <a16:creationId xmlns:a16="http://schemas.microsoft.com/office/drawing/2014/main" id="{A272C937-2053-A8A6-39F6-821787156663}"/>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Seksualiteit en hartfalen</a:t>
            </a:r>
            <a:endParaRPr lang="nl-BE" b="1" spc="-20">
              <a:solidFill>
                <a:schemeClr val="bg1"/>
              </a:solidFill>
              <a:latin typeface="Ariel"/>
            </a:endParaRPr>
          </a:p>
        </p:txBody>
      </p:sp>
      <p:pic>
        <p:nvPicPr>
          <p:cNvPr id="25" name="object 14">
            <a:extLst>
              <a:ext uri="{FF2B5EF4-FFF2-40B4-BE49-F238E27FC236}">
                <a16:creationId xmlns:a16="http://schemas.microsoft.com/office/drawing/2014/main" id="{E49AF63F-6170-DE80-827F-336B925BF5CF}"/>
              </a:ext>
            </a:extLst>
          </p:cNvPr>
          <p:cNvPicPr/>
          <p:nvPr/>
        </p:nvPicPr>
        <p:blipFill>
          <a:blip r:embed="rId4" cstate="print"/>
          <a:stretch>
            <a:fillRect/>
          </a:stretch>
        </p:blipFill>
        <p:spPr>
          <a:xfrm>
            <a:off x="16044291" y="685575"/>
            <a:ext cx="1222502" cy="1239596"/>
          </a:xfrm>
          <a:prstGeom prst="rect">
            <a:avLst/>
          </a:prstGeom>
        </p:spPr>
      </p:pic>
      <p:grpSp>
        <p:nvGrpSpPr>
          <p:cNvPr id="26" name="object 31">
            <a:extLst>
              <a:ext uri="{FF2B5EF4-FFF2-40B4-BE49-F238E27FC236}">
                <a16:creationId xmlns:a16="http://schemas.microsoft.com/office/drawing/2014/main" id="{EE7117ED-6ECD-D881-F402-A990070E98EF}"/>
              </a:ext>
            </a:extLst>
          </p:cNvPr>
          <p:cNvGrpSpPr/>
          <p:nvPr/>
        </p:nvGrpSpPr>
        <p:grpSpPr>
          <a:xfrm>
            <a:off x="16056102" y="697360"/>
            <a:ext cx="1198880" cy="1216025"/>
            <a:chOff x="16659987" y="575220"/>
            <a:chExt cx="1198880" cy="1216025"/>
          </a:xfrm>
        </p:grpSpPr>
        <p:sp>
          <p:nvSpPr>
            <p:cNvPr id="27" name="object 32">
              <a:extLst>
                <a:ext uri="{FF2B5EF4-FFF2-40B4-BE49-F238E27FC236}">
                  <a16:creationId xmlns:a16="http://schemas.microsoft.com/office/drawing/2014/main" id="{B2F67878-65D2-C225-7D73-C4B664E14581}"/>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8" name="object 33">
              <a:extLst>
                <a:ext uri="{FF2B5EF4-FFF2-40B4-BE49-F238E27FC236}">
                  <a16:creationId xmlns:a16="http://schemas.microsoft.com/office/drawing/2014/main" id="{823692F7-A37D-D5CB-6F52-EE785C430E4F}"/>
                </a:ext>
              </a:extLst>
            </p:cNvPr>
            <p:cNvPicPr/>
            <p:nvPr/>
          </p:nvPicPr>
          <p:blipFill>
            <a:blip r:embed="rId5" cstate="print"/>
            <a:stretch>
              <a:fillRect/>
            </a:stretch>
          </p:blipFill>
          <p:spPr>
            <a:xfrm>
              <a:off x="17191989" y="786656"/>
              <a:ext cx="134493" cy="134747"/>
            </a:xfrm>
            <a:prstGeom prst="rect">
              <a:avLst/>
            </a:prstGeom>
          </p:spPr>
        </p:pic>
        <p:sp>
          <p:nvSpPr>
            <p:cNvPr id="29" name="object 34">
              <a:extLst>
                <a:ext uri="{FF2B5EF4-FFF2-40B4-BE49-F238E27FC236}">
                  <a16:creationId xmlns:a16="http://schemas.microsoft.com/office/drawing/2014/main" id="{D65DD154-8DB8-3574-F67B-7E433EC2C010}"/>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30" name="object 32">
            <a:extLst>
              <a:ext uri="{FF2B5EF4-FFF2-40B4-BE49-F238E27FC236}">
                <a16:creationId xmlns:a16="http://schemas.microsoft.com/office/drawing/2014/main" id="{CEDDB5AB-DBE0-856F-5365-A9C2ABE0D38A}"/>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1" name="Afbeelding 30" descr="Afbeelding met kunst&#10;&#10;Automatisch gegenereerde beschrijving">
            <a:extLst>
              <a:ext uri="{FF2B5EF4-FFF2-40B4-BE49-F238E27FC236}">
                <a16:creationId xmlns:a16="http://schemas.microsoft.com/office/drawing/2014/main" id="{2F754D1A-6AB8-EDB5-D7CF-C1C01D6FBB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32" name="object 5">
            <a:extLst>
              <a:ext uri="{FF2B5EF4-FFF2-40B4-BE49-F238E27FC236}">
                <a16:creationId xmlns:a16="http://schemas.microsoft.com/office/drawing/2014/main" id="{EEE1A4ED-D491-6017-4A97-8C84C6236BF1}"/>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33" name="object 7">
            <a:extLst>
              <a:ext uri="{FF2B5EF4-FFF2-40B4-BE49-F238E27FC236}">
                <a16:creationId xmlns:a16="http://schemas.microsoft.com/office/drawing/2014/main" id="{CF537F8E-6832-1F03-3DC0-4AB3B9559889}"/>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2" name="object 19">
            <a:extLst>
              <a:ext uri="{FF2B5EF4-FFF2-40B4-BE49-F238E27FC236}">
                <a16:creationId xmlns:a16="http://schemas.microsoft.com/office/drawing/2014/main" id="{0660625B-D6F1-E7A8-92D7-2DEC100419A7}"/>
              </a:ext>
            </a:extLst>
          </p:cNvPr>
          <p:cNvSpPr/>
          <p:nvPr/>
        </p:nvSpPr>
        <p:spPr>
          <a:xfrm>
            <a:off x="1783943" y="3000125"/>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3" name="Ovaal 2">
            <a:extLst>
              <a:ext uri="{FF2B5EF4-FFF2-40B4-BE49-F238E27FC236}">
                <a16:creationId xmlns:a16="http://schemas.microsoft.com/office/drawing/2014/main" id="{51429BF2-46E2-E9FC-7DEE-AC59DA897AF4}"/>
              </a:ext>
            </a:extLst>
          </p:cNvPr>
          <p:cNvSpPr/>
          <p:nvPr/>
        </p:nvSpPr>
        <p:spPr>
          <a:xfrm>
            <a:off x="1958422" y="3738492"/>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5" name="Rechthoek: afgeronde hoeken 4">
            <a:extLst>
              <a:ext uri="{FF2B5EF4-FFF2-40B4-BE49-F238E27FC236}">
                <a16:creationId xmlns:a16="http://schemas.microsoft.com/office/drawing/2014/main" id="{EB5D0DB5-BC0A-3725-E146-CDDE5AEFBE62}"/>
              </a:ext>
            </a:extLst>
          </p:cNvPr>
          <p:cNvSpPr/>
          <p:nvPr/>
        </p:nvSpPr>
        <p:spPr>
          <a:xfrm>
            <a:off x="15636215" y="9157444"/>
            <a:ext cx="2367103" cy="685800"/>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bject 15">
            <a:extLst>
              <a:ext uri="{FF2B5EF4-FFF2-40B4-BE49-F238E27FC236}">
                <a16:creationId xmlns:a16="http://schemas.microsoft.com/office/drawing/2014/main" id="{E0123B94-1315-11A9-81F9-1610591145DD}"/>
              </a:ext>
            </a:extLst>
          </p:cNvPr>
          <p:cNvSpPr txBox="1"/>
          <p:nvPr/>
        </p:nvSpPr>
        <p:spPr>
          <a:xfrm>
            <a:off x="15822723" y="9243804"/>
            <a:ext cx="1988820" cy="513080"/>
          </a:xfrm>
          <a:prstGeom prst="rect">
            <a:avLst/>
          </a:prstGeom>
        </p:spPr>
        <p:txBody>
          <a:bodyPr vert="horz" wrap="square" lIns="0" tIns="12700" rIns="0" bIns="0" rtlCol="0">
            <a:spAutoFit/>
          </a:bodyPr>
          <a:lstStyle/>
          <a:p>
            <a:pPr marL="12700" algn="ctr">
              <a:lnSpc>
                <a:spcPct val="100000"/>
              </a:lnSpc>
              <a:spcBef>
                <a:spcPts val="100"/>
              </a:spcBef>
            </a:pPr>
            <a:r>
              <a:rPr lang="nl-BE" sz="3200" spc="-6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Terug</a:t>
            </a:r>
            <a:endParaRPr sz="3200">
              <a:solidFill>
                <a:schemeClr val="bg1"/>
              </a:solidFill>
              <a:latin typeface="Arial"/>
              <a:cs typeface="Arial"/>
            </a:endParaRPr>
          </a:p>
        </p:txBody>
      </p:sp>
      <p:pic>
        <p:nvPicPr>
          <p:cNvPr id="12" name="Picture 11">
            <a:extLst>
              <a:ext uri="{FF2B5EF4-FFF2-40B4-BE49-F238E27FC236}">
                <a16:creationId xmlns:a16="http://schemas.microsoft.com/office/drawing/2014/main" id="{2D0940B4-9C1E-67E3-66F7-D1238AEB7B21}"/>
              </a:ext>
            </a:extLst>
          </p:cNvPr>
          <p:cNvPicPr>
            <a:picLocks noChangeAspect="1"/>
          </p:cNvPicPr>
          <p:nvPr/>
        </p:nvPicPr>
        <p:blipFill>
          <a:blip r:embed="rId8"/>
          <a:stretch>
            <a:fillRect/>
          </a:stretch>
        </p:blipFill>
        <p:spPr>
          <a:xfrm>
            <a:off x="13746967" y="6670525"/>
            <a:ext cx="3406620" cy="213914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786719A-064E-C080-446B-732FE3C060A9}"/>
              </a:ext>
            </a:extLst>
          </p:cNvPr>
          <p:cNvPicPr>
            <a:picLocks noChangeAspect="1"/>
          </p:cNvPicPr>
          <p:nvPr/>
        </p:nvPicPr>
        <p:blipFill>
          <a:blip r:embed="rId2"/>
          <a:stretch>
            <a:fillRect/>
          </a:stretch>
        </p:blipFill>
        <p:spPr>
          <a:xfrm>
            <a:off x="1055189" y="4465846"/>
            <a:ext cx="10310213" cy="4220954"/>
          </a:xfrm>
          <a:prstGeom prst="rect">
            <a:avLst/>
          </a:prstGeom>
        </p:spPr>
      </p:pic>
      <p:pic>
        <p:nvPicPr>
          <p:cNvPr id="7" name="object 7"/>
          <p:cNvPicPr/>
          <p:nvPr/>
        </p:nvPicPr>
        <p:blipFill>
          <a:blip r:embed="rId3" cstate="print"/>
          <a:stretch>
            <a:fillRect/>
          </a:stretch>
        </p:blipFill>
        <p:spPr>
          <a:xfrm>
            <a:off x="12969494" y="3438588"/>
            <a:ext cx="3695699" cy="3695699"/>
          </a:xfrm>
          <a:prstGeom prst="rect">
            <a:avLst/>
          </a:prstGeom>
        </p:spPr>
      </p:pic>
      <p:grpSp>
        <p:nvGrpSpPr>
          <p:cNvPr id="8" name="object 8"/>
          <p:cNvGrpSpPr/>
          <p:nvPr/>
        </p:nvGrpSpPr>
        <p:grpSpPr>
          <a:xfrm>
            <a:off x="16665320" y="697763"/>
            <a:ext cx="1188085" cy="1204595"/>
            <a:chOff x="16665320" y="697763"/>
            <a:chExt cx="1188085" cy="1204595"/>
          </a:xfrm>
        </p:grpSpPr>
        <p:sp>
          <p:nvSpPr>
            <p:cNvPr id="9" name="object 9"/>
            <p:cNvSpPr/>
            <p:nvPr/>
          </p:nvSpPr>
          <p:spPr>
            <a:xfrm>
              <a:off x="16665320" y="697763"/>
              <a:ext cx="1188085" cy="1204595"/>
            </a:xfrm>
            <a:custGeom>
              <a:avLst/>
              <a:gdLst/>
              <a:ahLst/>
              <a:cxnLst/>
              <a:rect l="l" t="t" r="r" b="b"/>
              <a:pathLst>
                <a:path w="1188084" h="1204595">
                  <a:moveTo>
                    <a:pt x="593979" y="0"/>
                  </a:moveTo>
                  <a:lnTo>
                    <a:pt x="550312" y="1634"/>
                  </a:lnTo>
                  <a:lnTo>
                    <a:pt x="506841" y="6521"/>
                  </a:lnTo>
                  <a:lnTo>
                    <a:pt x="463839" y="14637"/>
                  </a:lnTo>
                  <a:lnTo>
                    <a:pt x="421513" y="25933"/>
                  </a:lnTo>
                  <a:lnTo>
                    <a:pt x="380222" y="40353"/>
                  </a:lnTo>
                  <a:lnTo>
                    <a:pt x="340058" y="57821"/>
                  </a:lnTo>
                  <a:lnTo>
                    <a:pt x="301180" y="78247"/>
                  </a:lnTo>
                  <a:lnTo>
                    <a:pt x="264033" y="101498"/>
                  </a:lnTo>
                  <a:lnTo>
                    <a:pt x="228582" y="127465"/>
                  </a:lnTo>
                  <a:lnTo>
                    <a:pt x="195103" y="156019"/>
                  </a:lnTo>
                  <a:lnTo>
                    <a:pt x="163824" y="186983"/>
                  </a:lnTo>
                  <a:lnTo>
                    <a:pt x="134874" y="220192"/>
                  </a:lnTo>
                  <a:lnTo>
                    <a:pt x="108442" y="255473"/>
                  </a:lnTo>
                  <a:lnTo>
                    <a:pt x="84550" y="292636"/>
                  </a:lnTo>
                  <a:lnTo>
                    <a:pt x="63464" y="331478"/>
                  </a:lnTo>
                  <a:lnTo>
                    <a:pt x="45212" y="371779"/>
                  </a:lnTo>
                  <a:lnTo>
                    <a:pt x="30031" y="413336"/>
                  </a:lnTo>
                  <a:lnTo>
                    <a:pt x="17827" y="455918"/>
                  </a:lnTo>
                  <a:lnTo>
                    <a:pt x="8761" y="499299"/>
                  </a:lnTo>
                  <a:lnTo>
                    <a:pt x="2921" y="543229"/>
                  </a:lnTo>
                  <a:lnTo>
                    <a:pt x="188" y="587474"/>
                  </a:lnTo>
                  <a:lnTo>
                    <a:pt x="0" y="602259"/>
                  </a:lnTo>
                  <a:lnTo>
                    <a:pt x="188" y="617042"/>
                  </a:lnTo>
                  <a:lnTo>
                    <a:pt x="2921" y="661289"/>
                  </a:lnTo>
                  <a:lnTo>
                    <a:pt x="8761" y="705219"/>
                  </a:lnTo>
                  <a:lnTo>
                    <a:pt x="17827" y="748599"/>
                  </a:lnTo>
                  <a:lnTo>
                    <a:pt x="30031" y="791182"/>
                  </a:lnTo>
                  <a:lnTo>
                    <a:pt x="45212" y="832739"/>
                  </a:lnTo>
                  <a:lnTo>
                    <a:pt x="63464" y="873035"/>
                  </a:lnTo>
                  <a:lnTo>
                    <a:pt x="84550" y="911880"/>
                  </a:lnTo>
                  <a:lnTo>
                    <a:pt x="108442" y="949050"/>
                  </a:lnTo>
                  <a:lnTo>
                    <a:pt x="134874" y="984326"/>
                  </a:lnTo>
                  <a:lnTo>
                    <a:pt x="163824" y="1017535"/>
                  </a:lnTo>
                  <a:lnTo>
                    <a:pt x="195103" y="1048502"/>
                  </a:lnTo>
                  <a:lnTo>
                    <a:pt x="228582" y="1077047"/>
                  </a:lnTo>
                  <a:lnTo>
                    <a:pt x="264033" y="1103020"/>
                  </a:lnTo>
                  <a:lnTo>
                    <a:pt x="301180" y="1126271"/>
                  </a:lnTo>
                  <a:lnTo>
                    <a:pt x="340058" y="1146692"/>
                  </a:lnTo>
                  <a:lnTo>
                    <a:pt x="380222" y="1164160"/>
                  </a:lnTo>
                  <a:lnTo>
                    <a:pt x="421513" y="1178585"/>
                  </a:lnTo>
                  <a:lnTo>
                    <a:pt x="463839" y="1189881"/>
                  </a:lnTo>
                  <a:lnTo>
                    <a:pt x="506841" y="1197998"/>
                  </a:lnTo>
                  <a:lnTo>
                    <a:pt x="550312" y="1202884"/>
                  </a:lnTo>
                  <a:lnTo>
                    <a:pt x="593979" y="1204518"/>
                  </a:lnTo>
                  <a:lnTo>
                    <a:pt x="608550" y="1204337"/>
                  </a:lnTo>
                  <a:lnTo>
                    <a:pt x="652145" y="1201610"/>
                  </a:lnTo>
                  <a:lnTo>
                    <a:pt x="695489" y="1195654"/>
                  </a:lnTo>
                  <a:lnTo>
                    <a:pt x="738314" y="1186467"/>
                  </a:lnTo>
                  <a:lnTo>
                    <a:pt x="780303" y="1174118"/>
                  </a:lnTo>
                  <a:lnTo>
                    <a:pt x="821309" y="1158671"/>
                  </a:lnTo>
                  <a:lnTo>
                    <a:pt x="861010" y="1140208"/>
                  </a:lnTo>
                  <a:lnTo>
                    <a:pt x="899350" y="1118833"/>
                  </a:lnTo>
                  <a:lnTo>
                    <a:pt x="935980" y="1094654"/>
                  </a:lnTo>
                  <a:lnTo>
                    <a:pt x="970788" y="1067803"/>
                  </a:lnTo>
                  <a:lnTo>
                    <a:pt x="1003542" y="1038446"/>
                  </a:lnTo>
                  <a:lnTo>
                    <a:pt x="1034049" y="1006711"/>
                  </a:lnTo>
                  <a:lnTo>
                    <a:pt x="1062180" y="972786"/>
                  </a:lnTo>
                  <a:lnTo>
                    <a:pt x="1087755" y="936853"/>
                  </a:lnTo>
                  <a:lnTo>
                    <a:pt x="1110722" y="899111"/>
                  </a:lnTo>
                  <a:lnTo>
                    <a:pt x="1130903" y="859756"/>
                  </a:lnTo>
                  <a:lnTo>
                    <a:pt x="1148123" y="819008"/>
                  </a:lnTo>
                  <a:lnTo>
                    <a:pt x="1162304" y="777087"/>
                  </a:lnTo>
                  <a:lnTo>
                    <a:pt x="1173501" y="734223"/>
                  </a:lnTo>
                  <a:lnTo>
                    <a:pt x="1181496" y="690629"/>
                  </a:lnTo>
                  <a:lnTo>
                    <a:pt x="1186297" y="646556"/>
                  </a:lnTo>
                  <a:lnTo>
                    <a:pt x="1187958" y="602259"/>
                  </a:lnTo>
                  <a:lnTo>
                    <a:pt x="1187769" y="587474"/>
                  </a:lnTo>
                  <a:lnTo>
                    <a:pt x="1185037" y="543229"/>
                  </a:lnTo>
                  <a:lnTo>
                    <a:pt x="1179197" y="499299"/>
                  </a:lnTo>
                  <a:lnTo>
                    <a:pt x="1170130" y="455918"/>
                  </a:lnTo>
                  <a:lnTo>
                    <a:pt x="1157926" y="413336"/>
                  </a:lnTo>
                  <a:lnTo>
                    <a:pt x="1142746" y="371779"/>
                  </a:lnTo>
                  <a:lnTo>
                    <a:pt x="1124493" y="331478"/>
                  </a:lnTo>
                  <a:lnTo>
                    <a:pt x="1103407" y="292636"/>
                  </a:lnTo>
                  <a:lnTo>
                    <a:pt x="1079515" y="255473"/>
                  </a:lnTo>
                  <a:lnTo>
                    <a:pt x="1053084" y="220192"/>
                  </a:lnTo>
                  <a:lnTo>
                    <a:pt x="1024133" y="186983"/>
                  </a:lnTo>
                  <a:lnTo>
                    <a:pt x="992854" y="156019"/>
                  </a:lnTo>
                  <a:lnTo>
                    <a:pt x="959375" y="127465"/>
                  </a:lnTo>
                  <a:lnTo>
                    <a:pt x="923925" y="101498"/>
                  </a:lnTo>
                  <a:lnTo>
                    <a:pt x="886777" y="78247"/>
                  </a:lnTo>
                  <a:lnTo>
                    <a:pt x="847899" y="57821"/>
                  </a:lnTo>
                  <a:lnTo>
                    <a:pt x="807735" y="40353"/>
                  </a:lnTo>
                  <a:lnTo>
                    <a:pt x="766445" y="25933"/>
                  </a:lnTo>
                  <a:lnTo>
                    <a:pt x="724118" y="14637"/>
                  </a:lnTo>
                  <a:lnTo>
                    <a:pt x="681116" y="6521"/>
                  </a:lnTo>
                  <a:lnTo>
                    <a:pt x="637645" y="1634"/>
                  </a:lnTo>
                  <a:lnTo>
                    <a:pt x="593979" y="0"/>
                  </a:lnTo>
                  <a:close/>
                </a:path>
              </a:pathLst>
            </a:custGeom>
            <a:solidFill>
              <a:srgbClr val="CEE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16921226" y="972540"/>
              <a:ext cx="675640" cy="670560"/>
            </a:xfrm>
            <a:custGeom>
              <a:avLst/>
              <a:gdLst/>
              <a:ahLst/>
              <a:cxnLst/>
              <a:rect l="l" t="t" r="r" b="b"/>
              <a:pathLst>
                <a:path w="675640" h="670560">
                  <a:moveTo>
                    <a:pt x="344043" y="613410"/>
                  </a:moveTo>
                  <a:lnTo>
                    <a:pt x="331343" y="613410"/>
                  </a:lnTo>
                  <a:lnTo>
                    <a:pt x="331767" y="627380"/>
                  </a:lnTo>
                  <a:lnTo>
                    <a:pt x="331942" y="640080"/>
                  </a:lnTo>
                  <a:lnTo>
                    <a:pt x="332232" y="670560"/>
                  </a:lnTo>
                  <a:lnTo>
                    <a:pt x="343408" y="670560"/>
                  </a:lnTo>
                  <a:lnTo>
                    <a:pt x="343630" y="642620"/>
                  </a:lnTo>
                  <a:lnTo>
                    <a:pt x="343800" y="627380"/>
                  </a:lnTo>
                  <a:lnTo>
                    <a:pt x="344043" y="613410"/>
                  </a:lnTo>
                  <a:close/>
                </a:path>
                <a:path w="675640" h="670560">
                  <a:moveTo>
                    <a:pt x="248412" y="171450"/>
                  </a:moveTo>
                  <a:lnTo>
                    <a:pt x="242552" y="171450"/>
                  </a:lnTo>
                  <a:lnTo>
                    <a:pt x="236013" y="175260"/>
                  </a:lnTo>
                  <a:lnTo>
                    <a:pt x="228498" y="180340"/>
                  </a:lnTo>
                  <a:lnTo>
                    <a:pt x="219710" y="185420"/>
                  </a:lnTo>
                  <a:lnTo>
                    <a:pt x="184151" y="208280"/>
                  </a:lnTo>
                  <a:lnTo>
                    <a:pt x="168338" y="247650"/>
                  </a:lnTo>
                  <a:lnTo>
                    <a:pt x="171759" y="262890"/>
                  </a:lnTo>
                  <a:lnTo>
                    <a:pt x="201453" y="293370"/>
                  </a:lnTo>
                  <a:lnTo>
                    <a:pt x="266192" y="313690"/>
                  </a:lnTo>
                  <a:lnTo>
                    <a:pt x="302895" y="322580"/>
                  </a:lnTo>
                  <a:lnTo>
                    <a:pt x="297372" y="327660"/>
                  </a:lnTo>
                  <a:lnTo>
                    <a:pt x="271658" y="358140"/>
                  </a:lnTo>
                  <a:lnTo>
                    <a:pt x="261796" y="394970"/>
                  </a:lnTo>
                  <a:lnTo>
                    <a:pt x="262890" y="414020"/>
                  </a:lnTo>
                  <a:lnTo>
                    <a:pt x="269755" y="430530"/>
                  </a:lnTo>
                  <a:lnTo>
                    <a:pt x="281146" y="443230"/>
                  </a:lnTo>
                  <a:lnTo>
                    <a:pt x="295251" y="454660"/>
                  </a:lnTo>
                  <a:lnTo>
                    <a:pt x="310261" y="463550"/>
                  </a:lnTo>
                  <a:lnTo>
                    <a:pt x="299335" y="471170"/>
                  </a:lnTo>
                  <a:lnTo>
                    <a:pt x="289052" y="480060"/>
                  </a:lnTo>
                  <a:lnTo>
                    <a:pt x="280007" y="490220"/>
                  </a:lnTo>
                  <a:lnTo>
                    <a:pt x="272796" y="501650"/>
                  </a:lnTo>
                  <a:lnTo>
                    <a:pt x="265761" y="533400"/>
                  </a:lnTo>
                  <a:lnTo>
                    <a:pt x="275859" y="557530"/>
                  </a:lnTo>
                  <a:lnTo>
                    <a:pt x="297888" y="579120"/>
                  </a:lnTo>
                  <a:lnTo>
                    <a:pt x="326644" y="599440"/>
                  </a:lnTo>
                  <a:lnTo>
                    <a:pt x="316148" y="613410"/>
                  </a:lnTo>
                  <a:lnTo>
                    <a:pt x="306879" y="631190"/>
                  </a:lnTo>
                  <a:lnTo>
                    <a:pt x="302158" y="647700"/>
                  </a:lnTo>
                  <a:lnTo>
                    <a:pt x="305308" y="662940"/>
                  </a:lnTo>
                  <a:lnTo>
                    <a:pt x="307875" y="651510"/>
                  </a:lnTo>
                  <a:lnTo>
                    <a:pt x="310610" y="640080"/>
                  </a:lnTo>
                  <a:lnTo>
                    <a:pt x="317202" y="628650"/>
                  </a:lnTo>
                  <a:lnTo>
                    <a:pt x="331343" y="613410"/>
                  </a:lnTo>
                  <a:lnTo>
                    <a:pt x="358807" y="613410"/>
                  </a:lnTo>
                  <a:lnTo>
                    <a:pt x="357161" y="610870"/>
                  </a:lnTo>
                  <a:lnTo>
                    <a:pt x="348742" y="599440"/>
                  </a:lnTo>
                  <a:lnTo>
                    <a:pt x="373630" y="581660"/>
                  </a:lnTo>
                  <a:lnTo>
                    <a:pt x="331216" y="581660"/>
                  </a:lnTo>
                  <a:lnTo>
                    <a:pt x="301301" y="554990"/>
                  </a:lnTo>
                  <a:lnTo>
                    <a:pt x="287734" y="529590"/>
                  </a:lnTo>
                  <a:lnTo>
                    <a:pt x="289085" y="521970"/>
                  </a:lnTo>
                  <a:lnTo>
                    <a:pt x="318512" y="488950"/>
                  </a:lnTo>
                  <a:lnTo>
                    <a:pt x="329184" y="482600"/>
                  </a:lnTo>
                  <a:lnTo>
                    <a:pt x="388208" y="482600"/>
                  </a:lnTo>
                  <a:lnTo>
                    <a:pt x="378765" y="473710"/>
                  </a:lnTo>
                  <a:lnTo>
                    <a:pt x="365506" y="463550"/>
                  </a:lnTo>
                  <a:lnTo>
                    <a:pt x="391398" y="445770"/>
                  </a:lnTo>
                  <a:lnTo>
                    <a:pt x="393580" y="443230"/>
                  </a:lnTo>
                  <a:lnTo>
                    <a:pt x="329184" y="443230"/>
                  </a:lnTo>
                  <a:lnTo>
                    <a:pt x="318127" y="436880"/>
                  </a:lnTo>
                  <a:lnTo>
                    <a:pt x="307308" y="429260"/>
                  </a:lnTo>
                  <a:lnTo>
                    <a:pt x="297965" y="421640"/>
                  </a:lnTo>
                  <a:lnTo>
                    <a:pt x="291338" y="410210"/>
                  </a:lnTo>
                  <a:lnTo>
                    <a:pt x="290673" y="388620"/>
                  </a:lnTo>
                  <a:lnTo>
                    <a:pt x="297545" y="369570"/>
                  </a:lnTo>
                  <a:lnTo>
                    <a:pt x="310393" y="351790"/>
                  </a:lnTo>
                  <a:lnTo>
                    <a:pt x="327660" y="340360"/>
                  </a:lnTo>
                  <a:lnTo>
                    <a:pt x="347956" y="340360"/>
                  </a:lnTo>
                  <a:lnTo>
                    <a:pt x="347980" y="339090"/>
                  </a:lnTo>
                  <a:lnTo>
                    <a:pt x="389934" y="339090"/>
                  </a:lnTo>
                  <a:lnTo>
                    <a:pt x="384629" y="332740"/>
                  </a:lnTo>
                  <a:lnTo>
                    <a:pt x="372745" y="322580"/>
                  </a:lnTo>
                  <a:lnTo>
                    <a:pt x="426878" y="309880"/>
                  </a:lnTo>
                  <a:lnTo>
                    <a:pt x="453505" y="302260"/>
                  </a:lnTo>
                  <a:lnTo>
                    <a:pt x="459152" y="299720"/>
                  </a:lnTo>
                  <a:lnTo>
                    <a:pt x="326898" y="299720"/>
                  </a:lnTo>
                  <a:lnTo>
                    <a:pt x="285567" y="285750"/>
                  </a:lnTo>
                  <a:lnTo>
                    <a:pt x="245141" y="275590"/>
                  </a:lnTo>
                  <a:lnTo>
                    <a:pt x="212669" y="264160"/>
                  </a:lnTo>
                  <a:lnTo>
                    <a:pt x="195199" y="251460"/>
                  </a:lnTo>
                  <a:lnTo>
                    <a:pt x="195210" y="240030"/>
                  </a:lnTo>
                  <a:lnTo>
                    <a:pt x="200247" y="229870"/>
                  </a:lnTo>
                  <a:lnTo>
                    <a:pt x="208664" y="222250"/>
                  </a:lnTo>
                  <a:lnTo>
                    <a:pt x="218821" y="217170"/>
                  </a:lnTo>
                  <a:lnTo>
                    <a:pt x="242458" y="214630"/>
                  </a:lnTo>
                  <a:lnTo>
                    <a:pt x="254379" y="214630"/>
                  </a:lnTo>
                  <a:lnTo>
                    <a:pt x="266192" y="213360"/>
                  </a:lnTo>
                  <a:lnTo>
                    <a:pt x="277044" y="210820"/>
                  </a:lnTo>
                  <a:lnTo>
                    <a:pt x="285956" y="205740"/>
                  </a:lnTo>
                  <a:lnTo>
                    <a:pt x="294606" y="200660"/>
                  </a:lnTo>
                  <a:lnTo>
                    <a:pt x="298857" y="196850"/>
                  </a:lnTo>
                  <a:lnTo>
                    <a:pt x="237109" y="196850"/>
                  </a:lnTo>
                  <a:lnTo>
                    <a:pt x="237109" y="177800"/>
                  </a:lnTo>
                  <a:lnTo>
                    <a:pt x="265778" y="177800"/>
                  </a:lnTo>
                  <a:lnTo>
                    <a:pt x="248412" y="171450"/>
                  </a:lnTo>
                  <a:close/>
                </a:path>
                <a:path w="675640" h="670560">
                  <a:moveTo>
                    <a:pt x="358807" y="613410"/>
                  </a:moveTo>
                  <a:lnTo>
                    <a:pt x="344043" y="613410"/>
                  </a:lnTo>
                  <a:lnTo>
                    <a:pt x="358671" y="629920"/>
                  </a:lnTo>
                  <a:lnTo>
                    <a:pt x="365156" y="641350"/>
                  </a:lnTo>
                  <a:lnTo>
                    <a:pt x="367688" y="650240"/>
                  </a:lnTo>
                  <a:lnTo>
                    <a:pt x="370459" y="662940"/>
                  </a:lnTo>
                  <a:lnTo>
                    <a:pt x="372364" y="657860"/>
                  </a:lnTo>
                  <a:lnTo>
                    <a:pt x="374523" y="652780"/>
                  </a:lnTo>
                  <a:lnTo>
                    <a:pt x="373253" y="647700"/>
                  </a:lnTo>
                  <a:lnTo>
                    <a:pt x="370191" y="633730"/>
                  </a:lnTo>
                  <a:lnTo>
                    <a:pt x="364569" y="622300"/>
                  </a:lnTo>
                  <a:lnTo>
                    <a:pt x="358807" y="613410"/>
                  </a:lnTo>
                  <a:close/>
                </a:path>
                <a:path w="675640" h="670560">
                  <a:moveTo>
                    <a:pt x="346075" y="482600"/>
                  </a:moveTo>
                  <a:lnTo>
                    <a:pt x="329184" y="482600"/>
                  </a:lnTo>
                  <a:lnTo>
                    <a:pt x="330108" y="506730"/>
                  </a:lnTo>
                  <a:lnTo>
                    <a:pt x="330485" y="532130"/>
                  </a:lnTo>
                  <a:lnTo>
                    <a:pt x="330744" y="557530"/>
                  </a:lnTo>
                  <a:lnTo>
                    <a:pt x="331216" y="581660"/>
                  </a:lnTo>
                  <a:lnTo>
                    <a:pt x="344424" y="581660"/>
                  </a:lnTo>
                  <a:lnTo>
                    <a:pt x="344857" y="554990"/>
                  </a:lnTo>
                  <a:lnTo>
                    <a:pt x="345531" y="506730"/>
                  </a:lnTo>
                  <a:lnTo>
                    <a:pt x="346075" y="482600"/>
                  </a:lnTo>
                  <a:close/>
                </a:path>
                <a:path w="675640" h="670560">
                  <a:moveTo>
                    <a:pt x="388208" y="482600"/>
                  </a:moveTo>
                  <a:lnTo>
                    <a:pt x="346075" y="482600"/>
                  </a:lnTo>
                  <a:lnTo>
                    <a:pt x="357655" y="488950"/>
                  </a:lnTo>
                  <a:lnTo>
                    <a:pt x="368808" y="497840"/>
                  </a:lnTo>
                  <a:lnTo>
                    <a:pt x="378436" y="506730"/>
                  </a:lnTo>
                  <a:lnTo>
                    <a:pt x="385445" y="518160"/>
                  </a:lnTo>
                  <a:lnTo>
                    <a:pt x="387822" y="533400"/>
                  </a:lnTo>
                  <a:lnTo>
                    <a:pt x="382651" y="544830"/>
                  </a:lnTo>
                  <a:lnTo>
                    <a:pt x="368621" y="560070"/>
                  </a:lnTo>
                  <a:lnTo>
                    <a:pt x="344424" y="581660"/>
                  </a:lnTo>
                  <a:lnTo>
                    <a:pt x="373630" y="581660"/>
                  </a:lnTo>
                  <a:lnTo>
                    <a:pt x="375408" y="580390"/>
                  </a:lnTo>
                  <a:lnTo>
                    <a:pt x="396525" y="561340"/>
                  </a:lnTo>
                  <a:lnTo>
                    <a:pt x="408356" y="539750"/>
                  </a:lnTo>
                  <a:lnTo>
                    <a:pt x="407162" y="513080"/>
                  </a:lnTo>
                  <a:lnTo>
                    <a:pt x="400760" y="497840"/>
                  </a:lnTo>
                  <a:lnTo>
                    <a:pt x="390906" y="485140"/>
                  </a:lnTo>
                  <a:lnTo>
                    <a:pt x="388208" y="482600"/>
                  </a:lnTo>
                  <a:close/>
                </a:path>
                <a:path w="675640" h="670560">
                  <a:moveTo>
                    <a:pt x="347956" y="340360"/>
                  </a:moveTo>
                  <a:lnTo>
                    <a:pt x="327660" y="340360"/>
                  </a:lnTo>
                  <a:lnTo>
                    <a:pt x="328573" y="394970"/>
                  </a:lnTo>
                  <a:lnTo>
                    <a:pt x="328910" y="417830"/>
                  </a:lnTo>
                  <a:lnTo>
                    <a:pt x="329184" y="443230"/>
                  </a:lnTo>
                  <a:lnTo>
                    <a:pt x="346329" y="443230"/>
                  </a:lnTo>
                  <a:lnTo>
                    <a:pt x="347489" y="365760"/>
                  </a:lnTo>
                  <a:lnTo>
                    <a:pt x="347956" y="340360"/>
                  </a:lnTo>
                  <a:close/>
                </a:path>
                <a:path w="675640" h="670560">
                  <a:moveTo>
                    <a:pt x="389934" y="339090"/>
                  </a:moveTo>
                  <a:lnTo>
                    <a:pt x="347980" y="339090"/>
                  </a:lnTo>
                  <a:lnTo>
                    <a:pt x="364789" y="351790"/>
                  </a:lnTo>
                  <a:lnTo>
                    <a:pt x="377491" y="368300"/>
                  </a:lnTo>
                  <a:lnTo>
                    <a:pt x="384645" y="387350"/>
                  </a:lnTo>
                  <a:lnTo>
                    <a:pt x="384810" y="407670"/>
                  </a:lnTo>
                  <a:lnTo>
                    <a:pt x="378618" y="420370"/>
                  </a:lnTo>
                  <a:lnTo>
                    <a:pt x="369093" y="429260"/>
                  </a:lnTo>
                  <a:lnTo>
                    <a:pt x="357806" y="436880"/>
                  </a:lnTo>
                  <a:lnTo>
                    <a:pt x="346329" y="443230"/>
                  </a:lnTo>
                  <a:lnTo>
                    <a:pt x="393580" y="443230"/>
                  </a:lnTo>
                  <a:lnTo>
                    <a:pt x="407765" y="426720"/>
                  </a:lnTo>
                  <a:lnTo>
                    <a:pt x="414083" y="402590"/>
                  </a:lnTo>
                  <a:lnTo>
                    <a:pt x="409829" y="373380"/>
                  </a:lnTo>
                  <a:lnTo>
                    <a:pt x="403873" y="358140"/>
                  </a:lnTo>
                  <a:lnTo>
                    <a:pt x="395239" y="345440"/>
                  </a:lnTo>
                  <a:lnTo>
                    <a:pt x="389934" y="339090"/>
                  </a:lnTo>
                  <a:close/>
                </a:path>
                <a:path w="675640" h="670560">
                  <a:moveTo>
                    <a:pt x="350901" y="119380"/>
                  </a:moveTo>
                  <a:lnTo>
                    <a:pt x="324485" y="119380"/>
                  </a:lnTo>
                  <a:lnTo>
                    <a:pt x="326431" y="251460"/>
                  </a:lnTo>
                  <a:lnTo>
                    <a:pt x="326898" y="299720"/>
                  </a:lnTo>
                  <a:lnTo>
                    <a:pt x="459152" y="299720"/>
                  </a:lnTo>
                  <a:lnTo>
                    <a:pt x="461975" y="298450"/>
                  </a:lnTo>
                  <a:lnTo>
                    <a:pt x="348742" y="298450"/>
                  </a:lnTo>
                  <a:lnTo>
                    <a:pt x="349011" y="262890"/>
                  </a:lnTo>
                  <a:lnTo>
                    <a:pt x="349116" y="251460"/>
                  </a:lnTo>
                  <a:lnTo>
                    <a:pt x="350420" y="165100"/>
                  </a:lnTo>
                  <a:lnTo>
                    <a:pt x="350901" y="119380"/>
                  </a:lnTo>
                  <a:close/>
                </a:path>
                <a:path w="675640" h="670560">
                  <a:moveTo>
                    <a:pt x="432181" y="171450"/>
                  </a:moveTo>
                  <a:lnTo>
                    <a:pt x="420417" y="173990"/>
                  </a:lnTo>
                  <a:lnTo>
                    <a:pt x="413517" y="177800"/>
                  </a:lnTo>
                  <a:lnTo>
                    <a:pt x="404749" y="180340"/>
                  </a:lnTo>
                  <a:lnTo>
                    <a:pt x="390876" y="181610"/>
                  </a:lnTo>
                  <a:lnTo>
                    <a:pt x="378158" y="184150"/>
                  </a:lnTo>
                  <a:lnTo>
                    <a:pt x="370512" y="187960"/>
                  </a:lnTo>
                  <a:lnTo>
                    <a:pt x="371856" y="193040"/>
                  </a:lnTo>
                  <a:lnTo>
                    <a:pt x="413178" y="213360"/>
                  </a:lnTo>
                  <a:lnTo>
                    <a:pt x="426370" y="214630"/>
                  </a:lnTo>
                  <a:lnTo>
                    <a:pt x="439610" y="214630"/>
                  </a:lnTo>
                  <a:lnTo>
                    <a:pt x="452755" y="215900"/>
                  </a:lnTo>
                  <a:lnTo>
                    <a:pt x="463873" y="219710"/>
                  </a:lnTo>
                  <a:lnTo>
                    <a:pt x="473313" y="227330"/>
                  </a:lnTo>
                  <a:lnTo>
                    <a:pt x="479490" y="237490"/>
                  </a:lnTo>
                  <a:lnTo>
                    <a:pt x="480822" y="248920"/>
                  </a:lnTo>
                  <a:lnTo>
                    <a:pt x="465845" y="262890"/>
                  </a:lnTo>
                  <a:lnTo>
                    <a:pt x="433974" y="274320"/>
                  </a:lnTo>
                  <a:lnTo>
                    <a:pt x="392507" y="284480"/>
                  </a:lnTo>
                  <a:lnTo>
                    <a:pt x="348742" y="298450"/>
                  </a:lnTo>
                  <a:lnTo>
                    <a:pt x="461975" y="298450"/>
                  </a:lnTo>
                  <a:lnTo>
                    <a:pt x="478917" y="290830"/>
                  </a:lnTo>
                  <a:lnTo>
                    <a:pt x="498391" y="273050"/>
                  </a:lnTo>
                  <a:lnTo>
                    <a:pt x="507555" y="246380"/>
                  </a:lnTo>
                  <a:lnTo>
                    <a:pt x="497097" y="214630"/>
                  </a:lnTo>
                  <a:lnTo>
                    <a:pt x="471408" y="195580"/>
                  </a:lnTo>
                  <a:lnTo>
                    <a:pt x="417195" y="195580"/>
                  </a:lnTo>
                  <a:lnTo>
                    <a:pt x="417068" y="180340"/>
                  </a:lnTo>
                  <a:lnTo>
                    <a:pt x="448263" y="180340"/>
                  </a:lnTo>
                  <a:lnTo>
                    <a:pt x="445182" y="177800"/>
                  </a:lnTo>
                  <a:lnTo>
                    <a:pt x="438902" y="173990"/>
                  </a:lnTo>
                  <a:lnTo>
                    <a:pt x="432181" y="171450"/>
                  </a:lnTo>
                  <a:close/>
                </a:path>
                <a:path w="675640" h="670560">
                  <a:moveTo>
                    <a:pt x="265778" y="177800"/>
                  </a:moveTo>
                  <a:lnTo>
                    <a:pt x="251460" y="177800"/>
                  </a:lnTo>
                  <a:lnTo>
                    <a:pt x="251460" y="196850"/>
                  </a:lnTo>
                  <a:lnTo>
                    <a:pt x="298857" y="196850"/>
                  </a:lnTo>
                  <a:lnTo>
                    <a:pt x="305943" y="190500"/>
                  </a:lnTo>
                  <a:lnTo>
                    <a:pt x="305689" y="189230"/>
                  </a:lnTo>
                  <a:lnTo>
                    <a:pt x="304292" y="187960"/>
                  </a:lnTo>
                  <a:lnTo>
                    <a:pt x="291310" y="182880"/>
                  </a:lnTo>
                  <a:lnTo>
                    <a:pt x="281590" y="181610"/>
                  </a:lnTo>
                  <a:lnTo>
                    <a:pt x="269251" y="179070"/>
                  </a:lnTo>
                  <a:lnTo>
                    <a:pt x="265778" y="177800"/>
                  </a:lnTo>
                  <a:close/>
                </a:path>
                <a:path w="675640" h="670560">
                  <a:moveTo>
                    <a:pt x="448263" y="180340"/>
                  </a:moveTo>
                  <a:lnTo>
                    <a:pt x="436245" y="180340"/>
                  </a:lnTo>
                  <a:lnTo>
                    <a:pt x="436245" y="195580"/>
                  </a:lnTo>
                  <a:lnTo>
                    <a:pt x="471408" y="195580"/>
                  </a:lnTo>
                  <a:lnTo>
                    <a:pt x="457708" y="185420"/>
                  </a:lnTo>
                  <a:lnTo>
                    <a:pt x="451344" y="182880"/>
                  </a:lnTo>
                  <a:lnTo>
                    <a:pt x="448263" y="180340"/>
                  </a:lnTo>
                  <a:close/>
                </a:path>
                <a:path w="675640" h="670560">
                  <a:moveTo>
                    <a:pt x="111587" y="146050"/>
                  </a:moveTo>
                  <a:lnTo>
                    <a:pt x="67310" y="146050"/>
                  </a:lnTo>
                  <a:lnTo>
                    <a:pt x="71108" y="149860"/>
                  </a:lnTo>
                  <a:lnTo>
                    <a:pt x="76263" y="153670"/>
                  </a:lnTo>
                  <a:lnTo>
                    <a:pt x="89134" y="152400"/>
                  </a:lnTo>
                  <a:lnTo>
                    <a:pt x="111587" y="146050"/>
                  </a:lnTo>
                  <a:close/>
                </a:path>
                <a:path w="675640" h="670560">
                  <a:moveTo>
                    <a:pt x="670079" y="144780"/>
                  </a:moveTo>
                  <a:lnTo>
                    <a:pt x="559308" y="144780"/>
                  </a:lnTo>
                  <a:lnTo>
                    <a:pt x="584842" y="152400"/>
                  </a:lnTo>
                  <a:lnTo>
                    <a:pt x="598233" y="153670"/>
                  </a:lnTo>
                  <a:lnTo>
                    <a:pt x="604385" y="149860"/>
                  </a:lnTo>
                  <a:lnTo>
                    <a:pt x="608203" y="146050"/>
                  </a:lnTo>
                  <a:lnTo>
                    <a:pt x="664519" y="146050"/>
                  </a:lnTo>
                  <a:lnTo>
                    <a:pt x="670079" y="144780"/>
                  </a:lnTo>
                  <a:close/>
                </a:path>
                <a:path w="675640" h="670560">
                  <a:moveTo>
                    <a:pt x="150114" y="144780"/>
                  </a:moveTo>
                  <a:lnTo>
                    <a:pt x="116078" y="144780"/>
                  </a:lnTo>
                  <a:lnTo>
                    <a:pt x="123914" y="148590"/>
                  </a:lnTo>
                  <a:lnTo>
                    <a:pt x="132572" y="149860"/>
                  </a:lnTo>
                  <a:lnTo>
                    <a:pt x="150114" y="144780"/>
                  </a:lnTo>
                  <a:close/>
                </a:path>
                <a:path w="675640" h="670560">
                  <a:moveTo>
                    <a:pt x="226714" y="46990"/>
                  </a:moveTo>
                  <a:lnTo>
                    <a:pt x="219710" y="46990"/>
                  </a:lnTo>
                  <a:lnTo>
                    <a:pt x="188698" y="60960"/>
                  </a:lnTo>
                  <a:lnTo>
                    <a:pt x="150780" y="83820"/>
                  </a:lnTo>
                  <a:lnTo>
                    <a:pt x="107195" y="109220"/>
                  </a:lnTo>
                  <a:lnTo>
                    <a:pt x="59182" y="129540"/>
                  </a:lnTo>
                  <a:lnTo>
                    <a:pt x="44559" y="133350"/>
                  </a:lnTo>
                  <a:lnTo>
                    <a:pt x="29638" y="135890"/>
                  </a:lnTo>
                  <a:lnTo>
                    <a:pt x="14694" y="137160"/>
                  </a:lnTo>
                  <a:lnTo>
                    <a:pt x="0" y="140970"/>
                  </a:lnTo>
                  <a:lnTo>
                    <a:pt x="0" y="142240"/>
                  </a:lnTo>
                  <a:lnTo>
                    <a:pt x="16410" y="147320"/>
                  </a:lnTo>
                  <a:lnTo>
                    <a:pt x="33369" y="148590"/>
                  </a:lnTo>
                  <a:lnTo>
                    <a:pt x="50470" y="148590"/>
                  </a:lnTo>
                  <a:lnTo>
                    <a:pt x="67310" y="146050"/>
                  </a:lnTo>
                  <a:lnTo>
                    <a:pt x="111587" y="146050"/>
                  </a:lnTo>
                  <a:lnTo>
                    <a:pt x="116078" y="144780"/>
                  </a:lnTo>
                  <a:lnTo>
                    <a:pt x="150114" y="144780"/>
                  </a:lnTo>
                  <a:lnTo>
                    <a:pt x="156083" y="142240"/>
                  </a:lnTo>
                  <a:lnTo>
                    <a:pt x="227838" y="142240"/>
                  </a:lnTo>
                  <a:lnTo>
                    <a:pt x="235204" y="139700"/>
                  </a:lnTo>
                  <a:lnTo>
                    <a:pt x="265345" y="139700"/>
                  </a:lnTo>
                  <a:lnTo>
                    <a:pt x="269494" y="137160"/>
                  </a:lnTo>
                  <a:lnTo>
                    <a:pt x="276352" y="134620"/>
                  </a:lnTo>
                  <a:lnTo>
                    <a:pt x="296192" y="134620"/>
                  </a:lnTo>
                  <a:lnTo>
                    <a:pt x="303837" y="132080"/>
                  </a:lnTo>
                  <a:lnTo>
                    <a:pt x="324485" y="119380"/>
                  </a:lnTo>
                  <a:lnTo>
                    <a:pt x="593545" y="119380"/>
                  </a:lnTo>
                  <a:lnTo>
                    <a:pt x="563288" y="106680"/>
                  </a:lnTo>
                  <a:lnTo>
                    <a:pt x="535908" y="90170"/>
                  </a:lnTo>
                  <a:lnTo>
                    <a:pt x="324104" y="90170"/>
                  </a:lnTo>
                  <a:lnTo>
                    <a:pt x="303010" y="85090"/>
                  </a:lnTo>
                  <a:lnTo>
                    <a:pt x="262632" y="69850"/>
                  </a:lnTo>
                  <a:lnTo>
                    <a:pt x="232791" y="49530"/>
                  </a:lnTo>
                  <a:lnTo>
                    <a:pt x="226714" y="46990"/>
                  </a:lnTo>
                  <a:close/>
                </a:path>
                <a:path w="675640" h="670560">
                  <a:moveTo>
                    <a:pt x="227838" y="142240"/>
                  </a:moveTo>
                  <a:lnTo>
                    <a:pt x="156083" y="142240"/>
                  </a:lnTo>
                  <a:lnTo>
                    <a:pt x="162052" y="146050"/>
                  </a:lnTo>
                  <a:lnTo>
                    <a:pt x="167894" y="146050"/>
                  </a:lnTo>
                  <a:lnTo>
                    <a:pt x="175895" y="148590"/>
                  </a:lnTo>
                  <a:lnTo>
                    <a:pt x="183896" y="144780"/>
                  </a:lnTo>
                  <a:lnTo>
                    <a:pt x="223181" y="144780"/>
                  </a:lnTo>
                  <a:lnTo>
                    <a:pt x="227838" y="142240"/>
                  </a:lnTo>
                  <a:close/>
                </a:path>
                <a:path w="675640" h="670560">
                  <a:moveTo>
                    <a:pt x="515450" y="144780"/>
                  </a:moveTo>
                  <a:lnTo>
                    <a:pt x="491871" y="144780"/>
                  </a:lnTo>
                  <a:lnTo>
                    <a:pt x="499745" y="148590"/>
                  </a:lnTo>
                  <a:lnTo>
                    <a:pt x="507746" y="146050"/>
                  </a:lnTo>
                  <a:lnTo>
                    <a:pt x="513461" y="146050"/>
                  </a:lnTo>
                  <a:lnTo>
                    <a:pt x="515450" y="144780"/>
                  </a:lnTo>
                  <a:close/>
                </a:path>
                <a:path w="675640" h="670560">
                  <a:moveTo>
                    <a:pt x="675640" y="142240"/>
                  </a:moveTo>
                  <a:lnTo>
                    <a:pt x="519430" y="142240"/>
                  </a:lnTo>
                  <a:lnTo>
                    <a:pt x="525399" y="144780"/>
                  </a:lnTo>
                  <a:lnTo>
                    <a:pt x="534019" y="147320"/>
                  </a:lnTo>
                  <a:lnTo>
                    <a:pt x="542925" y="148590"/>
                  </a:lnTo>
                  <a:lnTo>
                    <a:pt x="551545" y="148590"/>
                  </a:lnTo>
                  <a:lnTo>
                    <a:pt x="559308" y="144780"/>
                  </a:lnTo>
                  <a:lnTo>
                    <a:pt x="670079" y="144780"/>
                  </a:lnTo>
                  <a:lnTo>
                    <a:pt x="675640" y="143510"/>
                  </a:lnTo>
                  <a:lnTo>
                    <a:pt x="675640" y="142240"/>
                  </a:lnTo>
                  <a:close/>
                </a:path>
                <a:path w="675640" h="670560">
                  <a:moveTo>
                    <a:pt x="664519" y="146050"/>
                  </a:moveTo>
                  <a:lnTo>
                    <a:pt x="608203" y="146050"/>
                  </a:lnTo>
                  <a:lnTo>
                    <a:pt x="625026" y="148590"/>
                  </a:lnTo>
                  <a:lnTo>
                    <a:pt x="642016" y="148590"/>
                  </a:lnTo>
                  <a:lnTo>
                    <a:pt x="658959" y="147320"/>
                  </a:lnTo>
                  <a:lnTo>
                    <a:pt x="664519" y="146050"/>
                  </a:lnTo>
                  <a:close/>
                </a:path>
                <a:path w="675640" h="670560">
                  <a:moveTo>
                    <a:pt x="223181" y="144780"/>
                  </a:moveTo>
                  <a:lnTo>
                    <a:pt x="199009" y="144780"/>
                  </a:lnTo>
                  <a:lnTo>
                    <a:pt x="206121" y="147320"/>
                  </a:lnTo>
                  <a:lnTo>
                    <a:pt x="213233" y="146050"/>
                  </a:lnTo>
                  <a:lnTo>
                    <a:pt x="220853" y="146050"/>
                  </a:lnTo>
                  <a:lnTo>
                    <a:pt x="223181" y="144780"/>
                  </a:lnTo>
                  <a:close/>
                </a:path>
                <a:path w="675640" h="670560">
                  <a:moveTo>
                    <a:pt x="675640" y="140970"/>
                  </a:moveTo>
                  <a:lnTo>
                    <a:pt x="440563" y="140970"/>
                  </a:lnTo>
                  <a:lnTo>
                    <a:pt x="447802" y="142240"/>
                  </a:lnTo>
                  <a:lnTo>
                    <a:pt x="454660" y="146050"/>
                  </a:lnTo>
                  <a:lnTo>
                    <a:pt x="462153" y="146050"/>
                  </a:lnTo>
                  <a:lnTo>
                    <a:pt x="469519" y="147320"/>
                  </a:lnTo>
                  <a:lnTo>
                    <a:pt x="476631" y="144780"/>
                  </a:lnTo>
                  <a:lnTo>
                    <a:pt x="515450" y="144780"/>
                  </a:lnTo>
                  <a:lnTo>
                    <a:pt x="519430" y="142240"/>
                  </a:lnTo>
                  <a:lnTo>
                    <a:pt x="675640" y="142240"/>
                  </a:lnTo>
                  <a:lnTo>
                    <a:pt x="675640" y="140970"/>
                  </a:lnTo>
                  <a:close/>
                </a:path>
                <a:path w="675640" h="670560">
                  <a:moveTo>
                    <a:pt x="265345" y="139700"/>
                  </a:moveTo>
                  <a:lnTo>
                    <a:pt x="235204" y="139700"/>
                  </a:lnTo>
                  <a:lnTo>
                    <a:pt x="242062" y="140970"/>
                  </a:lnTo>
                  <a:lnTo>
                    <a:pt x="248920" y="143510"/>
                  </a:lnTo>
                  <a:lnTo>
                    <a:pt x="263271" y="140970"/>
                  </a:lnTo>
                  <a:lnTo>
                    <a:pt x="265345" y="139700"/>
                  </a:lnTo>
                  <a:close/>
                </a:path>
                <a:path w="675640" h="670560">
                  <a:moveTo>
                    <a:pt x="634349" y="134620"/>
                  </a:moveTo>
                  <a:lnTo>
                    <a:pt x="399161" y="134620"/>
                  </a:lnTo>
                  <a:lnTo>
                    <a:pt x="405892" y="137160"/>
                  </a:lnTo>
                  <a:lnTo>
                    <a:pt x="412242" y="140970"/>
                  </a:lnTo>
                  <a:lnTo>
                    <a:pt x="426720" y="143510"/>
                  </a:lnTo>
                  <a:lnTo>
                    <a:pt x="433578" y="140970"/>
                  </a:lnTo>
                  <a:lnTo>
                    <a:pt x="675640" y="140970"/>
                  </a:lnTo>
                  <a:lnTo>
                    <a:pt x="662066" y="137160"/>
                  </a:lnTo>
                  <a:lnTo>
                    <a:pt x="634349" y="134620"/>
                  </a:lnTo>
                  <a:close/>
                </a:path>
                <a:path w="675640" h="670560">
                  <a:moveTo>
                    <a:pt x="296192" y="134620"/>
                  </a:moveTo>
                  <a:lnTo>
                    <a:pt x="276352" y="134620"/>
                  </a:lnTo>
                  <a:lnTo>
                    <a:pt x="292369" y="135890"/>
                  </a:lnTo>
                  <a:lnTo>
                    <a:pt x="296192" y="134620"/>
                  </a:lnTo>
                  <a:close/>
                </a:path>
                <a:path w="675640" h="670560">
                  <a:moveTo>
                    <a:pt x="593545" y="119380"/>
                  </a:moveTo>
                  <a:lnTo>
                    <a:pt x="350901" y="119380"/>
                  </a:lnTo>
                  <a:lnTo>
                    <a:pt x="370836" y="132080"/>
                  </a:lnTo>
                  <a:lnTo>
                    <a:pt x="382079" y="135890"/>
                  </a:lnTo>
                  <a:lnTo>
                    <a:pt x="389798" y="134620"/>
                  </a:lnTo>
                  <a:lnTo>
                    <a:pt x="634349" y="134620"/>
                  </a:lnTo>
                  <a:lnTo>
                    <a:pt x="620776" y="130810"/>
                  </a:lnTo>
                  <a:lnTo>
                    <a:pt x="593545" y="119380"/>
                  </a:lnTo>
                  <a:close/>
                </a:path>
                <a:path w="675640" h="670560">
                  <a:moveTo>
                    <a:pt x="341903" y="0"/>
                  </a:moveTo>
                  <a:lnTo>
                    <a:pt x="323119" y="3810"/>
                  </a:lnTo>
                  <a:lnTo>
                    <a:pt x="309526" y="17780"/>
                  </a:lnTo>
                  <a:lnTo>
                    <a:pt x="306578" y="36830"/>
                  </a:lnTo>
                  <a:lnTo>
                    <a:pt x="308586" y="44450"/>
                  </a:lnTo>
                  <a:lnTo>
                    <a:pt x="312547" y="50800"/>
                  </a:lnTo>
                  <a:lnTo>
                    <a:pt x="317650" y="55880"/>
                  </a:lnTo>
                  <a:lnTo>
                    <a:pt x="323088" y="60960"/>
                  </a:lnTo>
                  <a:lnTo>
                    <a:pt x="323961" y="68580"/>
                  </a:lnTo>
                  <a:lnTo>
                    <a:pt x="323995" y="69850"/>
                  </a:lnTo>
                  <a:lnTo>
                    <a:pt x="324104" y="90170"/>
                  </a:lnTo>
                  <a:lnTo>
                    <a:pt x="351536" y="90170"/>
                  </a:lnTo>
                  <a:lnTo>
                    <a:pt x="351621" y="68580"/>
                  </a:lnTo>
                  <a:lnTo>
                    <a:pt x="352218" y="62230"/>
                  </a:lnTo>
                  <a:lnTo>
                    <a:pt x="354625" y="58420"/>
                  </a:lnTo>
                  <a:lnTo>
                    <a:pt x="359664" y="54610"/>
                  </a:lnTo>
                  <a:lnTo>
                    <a:pt x="366908" y="44450"/>
                  </a:lnTo>
                  <a:lnTo>
                    <a:pt x="369331" y="31750"/>
                  </a:lnTo>
                  <a:lnTo>
                    <a:pt x="367111" y="20320"/>
                  </a:lnTo>
                  <a:lnTo>
                    <a:pt x="360426" y="10160"/>
                  </a:lnTo>
                  <a:lnTo>
                    <a:pt x="341903" y="0"/>
                  </a:lnTo>
                  <a:close/>
                </a:path>
                <a:path w="675640" h="670560">
                  <a:moveTo>
                    <a:pt x="443738" y="49530"/>
                  </a:moveTo>
                  <a:lnTo>
                    <a:pt x="423027" y="64770"/>
                  </a:lnTo>
                  <a:lnTo>
                    <a:pt x="400351" y="76200"/>
                  </a:lnTo>
                  <a:lnTo>
                    <a:pt x="376318" y="85090"/>
                  </a:lnTo>
                  <a:lnTo>
                    <a:pt x="351536" y="90170"/>
                  </a:lnTo>
                  <a:lnTo>
                    <a:pt x="535908" y="90170"/>
                  </a:lnTo>
                  <a:lnTo>
                    <a:pt x="510635" y="74930"/>
                  </a:lnTo>
                  <a:lnTo>
                    <a:pt x="468792" y="50800"/>
                  </a:lnTo>
                  <a:lnTo>
                    <a:pt x="443738" y="49530"/>
                  </a:lnTo>
                  <a:close/>
                </a:path>
              </a:pathLst>
            </a:custGeom>
            <a:solidFill>
              <a:srgbClr val="C20909"/>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7" name="object 17"/>
          <p:cNvSpPr txBox="1">
            <a:spLocks noGrp="1"/>
          </p:cNvSpPr>
          <p:nvPr>
            <p:ph type="title"/>
          </p:nvPr>
        </p:nvSpPr>
        <p:spPr>
          <a:prstGeom prst="rect">
            <a:avLst/>
          </a:prstGeom>
        </p:spPr>
        <p:txBody>
          <a:bodyPr vert="horz" wrap="square" lIns="0" tIns="275501" rIns="0" bIns="0" rtlCol="0">
            <a:spAutoFit/>
          </a:bodyPr>
          <a:lstStyle/>
          <a:p>
            <a:pPr marL="3916045">
              <a:lnSpc>
                <a:spcPct val="100000"/>
              </a:lnSpc>
              <a:spcBef>
                <a:spcPts val="100"/>
              </a:spcBef>
            </a:pPr>
            <a:r>
              <a:rPr spc="-10">
                <a:latin typeface="Arial" panose="020B0604020202020204" pitchFamily="34" charset="0"/>
                <a:cs typeface="Arial" panose="020B0604020202020204" pitchFamily="34" charset="0"/>
              </a:rPr>
              <a:t>Seksualiteit</a:t>
            </a:r>
          </a:p>
        </p:txBody>
      </p:sp>
      <p:sp>
        <p:nvSpPr>
          <p:cNvPr id="20" name="object 20"/>
          <p:cNvSpPr txBox="1"/>
          <p:nvPr/>
        </p:nvSpPr>
        <p:spPr>
          <a:xfrm>
            <a:off x="2455138" y="3274035"/>
            <a:ext cx="5373370" cy="513080"/>
          </a:xfrm>
          <a:prstGeom prst="rect">
            <a:avLst/>
          </a:prstGeom>
        </p:spPr>
        <p:txBody>
          <a:bodyPr vert="horz" wrap="square" lIns="0" tIns="12700" rIns="0" bIns="0" rtlCol="0">
            <a:spAutoFit/>
          </a:bodyPr>
          <a:lstStyle/>
          <a:p>
            <a:pPr marL="12700">
              <a:lnSpc>
                <a:spcPct val="100000"/>
              </a:lnSpc>
              <a:spcBef>
                <a:spcPts val="100"/>
              </a:spcBef>
            </a:pPr>
            <a:r>
              <a:rPr sz="3200" spc="-180">
                <a:latin typeface="Ariel"/>
                <a:cs typeface="Arial" panose="020B0604020202020204" pitchFamily="34" charset="0"/>
              </a:rPr>
              <a:t>Wat</a:t>
            </a:r>
            <a:r>
              <a:rPr sz="3200" spc="-270">
                <a:latin typeface="Ariel"/>
                <a:cs typeface="Arial" panose="020B0604020202020204" pitchFamily="34" charset="0"/>
              </a:rPr>
              <a:t> </a:t>
            </a:r>
            <a:r>
              <a:rPr sz="3200" spc="-120">
                <a:latin typeface="Ariel"/>
                <a:cs typeface="Arial" panose="020B0604020202020204" pitchFamily="34" charset="0"/>
              </a:rPr>
              <a:t>is</a:t>
            </a:r>
            <a:r>
              <a:rPr sz="3200" spc="-265">
                <a:latin typeface="Ariel"/>
                <a:cs typeface="Arial" panose="020B0604020202020204" pitchFamily="34" charset="0"/>
              </a:rPr>
              <a:t> </a:t>
            </a:r>
            <a:r>
              <a:rPr lang="nl-BE" sz="3200" spc="-130">
                <a:latin typeface="Ariel"/>
                <a:cs typeface="Arial" panose="020B0604020202020204" pitchFamily="34" charset="0"/>
              </a:rPr>
              <a:t>jouw</a:t>
            </a:r>
            <a:r>
              <a:rPr sz="3200" spc="-265">
                <a:latin typeface="Ariel"/>
                <a:cs typeface="Arial" panose="020B0604020202020204" pitchFamily="34" charset="0"/>
              </a:rPr>
              <a:t> </a:t>
            </a:r>
            <a:r>
              <a:rPr sz="3200" spc="-155" err="1">
                <a:latin typeface="Ariel"/>
                <a:cs typeface="Arial" panose="020B0604020202020204" pitchFamily="34" charset="0"/>
              </a:rPr>
              <a:t>ervaring</a:t>
            </a:r>
            <a:r>
              <a:rPr sz="3200" spc="-265">
                <a:latin typeface="Ariel"/>
                <a:cs typeface="Arial" panose="020B0604020202020204" pitchFamily="34" charset="0"/>
              </a:rPr>
              <a:t> </a:t>
            </a:r>
            <a:r>
              <a:rPr sz="3200" spc="-105" err="1">
                <a:latin typeface="Ariel"/>
                <a:cs typeface="Arial" panose="020B0604020202020204" pitchFamily="34" charset="0"/>
              </a:rPr>
              <a:t>hiermee</a:t>
            </a:r>
            <a:r>
              <a:rPr sz="3200" spc="-105">
                <a:latin typeface="Ariel"/>
                <a:cs typeface="Arial" panose="020B0604020202020204" pitchFamily="34" charset="0"/>
              </a:rPr>
              <a:t>?</a:t>
            </a:r>
            <a:endParaRPr sz="3200">
              <a:latin typeface="Ariel"/>
              <a:cs typeface="Arial" panose="020B0604020202020204" pitchFamily="34" charset="0"/>
            </a:endParaRPr>
          </a:p>
        </p:txBody>
      </p:sp>
      <p:sp>
        <p:nvSpPr>
          <p:cNvPr id="22" name="TextBox 21">
            <a:extLst>
              <a:ext uri="{FF2B5EF4-FFF2-40B4-BE49-F238E27FC236}">
                <a16:creationId xmlns:a16="http://schemas.microsoft.com/office/drawing/2014/main" id="{DB047B6F-E816-9B40-FADD-AE3E86D07B9D}"/>
              </a:ext>
            </a:extLst>
          </p:cNvPr>
          <p:cNvSpPr txBox="1"/>
          <p:nvPr/>
        </p:nvSpPr>
        <p:spPr>
          <a:xfrm>
            <a:off x="1257300" y="4707261"/>
            <a:ext cx="9925685" cy="3416320"/>
          </a:xfrm>
          <a:prstGeom prst="rect">
            <a:avLst/>
          </a:prstGeom>
          <a:noFill/>
        </p:spPr>
        <p:txBody>
          <a:bodyPr wrap="square">
            <a:spAutoFit/>
          </a:bodyPr>
          <a:lstStyle/>
          <a:p>
            <a:pPr marL="285750" indent="-285750">
              <a:buFont typeface="Arial" panose="020B0604020202020204" pitchFamily="34" charset="0"/>
              <a:buChar char="•"/>
            </a:pPr>
            <a:r>
              <a:rPr lang="nl-BE" sz="2400">
                <a:latin typeface="Ariel"/>
              </a:rPr>
              <a:t>Zorg ervoor dat je uitgerust en ontspannen bent</a:t>
            </a:r>
          </a:p>
          <a:p>
            <a:pPr marL="285750" indent="-285750">
              <a:buFont typeface="Arial" panose="020B0604020202020204" pitchFamily="34" charset="0"/>
              <a:buChar char="•"/>
            </a:pPr>
            <a:r>
              <a:rPr lang="nl-BE" sz="2400">
                <a:latin typeface="Ariel"/>
              </a:rPr>
              <a:t>Zorg ervoor dat je niet gestoord kan worden</a:t>
            </a:r>
          </a:p>
          <a:p>
            <a:pPr marL="285750" indent="-285750">
              <a:buFont typeface="Arial" panose="020B0604020202020204" pitchFamily="34" charset="0"/>
              <a:buChar char="•"/>
            </a:pPr>
            <a:r>
              <a:rPr lang="nl-BE" sz="2400">
                <a:latin typeface="Ariel"/>
              </a:rPr>
              <a:t>Zorg voor een vertrouwde, niet te warme of te koude ruimte</a:t>
            </a:r>
          </a:p>
          <a:p>
            <a:pPr marL="285750" indent="-285750">
              <a:buFont typeface="Arial" panose="020B0604020202020204" pitchFamily="34" charset="0"/>
              <a:buChar char="•"/>
            </a:pPr>
            <a:r>
              <a:rPr lang="nl-BE" sz="2400">
                <a:latin typeface="Ariel"/>
              </a:rPr>
              <a:t>Gebruik het voorspel om je lichaam voor te bereiden op de activiteit tijdens seks</a:t>
            </a:r>
          </a:p>
          <a:p>
            <a:pPr marL="285750" indent="-285750">
              <a:buFont typeface="Arial" panose="020B0604020202020204" pitchFamily="34" charset="0"/>
              <a:buChar char="•"/>
            </a:pPr>
            <a:r>
              <a:rPr lang="nl-BE" sz="2400">
                <a:latin typeface="Ariel"/>
              </a:rPr>
              <a:t>Kies voor minder inspannende houdingen zoals bijv. op de rug of naast elkaar liggen</a:t>
            </a:r>
          </a:p>
          <a:p>
            <a:pPr marL="285750" indent="-285750">
              <a:buFont typeface="Arial" panose="020B0604020202020204" pitchFamily="34" charset="0"/>
              <a:buChar char="•"/>
            </a:pPr>
            <a:r>
              <a:rPr lang="nl-BE" sz="2400">
                <a:latin typeface="Ariel"/>
              </a:rPr>
              <a:t>Stop op het moment dat je buiten adem bent, moe wordt, hartkloppingen krijg of pijn krijgt. Vertel dit nadien aan je huisarts</a:t>
            </a:r>
          </a:p>
        </p:txBody>
      </p:sp>
      <p:sp>
        <p:nvSpPr>
          <p:cNvPr id="24" name="TextBox 23">
            <a:extLst>
              <a:ext uri="{FF2B5EF4-FFF2-40B4-BE49-F238E27FC236}">
                <a16:creationId xmlns:a16="http://schemas.microsoft.com/office/drawing/2014/main" id="{AB9FC6A2-92CD-5DA1-5498-EDEB11EADC8C}"/>
              </a:ext>
            </a:extLst>
          </p:cNvPr>
          <p:cNvSpPr txBox="1"/>
          <p:nvPr/>
        </p:nvSpPr>
        <p:spPr>
          <a:xfrm>
            <a:off x="12569243" y="7180765"/>
            <a:ext cx="5718757" cy="1477328"/>
          </a:xfrm>
          <a:prstGeom prst="rect">
            <a:avLst/>
          </a:prstGeom>
          <a:noFill/>
        </p:spPr>
        <p:txBody>
          <a:bodyPr wrap="square" rtlCol="0">
            <a:spAutoFit/>
          </a:bodyPr>
          <a:lstStyle/>
          <a:p>
            <a:r>
              <a:rPr lang="nl-BE">
                <a:latin typeface="Ariel"/>
              </a:rPr>
              <a:t>Het kan ook zijn dat je minder zin in seks hebt </a:t>
            </a:r>
            <a:r>
              <a:rPr lang="nl-BE" err="1">
                <a:latin typeface="Ariel"/>
              </a:rPr>
              <a:t>o.w.v</a:t>
            </a:r>
            <a:r>
              <a:rPr lang="nl-BE">
                <a:latin typeface="Ariel"/>
              </a:rPr>
              <a:t>. je hartfalen. Dat is niet erg, er zijn andere manieren om intiem te zijn met je partner. Je kan bijvoorbeeld knuffelen met elkaar. Het is belangrijk om jezelf de tijd te geven. Zet jezelf niet onder druk. </a:t>
            </a:r>
          </a:p>
        </p:txBody>
      </p:sp>
      <p:sp>
        <p:nvSpPr>
          <p:cNvPr id="25" name="Rechthoek: afgeronde hoeken 24">
            <a:extLst>
              <a:ext uri="{FF2B5EF4-FFF2-40B4-BE49-F238E27FC236}">
                <a16:creationId xmlns:a16="http://schemas.microsoft.com/office/drawing/2014/main" id="{5DD44CA4-3D7B-D095-A078-C3B042138D88}"/>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object 9">
            <a:extLst>
              <a:ext uri="{FF2B5EF4-FFF2-40B4-BE49-F238E27FC236}">
                <a16:creationId xmlns:a16="http://schemas.microsoft.com/office/drawing/2014/main" id="{8F9EFF5A-28A9-F6F8-1708-B9EEFF44BDC6}"/>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4829175">
              <a:lnSpc>
                <a:spcPct val="100000"/>
              </a:lnSpc>
              <a:spcBef>
                <a:spcPts val="100"/>
              </a:spcBef>
            </a:pPr>
            <a:r>
              <a:rPr lang="nl-BE" b="1" spc="-10">
                <a:solidFill>
                  <a:schemeClr val="bg1"/>
                </a:solidFill>
                <a:latin typeface="Ariel"/>
              </a:rPr>
              <a:t>Seksualiteit</a:t>
            </a:r>
          </a:p>
        </p:txBody>
      </p:sp>
      <p:pic>
        <p:nvPicPr>
          <p:cNvPr id="27" name="object 14">
            <a:extLst>
              <a:ext uri="{FF2B5EF4-FFF2-40B4-BE49-F238E27FC236}">
                <a16:creationId xmlns:a16="http://schemas.microsoft.com/office/drawing/2014/main" id="{A1C703F2-14B4-387E-BF26-55E5E4C98480}"/>
              </a:ext>
            </a:extLst>
          </p:cNvPr>
          <p:cNvPicPr/>
          <p:nvPr/>
        </p:nvPicPr>
        <p:blipFill>
          <a:blip r:embed="rId4" cstate="print"/>
          <a:stretch>
            <a:fillRect/>
          </a:stretch>
        </p:blipFill>
        <p:spPr>
          <a:xfrm>
            <a:off x="16044291" y="685575"/>
            <a:ext cx="1222502" cy="1239596"/>
          </a:xfrm>
          <a:prstGeom prst="rect">
            <a:avLst/>
          </a:prstGeom>
        </p:spPr>
      </p:pic>
      <p:grpSp>
        <p:nvGrpSpPr>
          <p:cNvPr id="28" name="object 31">
            <a:extLst>
              <a:ext uri="{FF2B5EF4-FFF2-40B4-BE49-F238E27FC236}">
                <a16:creationId xmlns:a16="http://schemas.microsoft.com/office/drawing/2014/main" id="{E7F9B10D-6D41-F11E-40DB-BB6D52253519}"/>
              </a:ext>
            </a:extLst>
          </p:cNvPr>
          <p:cNvGrpSpPr/>
          <p:nvPr/>
        </p:nvGrpSpPr>
        <p:grpSpPr>
          <a:xfrm>
            <a:off x="16056102" y="697360"/>
            <a:ext cx="1198880" cy="1216025"/>
            <a:chOff x="16659987" y="575220"/>
            <a:chExt cx="1198880" cy="1216025"/>
          </a:xfrm>
        </p:grpSpPr>
        <p:sp>
          <p:nvSpPr>
            <p:cNvPr id="29" name="object 32">
              <a:extLst>
                <a:ext uri="{FF2B5EF4-FFF2-40B4-BE49-F238E27FC236}">
                  <a16:creationId xmlns:a16="http://schemas.microsoft.com/office/drawing/2014/main" id="{EA00D81D-A00B-AB01-8EB3-40D0EFC91819}"/>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0" name="object 33">
              <a:extLst>
                <a:ext uri="{FF2B5EF4-FFF2-40B4-BE49-F238E27FC236}">
                  <a16:creationId xmlns:a16="http://schemas.microsoft.com/office/drawing/2014/main" id="{57C33D13-75CF-212E-026E-FE2BAD6A2064}"/>
                </a:ext>
              </a:extLst>
            </p:cNvPr>
            <p:cNvPicPr/>
            <p:nvPr/>
          </p:nvPicPr>
          <p:blipFill>
            <a:blip r:embed="rId5" cstate="print"/>
            <a:stretch>
              <a:fillRect/>
            </a:stretch>
          </p:blipFill>
          <p:spPr>
            <a:xfrm>
              <a:off x="17191989" y="786656"/>
              <a:ext cx="134493" cy="134747"/>
            </a:xfrm>
            <a:prstGeom prst="rect">
              <a:avLst/>
            </a:prstGeom>
          </p:spPr>
        </p:pic>
        <p:sp>
          <p:nvSpPr>
            <p:cNvPr id="31" name="object 34">
              <a:extLst>
                <a:ext uri="{FF2B5EF4-FFF2-40B4-BE49-F238E27FC236}">
                  <a16:creationId xmlns:a16="http://schemas.microsoft.com/office/drawing/2014/main" id="{50423633-C0EB-7002-53AE-82908F476E59}"/>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32" name="object 32">
            <a:extLst>
              <a:ext uri="{FF2B5EF4-FFF2-40B4-BE49-F238E27FC236}">
                <a16:creationId xmlns:a16="http://schemas.microsoft.com/office/drawing/2014/main" id="{B4E2CB5C-730A-D313-C918-0A5195D83E89}"/>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3" name="Afbeelding 32" descr="Afbeelding met kunst&#10;&#10;Automatisch gegenereerde beschrijving">
            <a:extLst>
              <a:ext uri="{FF2B5EF4-FFF2-40B4-BE49-F238E27FC236}">
                <a16:creationId xmlns:a16="http://schemas.microsoft.com/office/drawing/2014/main" id="{646EDD76-877F-BD51-7D49-AE16A57DE6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34" name="object 5">
            <a:extLst>
              <a:ext uri="{FF2B5EF4-FFF2-40B4-BE49-F238E27FC236}">
                <a16:creationId xmlns:a16="http://schemas.microsoft.com/office/drawing/2014/main" id="{B47B0683-052F-7DA0-F310-BDAD36098BD9}"/>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35" name="object 7">
            <a:extLst>
              <a:ext uri="{FF2B5EF4-FFF2-40B4-BE49-F238E27FC236}">
                <a16:creationId xmlns:a16="http://schemas.microsoft.com/office/drawing/2014/main" id="{88C73628-0591-72D5-2CD8-8330B5E1C1BB}"/>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2" name="object 19">
            <a:extLst>
              <a:ext uri="{FF2B5EF4-FFF2-40B4-BE49-F238E27FC236}">
                <a16:creationId xmlns:a16="http://schemas.microsoft.com/office/drawing/2014/main" id="{A04EBE36-4DD1-B2D9-A69D-2625ED95BBEE}"/>
              </a:ext>
            </a:extLst>
          </p:cNvPr>
          <p:cNvSpPr/>
          <p:nvPr/>
        </p:nvSpPr>
        <p:spPr>
          <a:xfrm>
            <a:off x="1783943" y="3000125"/>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3" name="Ovaal 2">
            <a:extLst>
              <a:ext uri="{FF2B5EF4-FFF2-40B4-BE49-F238E27FC236}">
                <a16:creationId xmlns:a16="http://schemas.microsoft.com/office/drawing/2014/main" id="{E031E463-4316-5D34-F97F-9BB34F4DC6DD}"/>
              </a:ext>
            </a:extLst>
          </p:cNvPr>
          <p:cNvSpPr/>
          <p:nvPr/>
        </p:nvSpPr>
        <p:spPr>
          <a:xfrm>
            <a:off x="1958422" y="3738492"/>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5" name="Pijl: rechts 4">
            <a:extLst>
              <a:ext uri="{FF2B5EF4-FFF2-40B4-BE49-F238E27FC236}">
                <a16:creationId xmlns:a16="http://schemas.microsoft.com/office/drawing/2014/main" id="{36B047A0-3E6B-BDE2-09E2-D4016E9F96E4}"/>
              </a:ext>
            </a:extLst>
          </p:cNvPr>
          <p:cNvSpPr/>
          <p:nvPr/>
        </p:nvSpPr>
        <p:spPr>
          <a:xfrm>
            <a:off x="11490960" y="7528560"/>
            <a:ext cx="899160" cy="502920"/>
          </a:xfrm>
          <a:prstGeom prst="rightArrow">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afgeronde hoeken 5">
            <a:extLst>
              <a:ext uri="{FF2B5EF4-FFF2-40B4-BE49-F238E27FC236}">
                <a16:creationId xmlns:a16="http://schemas.microsoft.com/office/drawing/2014/main" id="{4817EE95-743B-B13D-4751-6D476ACD9118}"/>
              </a:ext>
            </a:extLst>
          </p:cNvPr>
          <p:cNvSpPr/>
          <p:nvPr/>
        </p:nvSpPr>
        <p:spPr>
          <a:xfrm>
            <a:off x="15636215" y="9157444"/>
            <a:ext cx="2367103" cy="685800"/>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 name="object 15">
            <a:extLst>
              <a:ext uri="{FF2B5EF4-FFF2-40B4-BE49-F238E27FC236}">
                <a16:creationId xmlns:a16="http://schemas.microsoft.com/office/drawing/2014/main" id="{5C7DC339-1CB2-9932-D35A-AC576B88DE0B}"/>
              </a:ext>
            </a:extLst>
          </p:cNvPr>
          <p:cNvSpPr txBox="1"/>
          <p:nvPr/>
        </p:nvSpPr>
        <p:spPr>
          <a:xfrm>
            <a:off x="15822723" y="9243804"/>
            <a:ext cx="1988820" cy="513080"/>
          </a:xfrm>
          <a:prstGeom prst="rect">
            <a:avLst/>
          </a:prstGeom>
        </p:spPr>
        <p:txBody>
          <a:bodyPr vert="horz" wrap="square" lIns="0" tIns="12700" rIns="0" bIns="0" rtlCol="0">
            <a:spAutoFit/>
          </a:bodyPr>
          <a:lstStyle/>
          <a:p>
            <a:pPr marL="12700" algn="ctr">
              <a:lnSpc>
                <a:spcPct val="100000"/>
              </a:lnSpc>
              <a:spcBef>
                <a:spcPts val="100"/>
              </a:spcBef>
            </a:pPr>
            <a:r>
              <a:rPr lang="nl-BE" sz="3200" spc="-6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Terug</a:t>
            </a:r>
            <a:endParaRPr sz="3200">
              <a:solidFill>
                <a:schemeClr val="bg1"/>
              </a:solidFill>
              <a:latin typeface="Arial"/>
              <a:cs typeface="Arial"/>
            </a:endParaRPr>
          </a:p>
        </p:txBody>
      </p:sp>
    </p:spTree>
    <p:extLst>
      <p:ext uri="{BB962C8B-B14F-4D97-AF65-F5344CB8AC3E}">
        <p14:creationId xmlns:p14="http://schemas.microsoft.com/office/powerpoint/2010/main" val="3626453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4755515">
              <a:lnSpc>
                <a:spcPct val="100000"/>
              </a:lnSpc>
              <a:spcBef>
                <a:spcPts val="100"/>
              </a:spcBef>
            </a:pPr>
            <a:r>
              <a:rPr spc="-10"/>
              <a:t>Vragen</a:t>
            </a:r>
          </a:p>
        </p:txBody>
      </p:sp>
      <p:pic>
        <p:nvPicPr>
          <p:cNvPr id="4" name="object 4"/>
          <p:cNvPicPr/>
          <p:nvPr/>
        </p:nvPicPr>
        <p:blipFill>
          <a:blip r:embed="rId2" cstate="print"/>
          <a:stretch>
            <a:fillRect/>
          </a:stretch>
        </p:blipFill>
        <p:spPr>
          <a:xfrm>
            <a:off x="10175761" y="3894301"/>
            <a:ext cx="6870940" cy="4657299"/>
          </a:xfrm>
          <a:prstGeom prst="rect">
            <a:avLst/>
          </a:prstGeom>
        </p:spPr>
      </p:pic>
      <p:sp>
        <p:nvSpPr>
          <p:cNvPr id="5" name="object 5"/>
          <p:cNvSpPr txBox="1"/>
          <p:nvPr/>
        </p:nvSpPr>
        <p:spPr>
          <a:xfrm>
            <a:off x="2455138" y="5797378"/>
            <a:ext cx="4587240" cy="635000"/>
          </a:xfrm>
          <a:prstGeom prst="rect">
            <a:avLst/>
          </a:prstGeom>
        </p:spPr>
        <p:txBody>
          <a:bodyPr vert="horz" wrap="square" lIns="0" tIns="12700" rIns="0" bIns="0" rtlCol="0">
            <a:spAutoFit/>
          </a:bodyPr>
          <a:lstStyle/>
          <a:p>
            <a:pPr marL="12700">
              <a:lnSpc>
                <a:spcPct val="100000"/>
              </a:lnSpc>
              <a:spcBef>
                <a:spcPts val="100"/>
              </a:spcBef>
            </a:pPr>
            <a:r>
              <a:rPr lang="nl-BE" sz="4000">
                <a:latin typeface="Ariel"/>
                <a:cs typeface="Arial"/>
              </a:rPr>
              <a:t>Heb je </a:t>
            </a:r>
            <a:r>
              <a:rPr sz="4000" err="1">
                <a:latin typeface="Ariel"/>
                <a:cs typeface="Arial"/>
              </a:rPr>
              <a:t>nog</a:t>
            </a:r>
            <a:r>
              <a:rPr sz="4000" spc="20">
                <a:latin typeface="Ariel"/>
                <a:cs typeface="Arial"/>
              </a:rPr>
              <a:t> </a:t>
            </a:r>
            <a:r>
              <a:rPr sz="4000" spc="-75" err="1">
                <a:latin typeface="Ariel"/>
                <a:cs typeface="Arial"/>
              </a:rPr>
              <a:t>vragen</a:t>
            </a:r>
            <a:r>
              <a:rPr sz="4000" spc="-75">
                <a:latin typeface="Ariel"/>
                <a:cs typeface="Arial"/>
              </a:rPr>
              <a:t>?</a:t>
            </a:r>
            <a:endParaRPr sz="4000">
              <a:latin typeface="Ariel"/>
              <a:cs typeface="Arial"/>
            </a:endParaRPr>
          </a:p>
        </p:txBody>
      </p:sp>
      <p:sp>
        <p:nvSpPr>
          <p:cNvPr id="6" name="Rechthoek: afgeronde hoeken 5">
            <a:extLst>
              <a:ext uri="{FF2B5EF4-FFF2-40B4-BE49-F238E27FC236}">
                <a16:creationId xmlns:a16="http://schemas.microsoft.com/office/drawing/2014/main" id="{69D98013-4323-8108-A6C7-DE779F6B3D74}"/>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bject 9">
            <a:extLst>
              <a:ext uri="{FF2B5EF4-FFF2-40B4-BE49-F238E27FC236}">
                <a16:creationId xmlns:a16="http://schemas.microsoft.com/office/drawing/2014/main" id="{C52CE6B9-B5CA-D713-34F9-A20E7CE1AEFE}"/>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4829175">
              <a:lnSpc>
                <a:spcPct val="100000"/>
              </a:lnSpc>
              <a:spcBef>
                <a:spcPts val="100"/>
              </a:spcBef>
            </a:pPr>
            <a:r>
              <a:rPr lang="nl-BE" b="1" spc="-10">
                <a:solidFill>
                  <a:schemeClr val="bg1"/>
                </a:solidFill>
                <a:latin typeface="Ariel"/>
              </a:rPr>
              <a:t>Vragen</a:t>
            </a:r>
          </a:p>
        </p:txBody>
      </p:sp>
      <p:pic>
        <p:nvPicPr>
          <p:cNvPr id="8" name="object 14">
            <a:extLst>
              <a:ext uri="{FF2B5EF4-FFF2-40B4-BE49-F238E27FC236}">
                <a16:creationId xmlns:a16="http://schemas.microsoft.com/office/drawing/2014/main" id="{4EDA4437-B67B-3C15-30F2-4C324626A044}"/>
              </a:ext>
            </a:extLst>
          </p:cNvPr>
          <p:cNvPicPr/>
          <p:nvPr/>
        </p:nvPicPr>
        <p:blipFill>
          <a:blip r:embed="rId3" cstate="print"/>
          <a:stretch>
            <a:fillRect/>
          </a:stretch>
        </p:blipFill>
        <p:spPr>
          <a:xfrm>
            <a:off x="16044291" y="685575"/>
            <a:ext cx="1222502" cy="1239596"/>
          </a:xfrm>
          <a:prstGeom prst="rect">
            <a:avLst/>
          </a:prstGeom>
        </p:spPr>
      </p:pic>
      <p:grpSp>
        <p:nvGrpSpPr>
          <p:cNvPr id="9" name="object 31">
            <a:extLst>
              <a:ext uri="{FF2B5EF4-FFF2-40B4-BE49-F238E27FC236}">
                <a16:creationId xmlns:a16="http://schemas.microsoft.com/office/drawing/2014/main" id="{18BF81BE-2D3A-9B01-45AF-7D7CFD47BF49}"/>
              </a:ext>
            </a:extLst>
          </p:cNvPr>
          <p:cNvGrpSpPr/>
          <p:nvPr/>
        </p:nvGrpSpPr>
        <p:grpSpPr>
          <a:xfrm>
            <a:off x="16056102" y="697360"/>
            <a:ext cx="1198880" cy="1216025"/>
            <a:chOff x="16659987" y="575220"/>
            <a:chExt cx="1198880" cy="1216025"/>
          </a:xfrm>
        </p:grpSpPr>
        <p:sp>
          <p:nvSpPr>
            <p:cNvPr id="10" name="object 32">
              <a:extLst>
                <a:ext uri="{FF2B5EF4-FFF2-40B4-BE49-F238E27FC236}">
                  <a16:creationId xmlns:a16="http://schemas.microsoft.com/office/drawing/2014/main" id="{165CDEE7-C6F3-B9EA-8EF6-18E59079F3F0}"/>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1" name="object 33">
              <a:extLst>
                <a:ext uri="{FF2B5EF4-FFF2-40B4-BE49-F238E27FC236}">
                  <a16:creationId xmlns:a16="http://schemas.microsoft.com/office/drawing/2014/main" id="{A399E95F-06B5-A4F3-1A9C-8EE4406FE3D7}"/>
                </a:ext>
              </a:extLst>
            </p:cNvPr>
            <p:cNvPicPr/>
            <p:nvPr/>
          </p:nvPicPr>
          <p:blipFill>
            <a:blip r:embed="rId4" cstate="print"/>
            <a:stretch>
              <a:fillRect/>
            </a:stretch>
          </p:blipFill>
          <p:spPr>
            <a:xfrm>
              <a:off x="17191989" y="786656"/>
              <a:ext cx="134493" cy="134747"/>
            </a:xfrm>
            <a:prstGeom prst="rect">
              <a:avLst/>
            </a:prstGeom>
          </p:spPr>
        </p:pic>
        <p:sp>
          <p:nvSpPr>
            <p:cNvPr id="12" name="object 34">
              <a:extLst>
                <a:ext uri="{FF2B5EF4-FFF2-40B4-BE49-F238E27FC236}">
                  <a16:creationId xmlns:a16="http://schemas.microsoft.com/office/drawing/2014/main" id="{B2C4D36F-0462-CC6D-9511-37688400E658}"/>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13" name="object 32">
            <a:extLst>
              <a:ext uri="{FF2B5EF4-FFF2-40B4-BE49-F238E27FC236}">
                <a16:creationId xmlns:a16="http://schemas.microsoft.com/office/drawing/2014/main" id="{278C07E6-9B48-2846-D499-A805800889FA}"/>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4" name="Afbeelding 13" descr="Afbeelding met kunst&#10;&#10;Automatisch gegenereerde beschrijving">
            <a:extLst>
              <a:ext uri="{FF2B5EF4-FFF2-40B4-BE49-F238E27FC236}">
                <a16:creationId xmlns:a16="http://schemas.microsoft.com/office/drawing/2014/main" id="{255D7F69-84AC-8435-3931-F113B8AFCC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15" name="object 5">
            <a:extLst>
              <a:ext uri="{FF2B5EF4-FFF2-40B4-BE49-F238E27FC236}">
                <a16:creationId xmlns:a16="http://schemas.microsoft.com/office/drawing/2014/main" id="{AADC6A50-E46C-6487-61A8-EFD7E852C985}"/>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16" name="object 7">
            <a:extLst>
              <a:ext uri="{FF2B5EF4-FFF2-40B4-BE49-F238E27FC236}">
                <a16:creationId xmlns:a16="http://schemas.microsoft.com/office/drawing/2014/main" id="{DAD68693-1E46-9E49-D09F-B64413104D72}"/>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prstGeom prst="rect">
            <a:avLst/>
          </a:prstGeom>
        </p:spPr>
        <p:txBody>
          <a:bodyPr vert="horz" wrap="square" lIns="0" tIns="12700" rIns="0" bIns="0" rtlCol="0">
            <a:spAutoFit/>
          </a:bodyPr>
          <a:lstStyle/>
          <a:p>
            <a:pPr marL="4311650">
              <a:lnSpc>
                <a:spcPct val="100000"/>
              </a:lnSpc>
              <a:spcBef>
                <a:spcPts val="100"/>
              </a:spcBef>
            </a:pPr>
            <a:r>
              <a:rPr spc="-10"/>
              <a:t>Overzicht</a:t>
            </a:r>
          </a:p>
        </p:txBody>
      </p:sp>
      <p:pic>
        <p:nvPicPr>
          <p:cNvPr id="10" name="object 10"/>
          <p:cNvPicPr/>
          <p:nvPr/>
        </p:nvPicPr>
        <p:blipFill>
          <a:blip r:embed="rId2" cstate="print"/>
          <a:stretch>
            <a:fillRect/>
          </a:stretch>
        </p:blipFill>
        <p:spPr>
          <a:xfrm>
            <a:off x="16648048" y="551090"/>
            <a:ext cx="1222502" cy="1239596"/>
          </a:xfrm>
          <a:prstGeom prst="rect">
            <a:avLst/>
          </a:prstGeom>
        </p:spPr>
      </p:pic>
      <p:pic>
        <p:nvPicPr>
          <p:cNvPr id="11" name="object 11"/>
          <p:cNvPicPr/>
          <p:nvPr/>
        </p:nvPicPr>
        <p:blipFill>
          <a:blip r:embed="rId3" cstate="print"/>
          <a:stretch>
            <a:fillRect/>
          </a:stretch>
        </p:blipFill>
        <p:spPr>
          <a:xfrm>
            <a:off x="13692378" y="7901140"/>
            <a:ext cx="104775" cy="104775"/>
          </a:xfrm>
          <a:prstGeom prst="rect">
            <a:avLst/>
          </a:prstGeom>
        </p:spPr>
      </p:pic>
      <p:pic>
        <p:nvPicPr>
          <p:cNvPr id="12" name="object 12"/>
          <p:cNvPicPr/>
          <p:nvPr/>
        </p:nvPicPr>
        <p:blipFill>
          <a:blip r:embed="rId3" cstate="print"/>
          <a:stretch>
            <a:fillRect/>
          </a:stretch>
        </p:blipFill>
        <p:spPr>
          <a:xfrm>
            <a:off x="13692378" y="8739340"/>
            <a:ext cx="104775" cy="104775"/>
          </a:xfrm>
          <a:prstGeom prst="rect">
            <a:avLst/>
          </a:prstGeom>
        </p:spPr>
      </p:pic>
      <p:pic>
        <p:nvPicPr>
          <p:cNvPr id="13" name="object 13"/>
          <p:cNvPicPr/>
          <p:nvPr/>
        </p:nvPicPr>
        <p:blipFill>
          <a:blip r:embed="rId4" cstate="print"/>
          <a:stretch>
            <a:fillRect/>
          </a:stretch>
        </p:blipFill>
        <p:spPr>
          <a:xfrm>
            <a:off x="13692378" y="9577546"/>
            <a:ext cx="104775" cy="104775"/>
          </a:xfrm>
          <a:prstGeom prst="rect">
            <a:avLst/>
          </a:prstGeom>
        </p:spPr>
      </p:pic>
      <p:sp>
        <p:nvSpPr>
          <p:cNvPr id="14" name="object 14"/>
          <p:cNvSpPr txBox="1"/>
          <p:nvPr/>
        </p:nvSpPr>
        <p:spPr>
          <a:xfrm>
            <a:off x="13959586" y="6452063"/>
            <a:ext cx="2084705" cy="3352165"/>
          </a:xfrm>
          <a:prstGeom prst="rect">
            <a:avLst/>
          </a:prstGeom>
        </p:spPr>
        <p:txBody>
          <a:bodyPr vert="horz" wrap="square" lIns="0" tIns="12700" rIns="0" bIns="0" rtlCol="0">
            <a:spAutoFit/>
          </a:bodyPr>
          <a:lstStyle/>
          <a:p>
            <a:pPr marL="33020">
              <a:lnSpc>
                <a:spcPct val="100000"/>
              </a:lnSpc>
              <a:spcBef>
                <a:spcPts val="100"/>
              </a:spcBef>
            </a:pPr>
            <a:r>
              <a:rPr sz="3400" spc="-10" err="1">
                <a:latin typeface="Ariel"/>
                <a:cs typeface="Arial"/>
              </a:rPr>
              <a:t>Gevoel</a:t>
            </a:r>
            <a:endParaRPr sz="3400">
              <a:latin typeface="Ariel"/>
              <a:cs typeface="Arial"/>
            </a:endParaRPr>
          </a:p>
          <a:p>
            <a:pPr>
              <a:lnSpc>
                <a:spcPct val="100000"/>
              </a:lnSpc>
              <a:spcBef>
                <a:spcPts val="1695"/>
              </a:spcBef>
            </a:pPr>
            <a:endParaRPr sz="3400">
              <a:latin typeface="Ariel"/>
              <a:cs typeface="Arial"/>
            </a:endParaRPr>
          </a:p>
          <a:p>
            <a:pPr marL="12700" marR="5080">
              <a:lnSpc>
                <a:spcPct val="114599"/>
              </a:lnSpc>
              <a:spcBef>
                <a:spcPts val="5"/>
              </a:spcBef>
            </a:pPr>
            <a:r>
              <a:rPr sz="2400" err="1">
                <a:latin typeface="Ariel"/>
                <a:cs typeface="Arial"/>
                <a:hlinkClick r:id="rId5" action="ppaction://hlinksldjump"/>
              </a:rPr>
              <a:t>Omgaan</a:t>
            </a:r>
            <a:r>
              <a:rPr sz="2400" spc="-140">
                <a:latin typeface="Ariel"/>
                <a:cs typeface="Arial"/>
                <a:hlinkClick r:id="rId5" action="ppaction://hlinksldjump"/>
              </a:rPr>
              <a:t> </a:t>
            </a:r>
            <a:r>
              <a:rPr sz="2400" spc="40">
                <a:latin typeface="Ariel"/>
                <a:cs typeface="Arial"/>
                <a:hlinkClick r:id="rId5" action="ppaction://hlinksldjump"/>
              </a:rPr>
              <a:t>met </a:t>
            </a:r>
            <a:r>
              <a:rPr sz="2400" spc="-10" err="1">
                <a:latin typeface="Ariel"/>
                <a:cs typeface="Arial"/>
                <a:hlinkClick r:id="rId5" action="ppaction://hlinksldjump"/>
              </a:rPr>
              <a:t>gevoelens</a:t>
            </a:r>
            <a:r>
              <a:rPr sz="2400" spc="-10">
                <a:latin typeface="Ariel"/>
                <a:cs typeface="Arial"/>
                <a:hlinkClick r:id="rId5" action="ppaction://hlinksldjump"/>
              </a:rPr>
              <a:t> </a:t>
            </a:r>
            <a:r>
              <a:rPr sz="2400" err="1">
                <a:latin typeface="Ariel"/>
                <a:cs typeface="Arial"/>
                <a:hlinkClick r:id="rId6" action="ppaction://hlinksldjump"/>
              </a:rPr>
              <a:t>Omgaan</a:t>
            </a:r>
            <a:r>
              <a:rPr sz="2400" spc="-140">
                <a:latin typeface="Ariel"/>
                <a:cs typeface="Arial"/>
                <a:hlinkClick r:id="rId6" action="ppaction://hlinksldjump"/>
              </a:rPr>
              <a:t> </a:t>
            </a:r>
            <a:r>
              <a:rPr sz="2400" spc="40">
                <a:latin typeface="Ariel"/>
                <a:cs typeface="Arial"/>
                <a:hlinkClick r:id="rId6" action="ppaction://hlinksldjump"/>
              </a:rPr>
              <a:t>met </a:t>
            </a:r>
            <a:r>
              <a:rPr sz="2400" spc="-10" err="1">
                <a:latin typeface="Ariel"/>
                <a:cs typeface="Arial"/>
                <a:hlinkClick r:id="rId6" action="ppaction://hlinksldjump"/>
              </a:rPr>
              <a:t>beperkingen</a:t>
            </a:r>
            <a:r>
              <a:rPr sz="2400" spc="-10">
                <a:latin typeface="Ariel"/>
                <a:cs typeface="Arial"/>
                <a:hlinkClick r:id="rId6" action="ppaction://hlinksldjump"/>
              </a:rPr>
              <a:t> </a:t>
            </a:r>
            <a:r>
              <a:rPr sz="2400" spc="-10" err="1">
                <a:latin typeface="Ariel"/>
                <a:cs typeface="Arial"/>
                <a:hlinkClick r:id="rId7" action="ppaction://hlinksldjump"/>
              </a:rPr>
              <a:t>Ondersteuning</a:t>
            </a:r>
            <a:endParaRPr sz="2400">
              <a:latin typeface="Ariel"/>
              <a:cs typeface="Arial"/>
            </a:endParaRPr>
          </a:p>
        </p:txBody>
      </p:sp>
      <p:sp>
        <p:nvSpPr>
          <p:cNvPr id="15" name="Rechthoek: afgeronde hoeken 14">
            <a:extLst>
              <a:ext uri="{FF2B5EF4-FFF2-40B4-BE49-F238E27FC236}">
                <a16:creationId xmlns:a16="http://schemas.microsoft.com/office/drawing/2014/main" id="{04A0770C-0CB3-2071-FF9A-6B92F97B6AAD}"/>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object 9">
            <a:extLst>
              <a:ext uri="{FF2B5EF4-FFF2-40B4-BE49-F238E27FC236}">
                <a16:creationId xmlns:a16="http://schemas.microsoft.com/office/drawing/2014/main" id="{6C88D07D-F944-D601-1A39-9FCD30C84C4D}"/>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4829175">
              <a:lnSpc>
                <a:spcPct val="100000"/>
              </a:lnSpc>
              <a:spcBef>
                <a:spcPts val="100"/>
              </a:spcBef>
            </a:pPr>
            <a:r>
              <a:rPr lang="nl-BE" b="1" spc="-10">
                <a:solidFill>
                  <a:schemeClr val="bg1"/>
                </a:solidFill>
                <a:latin typeface="Ariel"/>
              </a:rPr>
              <a:t>Overzicht</a:t>
            </a:r>
          </a:p>
        </p:txBody>
      </p:sp>
      <p:pic>
        <p:nvPicPr>
          <p:cNvPr id="17" name="object 14">
            <a:extLst>
              <a:ext uri="{FF2B5EF4-FFF2-40B4-BE49-F238E27FC236}">
                <a16:creationId xmlns:a16="http://schemas.microsoft.com/office/drawing/2014/main" id="{E00027CB-1DB2-D955-3FBD-AC6F19BBA278}"/>
              </a:ext>
            </a:extLst>
          </p:cNvPr>
          <p:cNvPicPr/>
          <p:nvPr/>
        </p:nvPicPr>
        <p:blipFill>
          <a:blip r:embed="rId8" cstate="print"/>
          <a:stretch>
            <a:fillRect/>
          </a:stretch>
        </p:blipFill>
        <p:spPr>
          <a:xfrm>
            <a:off x="16044291" y="685575"/>
            <a:ext cx="1222502" cy="1239596"/>
          </a:xfrm>
          <a:prstGeom prst="rect">
            <a:avLst/>
          </a:prstGeom>
        </p:spPr>
      </p:pic>
      <p:grpSp>
        <p:nvGrpSpPr>
          <p:cNvPr id="18" name="object 31">
            <a:extLst>
              <a:ext uri="{FF2B5EF4-FFF2-40B4-BE49-F238E27FC236}">
                <a16:creationId xmlns:a16="http://schemas.microsoft.com/office/drawing/2014/main" id="{910C450B-3F11-D7E6-ACC6-0ABA9879776A}"/>
              </a:ext>
            </a:extLst>
          </p:cNvPr>
          <p:cNvGrpSpPr/>
          <p:nvPr/>
        </p:nvGrpSpPr>
        <p:grpSpPr>
          <a:xfrm>
            <a:off x="16056102" y="697360"/>
            <a:ext cx="1198880" cy="1216025"/>
            <a:chOff x="16659987" y="575220"/>
            <a:chExt cx="1198880" cy="1216025"/>
          </a:xfrm>
        </p:grpSpPr>
        <p:sp>
          <p:nvSpPr>
            <p:cNvPr id="19" name="object 32">
              <a:extLst>
                <a:ext uri="{FF2B5EF4-FFF2-40B4-BE49-F238E27FC236}">
                  <a16:creationId xmlns:a16="http://schemas.microsoft.com/office/drawing/2014/main" id="{C396E83E-A55F-A292-C502-37005A9F3E0C}"/>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0" name="object 33">
              <a:extLst>
                <a:ext uri="{FF2B5EF4-FFF2-40B4-BE49-F238E27FC236}">
                  <a16:creationId xmlns:a16="http://schemas.microsoft.com/office/drawing/2014/main" id="{EE449042-6418-5DFB-C79D-B9BFF33A849E}"/>
                </a:ext>
              </a:extLst>
            </p:cNvPr>
            <p:cNvPicPr/>
            <p:nvPr/>
          </p:nvPicPr>
          <p:blipFill>
            <a:blip r:embed="rId9" cstate="print"/>
            <a:stretch>
              <a:fillRect/>
            </a:stretch>
          </p:blipFill>
          <p:spPr>
            <a:xfrm>
              <a:off x="17191989" y="786656"/>
              <a:ext cx="134493" cy="134747"/>
            </a:xfrm>
            <a:prstGeom prst="rect">
              <a:avLst/>
            </a:prstGeom>
          </p:spPr>
        </p:pic>
        <p:sp>
          <p:nvSpPr>
            <p:cNvPr id="21" name="object 34">
              <a:extLst>
                <a:ext uri="{FF2B5EF4-FFF2-40B4-BE49-F238E27FC236}">
                  <a16:creationId xmlns:a16="http://schemas.microsoft.com/office/drawing/2014/main" id="{56D14100-D078-D97D-E1C1-4E9DF82C63F8}"/>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2" name="object 32">
            <a:extLst>
              <a:ext uri="{FF2B5EF4-FFF2-40B4-BE49-F238E27FC236}">
                <a16:creationId xmlns:a16="http://schemas.microsoft.com/office/drawing/2014/main" id="{F3105EEC-2824-80B6-48E3-1AD2BFA9F551}"/>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3" name="Afbeelding 22" descr="Afbeelding met kunst&#10;&#10;Automatisch gegenereerde beschrijving">
            <a:extLst>
              <a:ext uri="{FF2B5EF4-FFF2-40B4-BE49-F238E27FC236}">
                <a16:creationId xmlns:a16="http://schemas.microsoft.com/office/drawing/2014/main" id="{EFA41BBC-12EF-23C1-893A-010CCF66D7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4" name="object 5">
            <a:extLst>
              <a:ext uri="{FF2B5EF4-FFF2-40B4-BE49-F238E27FC236}">
                <a16:creationId xmlns:a16="http://schemas.microsoft.com/office/drawing/2014/main" id="{4E05A280-C6EC-ACA0-DB15-7FFCDB26B9E2}"/>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5" name="object 7">
            <a:extLst>
              <a:ext uri="{FF2B5EF4-FFF2-40B4-BE49-F238E27FC236}">
                <a16:creationId xmlns:a16="http://schemas.microsoft.com/office/drawing/2014/main" id="{5C16716F-0F43-A175-9D89-D6DA1F81A1DE}"/>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grpSp>
        <p:nvGrpSpPr>
          <p:cNvPr id="2" name="object 3">
            <a:extLst>
              <a:ext uri="{FF2B5EF4-FFF2-40B4-BE49-F238E27FC236}">
                <a16:creationId xmlns:a16="http://schemas.microsoft.com/office/drawing/2014/main" id="{AA2C32E3-3B4C-EDE8-5C9F-BDE49179B2EC}"/>
              </a:ext>
            </a:extLst>
          </p:cNvPr>
          <p:cNvGrpSpPr/>
          <p:nvPr/>
        </p:nvGrpSpPr>
        <p:grpSpPr>
          <a:xfrm>
            <a:off x="1001280" y="3244322"/>
            <a:ext cx="16230600" cy="2968625"/>
            <a:chOff x="1028715" y="3491318"/>
            <a:chExt cx="16230600" cy="2968625"/>
          </a:xfrm>
        </p:grpSpPr>
        <p:sp>
          <p:nvSpPr>
            <p:cNvPr id="26" name="object 4">
              <a:extLst>
                <a:ext uri="{FF2B5EF4-FFF2-40B4-BE49-F238E27FC236}">
                  <a16:creationId xmlns:a16="http://schemas.microsoft.com/office/drawing/2014/main" id="{FD034844-6BE7-3FB9-19AC-F480D7A67E2F}"/>
                </a:ext>
              </a:extLst>
            </p:cNvPr>
            <p:cNvSpPr/>
            <p:nvPr/>
          </p:nvSpPr>
          <p:spPr>
            <a:xfrm>
              <a:off x="1028715" y="3528859"/>
              <a:ext cx="3839210" cy="2893695"/>
            </a:xfrm>
            <a:custGeom>
              <a:avLst/>
              <a:gdLst/>
              <a:ahLst/>
              <a:cxnLst/>
              <a:rect l="l" t="t" r="r" b="b"/>
              <a:pathLst>
                <a:path w="3839210" h="2893695">
                  <a:moveTo>
                    <a:pt x="2247440" y="0"/>
                  </a:moveTo>
                  <a:lnTo>
                    <a:pt x="0" y="0"/>
                  </a:lnTo>
                  <a:lnTo>
                    <a:pt x="1591409" y="1447101"/>
                  </a:lnTo>
                  <a:lnTo>
                    <a:pt x="0" y="2893479"/>
                  </a:lnTo>
                  <a:lnTo>
                    <a:pt x="2247440" y="2893479"/>
                  </a:lnTo>
                  <a:lnTo>
                    <a:pt x="3838851" y="1447101"/>
                  </a:lnTo>
                  <a:lnTo>
                    <a:pt x="2247440" y="0"/>
                  </a:lnTo>
                  <a:close/>
                </a:path>
              </a:pathLst>
            </a:custGeom>
            <a:solidFill>
              <a:schemeClr val="accent2">
                <a:lumMod val="40000"/>
                <a:lumOff val="60000"/>
              </a:schemeClr>
            </a:solidFill>
          </p:spPr>
          <p:txBody>
            <a:bodyPr wrap="square" lIns="0" tIns="0" rIns="0" bIns="0" rtlCol="0"/>
            <a:lstStyle/>
            <a:p>
              <a:endParaRPr>
                <a:latin typeface="Ariel"/>
              </a:endParaRPr>
            </a:p>
          </p:txBody>
        </p:sp>
        <p:sp>
          <p:nvSpPr>
            <p:cNvPr id="27" name="object 5">
              <a:extLst>
                <a:ext uri="{FF2B5EF4-FFF2-40B4-BE49-F238E27FC236}">
                  <a16:creationId xmlns:a16="http://schemas.microsoft.com/office/drawing/2014/main" id="{8B9CCC4F-D0C7-570A-7F06-3AAC3AB2458A}"/>
                </a:ext>
              </a:extLst>
            </p:cNvPr>
            <p:cNvSpPr/>
            <p:nvPr/>
          </p:nvSpPr>
          <p:spPr>
            <a:xfrm>
              <a:off x="4009326" y="3491318"/>
              <a:ext cx="3938904" cy="2968625"/>
            </a:xfrm>
            <a:custGeom>
              <a:avLst/>
              <a:gdLst/>
              <a:ahLst/>
              <a:cxnLst/>
              <a:rect l="l" t="t" r="r" b="b"/>
              <a:pathLst>
                <a:path w="3938904" h="2968625">
                  <a:moveTo>
                    <a:pt x="2305812" y="0"/>
                  </a:moveTo>
                  <a:lnTo>
                    <a:pt x="0" y="0"/>
                  </a:lnTo>
                  <a:lnTo>
                    <a:pt x="1632750" y="1484680"/>
                  </a:lnTo>
                  <a:lnTo>
                    <a:pt x="0" y="2968625"/>
                  </a:lnTo>
                  <a:lnTo>
                    <a:pt x="2305812" y="2968625"/>
                  </a:lnTo>
                  <a:lnTo>
                    <a:pt x="3938562" y="1484680"/>
                  </a:lnTo>
                  <a:lnTo>
                    <a:pt x="2305812" y="0"/>
                  </a:lnTo>
                  <a:close/>
                </a:path>
              </a:pathLst>
            </a:custGeom>
            <a:solidFill>
              <a:schemeClr val="accent2">
                <a:lumMod val="60000"/>
                <a:lumOff val="40000"/>
              </a:schemeClr>
            </a:solidFill>
          </p:spPr>
          <p:txBody>
            <a:bodyPr wrap="square" lIns="0" tIns="0" rIns="0" bIns="0" rtlCol="0"/>
            <a:lstStyle/>
            <a:p>
              <a:endParaRPr>
                <a:latin typeface="Ariel"/>
              </a:endParaRPr>
            </a:p>
          </p:txBody>
        </p:sp>
        <p:sp>
          <p:nvSpPr>
            <p:cNvPr id="28" name="object 6">
              <a:extLst>
                <a:ext uri="{FF2B5EF4-FFF2-40B4-BE49-F238E27FC236}">
                  <a16:creationId xmlns:a16="http://schemas.microsoft.com/office/drawing/2014/main" id="{AA15DDF3-6BE8-B833-2DFC-80F453655054}"/>
                </a:ext>
              </a:extLst>
            </p:cNvPr>
            <p:cNvSpPr/>
            <p:nvPr/>
          </p:nvSpPr>
          <p:spPr>
            <a:xfrm>
              <a:off x="7172210" y="3510089"/>
              <a:ext cx="3888740" cy="2931160"/>
            </a:xfrm>
            <a:custGeom>
              <a:avLst/>
              <a:gdLst/>
              <a:ahLst/>
              <a:cxnLst/>
              <a:rect l="l" t="t" r="r" b="b"/>
              <a:pathLst>
                <a:path w="3888740" h="2931160">
                  <a:moveTo>
                    <a:pt x="2276627" y="0"/>
                  </a:moveTo>
                  <a:lnTo>
                    <a:pt x="0" y="0"/>
                  </a:lnTo>
                  <a:lnTo>
                    <a:pt x="1612087" y="1465884"/>
                  </a:lnTo>
                  <a:lnTo>
                    <a:pt x="0" y="2931058"/>
                  </a:lnTo>
                  <a:lnTo>
                    <a:pt x="2276627" y="2931058"/>
                  </a:lnTo>
                  <a:lnTo>
                    <a:pt x="3888701" y="1465884"/>
                  </a:lnTo>
                  <a:lnTo>
                    <a:pt x="2276627" y="0"/>
                  </a:lnTo>
                  <a:close/>
                </a:path>
              </a:pathLst>
            </a:custGeom>
            <a:solidFill>
              <a:srgbClr val="FF9900"/>
            </a:solidFill>
          </p:spPr>
          <p:txBody>
            <a:bodyPr wrap="square" lIns="0" tIns="0" rIns="0" bIns="0" rtlCol="0"/>
            <a:lstStyle/>
            <a:p>
              <a:endParaRPr>
                <a:latin typeface="Ariel"/>
              </a:endParaRPr>
            </a:p>
          </p:txBody>
        </p:sp>
        <p:sp>
          <p:nvSpPr>
            <p:cNvPr id="29" name="object 7">
              <a:extLst>
                <a:ext uri="{FF2B5EF4-FFF2-40B4-BE49-F238E27FC236}">
                  <a16:creationId xmlns:a16="http://schemas.microsoft.com/office/drawing/2014/main" id="{92BFD3F8-DE8F-AA44-F5D1-565BB0B1BACF}"/>
                </a:ext>
              </a:extLst>
            </p:cNvPr>
            <p:cNvSpPr/>
            <p:nvPr/>
          </p:nvSpPr>
          <p:spPr>
            <a:xfrm>
              <a:off x="10299991" y="3528859"/>
              <a:ext cx="3888740" cy="2931160"/>
            </a:xfrm>
            <a:custGeom>
              <a:avLst/>
              <a:gdLst/>
              <a:ahLst/>
              <a:cxnLst/>
              <a:rect l="l" t="t" r="r" b="b"/>
              <a:pathLst>
                <a:path w="3888740" h="2931160">
                  <a:moveTo>
                    <a:pt x="2276640" y="0"/>
                  </a:moveTo>
                  <a:lnTo>
                    <a:pt x="0" y="0"/>
                  </a:lnTo>
                  <a:lnTo>
                    <a:pt x="1612087" y="1465897"/>
                  </a:lnTo>
                  <a:lnTo>
                    <a:pt x="0" y="2931058"/>
                  </a:lnTo>
                  <a:lnTo>
                    <a:pt x="2276640" y="2931058"/>
                  </a:lnTo>
                  <a:lnTo>
                    <a:pt x="3888701" y="1465897"/>
                  </a:lnTo>
                  <a:lnTo>
                    <a:pt x="2276640" y="0"/>
                  </a:lnTo>
                  <a:close/>
                </a:path>
              </a:pathLst>
            </a:custGeom>
            <a:solidFill>
              <a:schemeClr val="accent2">
                <a:lumMod val="75000"/>
              </a:schemeClr>
            </a:solidFill>
          </p:spPr>
          <p:txBody>
            <a:bodyPr wrap="square" lIns="0" tIns="0" rIns="0" bIns="0" rtlCol="0"/>
            <a:lstStyle/>
            <a:p>
              <a:endParaRPr>
                <a:latin typeface="Ariel"/>
              </a:endParaRPr>
            </a:p>
          </p:txBody>
        </p:sp>
        <p:sp>
          <p:nvSpPr>
            <p:cNvPr id="30" name="object 8">
              <a:extLst>
                <a:ext uri="{FF2B5EF4-FFF2-40B4-BE49-F238E27FC236}">
                  <a16:creationId xmlns:a16="http://schemas.microsoft.com/office/drawing/2014/main" id="{709FBDE9-8B8E-1E98-939C-4A26F3B10B0D}"/>
                </a:ext>
              </a:extLst>
            </p:cNvPr>
            <p:cNvSpPr/>
            <p:nvPr/>
          </p:nvSpPr>
          <p:spPr>
            <a:xfrm>
              <a:off x="13370560" y="3491318"/>
              <a:ext cx="3888740" cy="2931160"/>
            </a:xfrm>
            <a:custGeom>
              <a:avLst/>
              <a:gdLst/>
              <a:ahLst/>
              <a:cxnLst/>
              <a:rect l="l" t="t" r="r" b="b"/>
              <a:pathLst>
                <a:path w="3888740" h="2931160">
                  <a:moveTo>
                    <a:pt x="2276602" y="0"/>
                  </a:moveTo>
                  <a:lnTo>
                    <a:pt x="0" y="0"/>
                  </a:lnTo>
                  <a:lnTo>
                    <a:pt x="1612138" y="1465884"/>
                  </a:lnTo>
                  <a:lnTo>
                    <a:pt x="0" y="2931058"/>
                  </a:lnTo>
                  <a:lnTo>
                    <a:pt x="2276602" y="2931058"/>
                  </a:lnTo>
                  <a:lnTo>
                    <a:pt x="3888740" y="1465884"/>
                  </a:lnTo>
                  <a:lnTo>
                    <a:pt x="2276602" y="0"/>
                  </a:lnTo>
                  <a:close/>
                </a:path>
              </a:pathLst>
            </a:custGeom>
            <a:solidFill>
              <a:schemeClr val="accent2">
                <a:lumMod val="50000"/>
              </a:schemeClr>
            </a:solidFill>
          </p:spPr>
          <p:txBody>
            <a:bodyPr wrap="square" lIns="0" tIns="0" rIns="0" bIns="0" rtlCol="0"/>
            <a:lstStyle/>
            <a:p>
              <a:endParaRPr>
                <a:latin typeface="Arie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621366" y="759276"/>
            <a:ext cx="11045825" cy="1092200"/>
          </a:xfrm>
          <a:prstGeom prst="rect">
            <a:avLst/>
          </a:prstGeom>
        </p:spPr>
        <p:txBody>
          <a:bodyPr vert="horz" wrap="square" lIns="0" tIns="12700" rIns="0" bIns="0" rtlCol="0">
            <a:spAutoFit/>
          </a:bodyPr>
          <a:lstStyle/>
          <a:p>
            <a:pPr marL="12700">
              <a:lnSpc>
                <a:spcPct val="100000"/>
              </a:lnSpc>
              <a:spcBef>
                <a:spcPts val="100"/>
              </a:spcBef>
              <a:tabLst>
                <a:tab pos="1889760" algn="l"/>
                <a:tab pos="5349240" algn="l"/>
                <a:tab pos="7078345" algn="l"/>
              </a:tabLst>
            </a:pPr>
            <a:r>
              <a:rPr spc="-25">
                <a:latin typeface="Arial" panose="020B0604020202020204" pitchFamily="34" charset="0"/>
                <a:cs typeface="Arial" panose="020B0604020202020204" pitchFamily="34" charset="0"/>
              </a:rPr>
              <a:t>Hoe</a:t>
            </a:r>
            <a:r>
              <a:rPr>
                <a:latin typeface="Arial" panose="020B0604020202020204" pitchFamily="34" charset="0"/>
                <a:cs typeface="Arial" panose="020B0604020202020204" pitchFamily="34" charset="0"/>
              </a:rPr>
              <a:t>	</a:t>
            </a:r>
            <a:r>
              <a:rPr spc="-10">
                <a:latin typeface="Arial" panose="020B0604020202020204" pitchFamily="34" charset="0"/>
                <a:cs typeface="Arial" panose="020B0604020202020204" pitchFamily="34" charset="0"/>
              </a:rPr>
              <a:t>omgaan</a:t>
            </a:r>
            <a:r>
              <a:rPr>
                <a:latin typeface="Arial" panose="020B0604020202020204" pitchFamily="34" charset="0"/>
                <a:cs typeface="Arial" panose="020B0604020202020204" pitchFamily="34" charset="0"/>
              </a:rPr>
              <a:t>	</a:t>
            </a:r>
            <a:r>
              <a:rPr spc="-25">
                <a:latin typeface="Arial" panose="020B0604020202020204" pitchFamily="34" charset="0"/>
                <a:cs typeface="Arial" panose="020B0604020202020204" pitchFamily="34" charset="0"/>
              </a:rPr>
              <a:t>met</a:t>
            </a:r>
            <a:r>
              <a:rPr>
                <a:latin typeface="Arial" panose="020B0604020202020204" pitchFamily="34" charset="0"/>
                <a:cs typeface="Arial" panose="020B0604020202020204" pitchFamily="34" charset="0"/>
              </a:rPr>
              <a:t>	</a:t>
            </a:r>
            <a:r>
              <a:rPr spc="-10">
                <a:latin typeface="Arial" panose="020B0604020202020204" pitchFamily="34" charset="0"/>
                <a:cs typeface="Arial" panose="020B0604020202020204" pitchFamily="34" charset="0"/>
              </a:rPr>
              <a:t>hartfalen?</a:t>
            </a:r>
          </a:p>
        </p:txBody>
      </p:sp>
      <p:sp>
        <p:nvSpPr>
          <p:cNvPr id="9" name="object 9"/>
          <p:cNvSpPr txBox="1"/>
          <p:nvPr/>
        </p:nvSpPr>
        <p:spPr>
          <a:xfrm>
            <a:off x="4391863" y="4038327"/>
            <a:ext cx="12301081" cy="2330125"/>
          </a:xfrm>
          <a:prstGeom prst="rect">
            <a:avLst/>
          </a:prstGeom>
        </p:spPr>
        <p:txBody>
          <a:bodyPr vert="horz" wrap="square" lIns="0" tIns="17145" rIns="0" bIns="0" rtlCol="0">
            <a:spAutoFit/>
          </a:bodyPr>
          <a:lstStyle/>
          <a:p>
            <a:pPr marL="12065" marR="1229995">
              <a:lnSpc>
                <a:spcPct val="114599"/>
              </a:lnSpc>
              <a:spcBef>
                <a:spcPts val="135"/>
              </a:spcBef>
            </a:pPr>
            <a:r>
              <a:rPr sz="2600" b="1" spc="-80" err="1">
                <a:latin typeface="Ariel"/>
                <a:cs typeface="Arial" panose="020B0604020202020204" pitchFamily="34" charset="0"/>
              </a:rPr>
              <a:t>Ervaar</a:t>
            </a:r>
            <a:r>
              <a:rPr lang="nl-BE" sz="2600" b="1" spc="-80">
                <a:latin typeface="Ariel"/>
                <a:cs typeface="Arial" panose="020B0604020202020204" pitchFamily="34" charset="0"/>
              </a:rPr>
              <a:t> je volgende gevoelens?</a:t>
            </a:r>
          </a:p>
          <a:p>
            <a:pPr marL="487680" marR="1229995" indent="-475615">
              <a:lnSpc>
                <a:spcPct val="114599"/>
              </a:lnSpc>
              <a:spcBef>
                <a:spcPts val="135"/>
              </a:spcBef>
              <a:buFont typeface="Arial" panose="020B0604020202020204" pitchFamily="34" charset="0"/>
              <a:buChar char="•"/>
            </a:pPr>
            <a:r>
              <a:rPr lang="nl-BE" sz="2600" spc="-80">
                <a:latin typeface="Ariel"/>
                <a:cs typeface="Arial" panose="020B0604020202020204" pitchFamily="34" charset="0"/>
              </a:rPr>
              <a:t>Emotioneler zijn</a:t>
            </a:r>
          </a:p>
          <a:p>
            <a:pPr marL="487680" marR="1229995" indent="-475615">
              <a:lnSpc>
                <a:spcPct val="114599"/>
              </a:lnSpc>
              <a:spcBef>
                <a:spcPts val="135"/>
              </a:spcBef>
              <a:buFont typeface="Arial" panose="020B0604020202020204" pitchFamily="34" charset="0"/>
              <a:buChar char="•"/>
            </a:pPr>
            <a:r>
              <a:rPr lang="nl-BE" sz="2600" spc="-80">
                <a:latin typeface="Ariel"/>
                <a:cs typeface="Arial" panose="020B0604020202020204" pitchFamily="34" charset="0"/>
              </a:rPr>
              <a:t>Onzeker, angst, paniek</a:t>
            </a:r>
          </a:p>
          <a:p>
            <a:pPr marL="487680" marR="1229995" indent="-475615">
              <a:lnSpc>
                <a:spcPct val="114599"/>
              </a:lnSpc>
              <a:spcBef>
                <a:spcPts val="135"/>
              </a:spcBef>
              <a:buFont typeface="Arial" panose="020B0604020202020204" pitchFamily="34" charset="0"/>
              <a:buChar char="•"/>
            </a:pPr>
            <a:r>
              <a:rPr lang="nl-BE" sz="2600" spc="-80">
                <a:latin typeface="Ariel"/>
                <a:cs typeface="Arial" panose="020B0604020202020204" pitchFamily="34" charset="0"/>
              </a:rPr>
              <a:t>Somber, depressieve gevoelens</a:t>
            </a:r>
          </a:p>
          <a:p>
            <a:pPr marL="487680" marR="1229995" indent="-475615">
              <a:lnSpc>
                <a:spcPct val="114599"/>
              </a:lnSpc>
              <a:spcBef>
                <a:spcPts val="135"/>
              </a:spcBef>
              <a:buFont typeface="Arial" panose="020B0604020202020204" pitchFamily="34" charset="0"/>
              <a:buChar char="•"/>
            </a:pPr>
            <a:r>
              <a:rPr lang="nl-BE" sz="2600" spc="-80">
                <a:latin typeface="Ariel"/>
                <a:cs typeface="Arial" panose="020B0604020202020204" pitchFamily="34" charset="0"/>
              </a:rPr>
              <a:t>Vermoeidheid</a:t>
            </a:r>
          </a:p>
        </p:txBody>
      </p:sp>
      <p:sp>
        <p:nvSpPr>
          <p:cNvPr id="14" name="object 14"/>
          <p:cNvSpPr txBox="1"/>
          <p:nvPr/>
        </p:nvSpPr>
        <p:spPr>
          <a:xfrm>
            <a:off x="445338" y="4482000"/>
            <a:ext cx="3946525" cy="452120"/>
          </a:xfrm>
          <a:prstGeom prst="rect">
            <a:avLst/>
          </a:prstGeom>
        </p:spPr>
        <p:txBody>
          <a:bodyPr vert="horz" wrap="square" lIns="0" tIns="12700" rIns="0" bIns="0" rtlCol="0">
            <a:spAutoFit/>
          </a:bodyPr>
          <a:lstStyle/>
          <a:p>
            <a:pPr marL="12700">
              <a:lnSpc>
                <a:spcPct val="100000"/>
              </a:lnSpc>
              <a:spcBef>
                <a:spcPts val="100"/>
              </a:spcBef>
            </a:pPr>
            <a:r>
              <a:rPr sz="2800" spc="-135">
                <a:solidFill>
                  <a:srgbClr val="FF7016"/>
                </a:solidFill>
                <a:latin typeface="Ariel"/>
                <a:cs typeface="Arial" panose="020B0604020202020204" pitchFamily="34" charset="0"/>
              </a:rPr>
              <a:t>Omgaan</a:t>
            </a:r>
            <a:r>
              <a:rPr sz="2800" spc="-220">
                <a:solidFill>
                  <a:srgbClr val="FF7016"/>
                </a:solidFill>
                <a:latin typeface="Ariel"/>
                <a:cs typeface="Arial" panose="020B0604020202020204" pitchFamily="34" charset="0"/>
              </a:rPr>
              <a:t> </a:t>
            </a:r>
            <a:r>
              <a:rPr sz="2800" spc="-130">
                <a:solidFill>
                  <a:srgbClr val="FF7016"/>
                </a:solidFill>
                <a:latin typeface="Ariel"/>
                <a:cs typeface="Arial" panose="020B0604020202020204" pitchFamily="34" charset="0"/>
              </a:rPr>
              <a:t>met</a:t>
            </a:r>
            <a:r>
              <a:rPr sz="2800" spc="-220">
                <a:solidFill>
                  <a:srgbClr val="FF7016"/>
                </a:solidFill>
                <a:latin typeface="Ariel"/>
                <a:cs typeface="Arial" panose="020B0604020202020204" pitchFamily="34" charset="0"/>
              </a:rPr>
              <a:t> </a:t>
            </a:r>
            <a:r>
              <a:rPr sz="2800" spc="-100">
                <a:solidFill>
                  <a:srgbClr val="FF7016"/>
                </a:solidFill>
                <a:latin typeface="Ariel"/>
                <a:cs typeface="Arial" panose="020B0604020202020204" pitchFamily="34" charset="0"/>
              </a:rPr>
              <a:t>gevoelens</a:t>
            </a:r>
            <a:endParaRPr sz="2800">
              <a:solidFill>
                <a:srgbClr val="FF7016"/>
              </a:solidFill>
              <a:latin typeface="Ariel"/>
              <a:cs typeface="Arial" panose="020B0604020202020204" pitchFamily="34" charset="0"/>
            </a:endParaRPr>
          </a:p>
        </p:txBody>
      </p:sp>
      <p:sp>
        <p:nvSpPr>
          <p:cNvPr id="17" name="object 17"/>
          <p:cNvSpPr txBox="1"/>
          <p:nvPr/>
        </p:nvSpPr>
        <p:spPr>
          <a:xfrm>
            <a:off x="457200" y="6584867"/>
            <a:ext cx="15450277" cy="2973635"/>
          </a:xfrm>
          <a:prstGeom prst="rect">
            <a:avLst/>
          </a:prstGeom>
        </p:spPr>
        <p:txBody>
          <a:bodyPr vert="horz" wrap="square" lIns="0" tIns="73660" rIns="0" bIns="0" rtlCol="0">
            <a:spAutoFit/>
          </a:bodyPr>
          <a:lstStyle/>
          <a:p>
            <a:pPr marL="3199130" indent="-457200">
              <a:lnSpc>
                <a:spcPct val="100000"/>
              </a:lnSpc>
              <a:spcBef>
                <a:spcPts val="580"/>
              </a:spcBef>
              <a:buFont typeface="Arial" panose="020B0604020202020204" pitchFamily="34" charset="0"/>
              <a:buChar char="•"/>
            </a:pPr>
            <a:r>
              <a:rPr sz="2600" err="1">
                <a:latin typeface="Ariel"/>
                <a:cs typeface="Arial" panose="020B0604020202020204" pitchFamily="34" charset="0"/>
              </a:rPr>
              <a:t>Mensen</a:t>
            </a:r>
            <a:r>
              <a:rPr sz="2600" spc="-65">
                <a:latin typeface="Ariel"/>
                <a:cs typeface="Arial" panose="020B0604020202020204" pitchFamily="34" charset="0"/>
              </a:rPr>
              <a:t> </a:t>
            </a:r>
            <a:r>
              <a:rPr sz="2600" spc="75">
                <a:latin typeface="Ariel"/>
                <a:cs typeface="Arial" panose="020B0604020202020204" pitchFamily="34" charset="0"/>
              </a:rPr>
              <a:t>met</a:t>
            </a:r>
            <a:r>
              <a:rPr sz="2600" spc="-60">
                <a:latin typeface="Ariel"/>
                <a:cs typeface="Arial" panose="020B0604020202020204" pitchFamily="34" charset="0"/>
              </a:rPr>
              <a:t> </a:t>
            </a:r>
            <a:r>
              <a:rPr sz="2600" err="1">
                <a:latin typeface="Ariel"/>
                <a:cs typeface="Arial" panose="020B0604020202020204" pitchFamily="34" charset="0"/>
              </a:rPr>
              <a:t>deze</a:t>
            </a:r>
            <a:r>
              <a:rPr sz="2600" spc="-60">
                <a:latin typeface="Ariel"/>
                <a:cs typeface="Arial" panose="020B0604020202020204" pitchFamily="34" charset="0"/>
              </a:rPr>
              <a:t> </a:t>
            </a:r>
            <a:r>
              <a:rPr sz="2600" spc="-25" err="1">
                <a:latin typeface="Ariel"/>
                <a:cs typeface="Arial" panose="020B0604020202020204" pitchFamily="34" charset="0"/>
              </a:rPr>
              <a:t>gevoelens</a:t>
            </a:r>
            <a:r>
              <a:rPr sz="2600" spc="-65">
                <a:latin typeface="Ariel"/>
                <a:cs typeface="Arial" panose="020B0604020202020204" pitchFamily="34" charset="0"/>
              </a:rPr>
              <a:t> </a:t>
            </a:r>
            <a:r>
              <a:rPr sz="2600" err="1">
                <a:latin typeface="Ariel"/>
                <a:cs typeface="Arial" panose="020B0604020202020204" pitchFamily="34" charset="0"/>
              </a:rPr>
              <a:t>isoleren</a:t>
            </a:r>
            <a:r>
              <a:rPr sz="2600" spc="-60">
                <a:latin typeface="Ariel"/>
                <a:cs typeface="Arial" panose="020B0604020202020204" pitchFamily="34" charset="0"/>
              </a:rPr>
              <a:t> </a:t>
            </a:r>
            <a:r>
              <a:rPr sz="2600" err="1">
                <a:latin typeface="Ariel"/>
                <a:cs typeface="Arial" panose="020B0604020202020204" pitchFamily="34" charset="0"/>
              </a:rPr>
              <a:t>zich</a:t>
            </a:r>
            <a:r>
              <a:rPr sz="2600" spc="-60">
                <a:latin typeface="Ariel"/>
                <a:cs typeface="Arial" panose="020B0604020202020204" pitchFamily="34" charset="0"/>
              </a:rPr>
              <a:t> </a:t>
            </a:r>
            <a:r>
              <a:rPr sz="2600" spc="-10" err="1">
                <a:latin typeface="Ariel"/>
                <a:cs typeface="Arial" panose="020B0604020202020204" pitchFamily="34" charset="0"/>
              </a:rPr>
              <a:t>vaak</a:t>
            </a:r>
            <a:r>
              <a:rPr sz="2600" spc="-10">
                <a:latin typeface="Ariel"/>
                <a:cs typeface="Arial" panose="020B0604020202020204" pitchFamily="34" charset="0"/>
              </a:rPr>
              <a:t>.</a:t>
            </a:r>
            <a:r>
              <a:rPr lang="nl-BE" sz="2600" spc="-10">
                <a:latin typeface="Ariel"/>
                <a:cs typeface="Arial" panose="020B0604020202020204" pitchFamily="34" charset="0"/>
              </a:rPr>
              <a:t> </a:t>
            </a:r>
            <a:r>
              <a:rPr sz="2600" err="1">
                <a:latin typeface="Ariel"/>
                <a:cs typeface="Arial" panose="020B0604020202020204" pitchFamily="34" charset="0"/>
              </a:rPr>
              <a:t>Probeer</a:t>
            </a:r>
            <a:r>
              <a:rPr sz="2600" spc="10">
                <a:latin typeface="Ariel"/>
                <a:cs typeface="Arial" panose="020B0604020202020204" pitchFamily="34" charset="0"/>
              </a:rPr>
              <a:t> </a:t>
            </a:r>
            <a:r>
              <a:rPr sz="2600" err="1">
                <a:latin typeface="Ariel"/>
                <a:cs typeface="Arial" panose="020B0604020202020204" pitchFamily="34" charset="0"/>
              </a:rPr>
              <a:t>erover</a:t>
            </a:r>
            <a:r>
              <a:rPr sz="2600" spc="10">
                <a:latin typeface="Ariel"/>
                <a:cs typeface="Arial" panose="020B0604020202020204" pitchFamily="34" charset="0"/>
              </a:rPr>
              <a:t> </a:t>
            </a:r>
            <a:r>
              <a:rPr sz="2600" spc="55" err="1">
                <a:latin typeface="Ariel"/>
                <a:cs typeface="Arial" panose="020B0604020202020204" pitchFamily="34" charset="0"/>
              </a:rPr>
              <a:t>te</a:t>
            </a:r>
            <a:r>
              <a:rPr sz="2600" spc="10">
                <a:latin typeface="Ariel"/>
                <a:cs typeface="Arial" panose="020B0604020202020204" pitchFamily="34" charset="0"/>
              </a:rPr>
              <a:t> </a:t>
            </a:r>
            <a:r>
              <a:rPr sz="2600" err="1">
                <a:latin typeface="Ariel"/>
                <a:cs typeface="Arial" panose="020B0604020202020204" pitchFamily="34" charset="0"/>
              </a:rPr>
              <a:t>praten</a:t>
            </a:r>
            <a:r>
              <a:rPr lang="nl-BE" sz="2600" spc="10">
                <a:latin typeface="Ariel"/>
                <a:cs typeface="Arial" panose="020B0604020202020204" pitchFamily="34" charset="0"/>
              </a:rPr>
              <a:t>. Z</a:t>
            </a:r>
            <a:r>
              <a:rPr sz="2600" err="1">
                <a:latin typeface="Ariel"/>
                <a:cs typeface="Arial" panose="020B0604020202020204" pitchFamily="34" charset="0"/>
              </a:rPr>
              <a:t>oek</a:t>
            </a:r>
            <a:r>
              <a:rPr sz="2600" spc="10">
                <a:latin typeface="Ariel"/>
                <a:cs typeface="Arial" panose="020B0604020202020204" pitchFamily="34" charset="0"/>
              </a:rPr>
              <a:t> </a:t>
            </a:r>
            <a:r>
              <a:rPr sz="2600" err="1">
                <a:latin typeface="Ariel"/>
                <a:cs typeface="Arial" panose="020B0604020202020204" pitchFamily="34" charset="0"/>
              </a:rPr>
              <a:t>steun</a:t>
            </a:r>
            <a:r>
              <a:rPr sz="2600" spc="10">
                <a:latin typeface="Ariel"/>
                <a:cs typeface="Arial" panose="020B0604020202020204" pitchFamily="34" charset="0"/>
              </a:rPr>
              <a:t> </a:t>
            </a:r>
            <a:r>
              <a:rPr sz="2600">
                <a:latin typeface="Ariel"/>
                <a:cs typeface="Arial" panose="020B0604020202020204" pitchFamily="34" charset="0"/>
              </a:rPr>
              <a:t>in</a:t>
            </a:r>
            <a:r>
              <a:rPr sz="2600" spc="10">
                <a:latin typeface="Ariel"/>
                <a:cs typeface="Arial" panose="020B0604020202020204" pitchFamily="34" charset="0"/>
              </a:rPr>
              <a:t> </a:t>
            </a:r>
            <a:r>
              <a:rPr lang="nl-BE" sz="2600" spc="10">
                <a:latin typeface="Ariel"/>
                <a:cs typeface="Arial" panose="020B0604020202020204" pitchFamily="34" charset="0"/>
              </a:rPr>
              <a:t>je</a:t>
            </a:r>
            <a:r>
              <a:rPr sz="2600" spc="10">
                <a:latin typeface="Ariel"/>
                <a:cs typeface="Arial" panose="020B0604020202020204" pitchFamily="34" charset="0"/>
              </a:rPr>
              <a:t> </a:t>
            </a:r>
            <a:r>
              <a:rPr sz="2600" spc="-25" err="1">
                <a:latin typeface="Ariel"/>
                <a:cs typeface="Arial" panose="020B0604020202020204" pitchFamily="34" charset="0"/>
              </a:rPr>
              <a:t>omgeving</a:t>
            </a:r>
            <a:r>
              <a:rPr sz="2600" spc="-25">
                <a:latin typeface="Ariel"/>
                <a:cs typeface="Arial" panose="020B0604020202020204" pitchFamily="34" charset="0"/>
              </a:rPr>
              <a:t>,</a:t>
            </a:r>
            <a:r>
              <a:rPr sz="2600" spc="10">
                <a:latin typeface="Ariel"/>
                <a:cs typeface="Arial" panose="020B0604020202020204" pitchFamily="34" charset="0"/>
              </a:rPr>
              <a:t> </a:t>
            </a:r>
            <a:r>
              <a:rPr sz="2600" err="1">
                <a:latin typeface="Ariel"/>
                <a:cs typeface="Arial" panose="020B0604020202020204" pitchFamily="34" charset="0"/>
              </a:rPr>
              <a:t>bij</a:t>
            </a:r>
            <a:r>
              <a:rPr sz="2600" spc="10">
                <a:latin typeface="Ariel"/>
                <a:cs typeface="Arial" panose="020B0604020202020204" pitchFamily="34" charset="0"/>
              </a:rPr>
              <a:t> </a:t>
            </a:r>
            <a:r>
              <a:rPr sz="2600" err="1">
                <a:latin typeface="Ariel"/>
                <a:cs typeface="Arial" panose="020B0604020202020204" pitchFamily="34" charset="0"/>
              </a:rPr>
              <a:t>vrienden</a:t>
            </a:r>
            <a:r>
              <a:rPr sz="2600" spc="10">
                <a:latin typeface="Ariel"/>
                <a:cs typeface="Arial" panose="020B0604020202020204" pitchFamily="34" charset="0"/>
              </a:rPr>
              <a:t> </a:t>
            </a:r>
            <a:r>
              <a:rPr sz="2600">
                <a:latin typeface="Ariel"/>
                <a:cs typeface="Arial" panose="020B0604020202020204" pitchFamily="34" charset="0"/>
              </a:rPr>
              <a:t>en</a:t>
            </a:r>
            <a:r>
              <a:rPr sz="2600" spc="10">
                <a:latin typeface="Ariel"/>
                <a:cs typeface="Arial" panose="020B0604020202020204" pitchFamily="34" charset="0"/>
              </a:rPr>
              <a:t> </a:t>
            </a:r>
            <a:r>
              <a:rPr sz="2600" spc="-10" err="1">
                <a:latin typeface="Ariel"/>
                <a:cs typeface="Arial" panose="020B0604020202020204" pitchFamily="34" charset="0"/>
              </a:rPr>
              <a:t>familie</a:t>
            </a:r>
            <a:r>
              <a:rPr sz="2600" spc="-10">
                <a:latin typeface="Ariel"/>
                <a:cs typeface="Arial" panose="020B0604020202020204" pitchFamily="34" charset="0"/>
              </a:rPr>
              <a:t>. </a:t>
            </a:r>
            <a:endParaRPr lang="nl-BE" sz="2600" spc="-10">
              <a:latin typeface="Ariel"/>
              <a:cs typeface="Arial" panose="020B0604020202020204" pitchFamily="34" charset="0"/>
            </a:endParaRPr>
          </a:p>
          <a:p>
            <a:pPr marL="3199130" marR="5080" indent="-457200">
              <a:lnSpc>
                <a:spcPct val="115399"/>
              </a:lnSpc>
              <a:buFont typeface="Arial" panose="020B0604020202020204" pitchFamily="34" charset="0"/>
              <a:buChar char="•"/>
            </a:pPr>
            <a:r>
              <a:rPr sz="2600" spc="-80">
                <a:latin typeface="Ariel"/>
                <a:cs typeface="Arial" panose="020B0604020202020204" pitchFamily="34" charset="0"/>
              </a:rPr>
              <a:t>Als</a:t>
            </a:r>
            <a:r>
              <a:rPr sz="2600" spc="-85">
                <a:latin typeface="Ariel"/>
                <a:cs typeface="Arial" panose="020B0604020202020204" pitchFamily="34" charset="0"/>
              </a:rPr>
              <a:t> </a:t>
            </a:r>
            <a:r>
              <a:rPr lang="nl-BE" sz="2600" spc="70">
                <a:latin typeface="Ariel"/>
                <a:cs typeface="Arial" panose="020B0604020202020204" pitchFamily="34" charset="0"/>
              </a:rPr>
              <a:t>je</a:t>
            </a:r>
            <a:r>
              <a:rPr sz="2600" spc="-85">
                <a:latin typeface="Ariel"/>
                <a:cs typeface="Arial" panose="020B0604020202020204" pitchFamily="34" charset="0"/>
              </a:rPr>
              <a:t> </a:t>
            </a:r>
            <a:r>
              <a:rPr sz="2600" err="1">
                <a:latin typeface="Ariel"/>
                <a:cs typeface="Arial" panose="020B0604020202020204" pitchFamily="34" charset="0"/>
              </a:rPr>
              <a:t>regelmatig</a:t>
            </a:r>
            <a:r>
              <a:rPr sz="2600" spc="-80">
                <a:latin typeface="Ariel"/>
                <a:cs typeface="Arial" panose="020B0604020202020204" pitchFamily="34" charset="0"/>
              </a:rPr>
              <a:t> </a:t>
            </a:r>
            <a:r>
              <a:rPr sz="2600" spc="-10" err="1">
                <a:latin typeface="Ariel"/>
                <a:cs typeface="Arial" panose="020B0604020202020204" pitchFamily="34" charset="0"/>
              </a:rPr>
              <a:t>beweegt</a:t>
            </a:r>
            <a:r>
              <a:rPr sz="2600" spc="-10">
                <a:latin typeface="Ariel"/>
                <a:cs typeface="Arial" panose="020B0604020202020204" pitchFamily="34" charset="0"/>
              </a:rPr>
              <a:t>,</a:t>
            </a:r>
            <a:r>
              <a:rPr sz="2600" spc="-85">
                <a:latin typeface="Ariel"/>
                <a:cs typeface="Arial" panose="020B0604020202020204" pitchFamily="34" charset="0"/>
              </a:rPr>
              <a:t> </a:t>
            </a:r>
            <a:r>
              <a:rPr sz="2600" spc="45" err="1">
                <a:latin typeface="Ariel"/>
                <a:cs typeface="Arial" panose="020B0604020202020204" pitchFamily="34" charset="0"/>
              </a:rPr>
              <a:t>verminder</a:t>
            </a:r>
            <a:r>
              <a:rPr lang="nl-BE" sz="2600" spc="45">
                <a:latin typeface="Ariel"/>
                <a:cs typeface="Arial" panose="020B0604020202020204" pitchFamily="34" charset="0"/>
              </a:rPr>
              <a:t>t</a:t>
            </a:r>
            <a:r>
              <a:rPr sz="2600" spc="-80">
                <a:latin typeface="Ariel"/>
                <a:cs typeface="Arial" panose="020B0604020202020204" pitchFamily="34" charset="0"/>
              </a:rPr>
              <a:t> </a:t>
            </a:r>
            <a:r>
              <a:rPr sz="2600" spc="-80" err="1">
                <a:latin typeface="Ariel"/>
                <a:cs typeface="Arial" panose="020B0604020202020204" pitchFamily="34" charset="0"/>
              </a:rPr>
              <a:t>vaak</a:t>
            </a:r>
            <a:r>
              <a:rPr sz="2600" spc="-85">
                <a:latin typeface="Ariel"/>
                <a:cs typeface="Arial" panose="020B0604020202020204" pitchFamily="34" charset="0"/>
              </a:rPr>
              <a:t> </a:t>
            </a:r>
            <a:r>
              <a:rPr sz="2600" spc="55">
                <a:latin typeface="Ariel"/>
                <a:cs typeface="Arial" panose="020B0604020202020204" pitchFamily="34" charset="0"/>
              </a:rPr>
              <a:t>het</a:t>
            </a:r>
            <a:r>
              <a:rPr sz="2600" spc="-80">
                <a:latin typeface="Ariel"/>
                <a:cs typeface="Arial" panose="020B0604020202020204" pitchFamily="34" charset="0"/>
              </a:rPr>
              <a:t> </a:t>
            </a:r>
            <a:r>
              <a:rPr sz="2600" spc="-20" err="1">
                <a:latin typeface="Ariel"/>
                <a:cs typeface="Arial" panose="020B0604020202020204" pitchFamily="34" charset="0"/>
              </a:rPr>
              <a:t>gevoel</a:t>
            </a:r>
            <a:r>
              <a:rPr sz="2600" spc="-85">
                <a:latin typeface="Ariel"/>
                <a:cs typeface="Arial" panose="020B0604020202020204" pitchFamily="34" charset="0"/>
              </a:rPr>
              <a:t> </a:t>
            </a:r>
            <a:r>
              <a:rPr sz="2600" spc="-10">
                <a:latin typeface="Ariel"/>
                <a:cs typeface="Arial" panose="020B0604020202020204" pitchFamily="34" charset="0"/>
              </a:rPr>
              <a:t>van</a:t>
            </a:r>
            <a:r>
              <a:rPr sz="2600" spc="-85">
                <a:latin typeface="Ariel"/>
                <a:cs typeface="Arial" panose="020B0604020202020204" pitchFamily="34" charset="0"/>
              </a:rPr>
              <a:t> </a:t>
            </a:r>
            <a:r>
              <a:rPr sz="2600">
                <a:latin typeface="Ariel"/>
                <a:cs typeface="Arial" panose="020B0604020202020204" pitchFamily="34" charset="0"/>
              </a:rPr>
              <a:t>angst</a:t>
            </a:r>
            <a:r>
              <a:rPr sz="2600" spc="-80">
                <a:latin typeface="Ariel"/>
                <a:cs typeface="Arial" panose="020B0604020202020204" pitchFamily="34" charset="0"/>
              </a:rPr>
              <a:t> </a:t>
            </a:r>
            <a:r>
              <a:rPr sz="2600" spc="55">
                <a:latin typeface="Ariel"/>
                <a:cs typeface="Arial" panose="020B0604020202020204" pitchFamily="34" charset="0"/>
              </a:rPr>
              <a:t>of</a:t>
            </a:r>
            <a:r>
              <a:rPr sz="2600" spc="-85">
                <a:latin typeface="Ariel"/>
                <a:cs typeface="Arial" panose="020B0604020202020204" pitchFamily="34" charset="0"/>
              </a:rPr>
              <a:t> </a:t>
            </a:r>
            <a:r>
              <a:rPr sz="2600" spc="-10" err="1">
                <a:latin typeface="Ariel"/>
                <a:cs typeface="Arial" panose="020B0604020202020204" pitchFamily="34" charset="0"/>
              </a:rPr>
              <a:t>depressie</a:t>
            </a:r>
            <a:r>
              <a:rPr sz="2600" spc="-10">
                <a:latin typeface="Ariel"/>
                <a:cs typeface="Arial" panose="020B0604020202020204" pitchFamily="34" charset="0"/>
              </a:rPr>
              <a:t>.</a:t>
            </a:r>
            <a:endParaRPr sz="2600">
              <a:latin typeface="Ariel"/>
              <a:cs typeface="Arial" panose="020B0604020202020204" pitchFamily="34" charset="0"/>
            </a:endParaRPr>
          </a:p>
          <a:p>
            <a:pPr>
              <a:lnSpc>
                <a:spcPct val="100000"/>
              </a:lnSpc>
            </a:pPr>
            <a:endParaRPr sz="2600">
              <a:latin typeface="Ariel"/>
              <a:cs typeface="Arial" panose="020B0604020202020204" pitchFamily="34" charset="0"/>
            </a:endParaRPr>
          </a:p>
          <a:p>
            <a:pPr>
              <a:lnSpc>
                <a:spcPct val="100000"/>
              </a:lnSpc>
              <a:spcBef>
                <a:spcPts val="254"/>
              </a:spcBef>
            </a:pPr>
            <a:endParaRPr sz="2600">
              <a:latin typeface="Ariel"/>
              <a:cs typeface="Arial" panose="020B0604020202020204" pitchFamily="34" charset="0"/>
            </a:endParaRPr>
          </a:p>
          <a:p>
            <a:pPr marL="12700">
              <a:lnSpc>
                <a:spcPct val="100000"/>
              </a:lnSpc>
            </a:pPr>
            <a:r>
              <a:rPr lang="nl-BE" sz="2500">
                <a:latin typeface="Ariel"/>
                <a:cs typeface="Arial" panose="020B0604020202020204" pitchFamily="34" charset="0"/>
              </a:rPr>
              <a:t>                               </a:t>
            </a:r>
            <a:r>
              <a:rPr sz="2600" i="1" spc="45" err="1">
                <a:latin typeface="Ariel"/>
                <a:cs typeface="Arial" panose="020B0604020202020204" pitchFamily="34" charset="0"/>
              </a:rPr>
              <a:t>Indien</a:t>
            </a:r>
            <a:r>
              <a:rPr sz="2600" i="1" spc="45">
                <a:latin typeface="Ariel"/>
                <a:cs typeface="Arial" panose="020B0604020202020204" pitchFamily="34" charset="0"/>
              </a:rPr>
              <a:t> de </a:t>
            </a:r>
            <a:r>
              <a:rPr sz="2600" i="1" spc="45" err="1">
                <a:latin typeface="Ariel"/>
                <a:cs typeface="Arial" panose="020B0604020202020204" pitchFamily="34" charset="0"/>
              </a:rPr>
              <a:t>patiënt</a:t>
            </a:r>
            <a:r>
              <a:rPr sz="2600" i="1" spc="45">
                <a:latin typeface="Ariel"/>
                <a:cs typeface="Arial" panose="020B0604020202020204" pitchFamily="34" charset="0"/>
              </a:rPr>
              <a:t> </a:t>
            </a:r>
            <a:r>
              <a:rPr sz="2600" i="1" spc="45" err="1">
                <a:latin typeface="Ariel"/>
                <a:cs typeface="Arial" panose="020B0604020202020204" pitchFamily="34" charset="0"/>
              </a:rPr>
              <a:t>negatieve</a:t>
            </a:r>
            <a:r>
              <a:rPr sz="2600" i="1" spc="45">
                <a:latin typeface="Ariel"/>
                <a:cs typeface="Arial" panose="020B0604020202020204" pitchFamily="34" charset="0"/>
              </a:rPr>
              <a:t> </a:t>
            </a:r>
            <a:r>
              <a:rPr sz="2600" i="1" spc="45" err="1">
                <a:latin typeface="Ariel"/>
                <a:cs typeface="Arial" panose="020B0604020202020204" pitchFamily="34" charset="0"/>
              </a:rPr>
              <a:t>gevoelens</a:t>
            </a:r>
            <a:r>
              <a:rPr sz="2600" i="1" spc="45">
                <a:latin typeface="Ariel"/>
                <a:cs typeface="Arial" panose="020B0604020202020204" pitchFamily="34" charset="0"/>
              </a:rPr>
              <a:t> </a:t>
            </a:r>
            <a:r>
              <a:rPr sz="2600" i="1" spc="45" err="1">
                <a:latin typeface="Ariel"/>
                <a:cs typeface="Arial" panose="020B0604020202020204" pitchFamily="34" charset="0"/>
              </a:rPr>
              <a:t>ervaart</a:t>
            </a:r>
            <a:r>
              <a:rPr lang="nl-BE" sz="2600" i="1" spc="45">
                <a:latin typeface="Ariel"/>
                <a:cs typeface="Arial" panose="020B0604020202020204" pitchFamily="34" charset="0"/>
              </a:rPr>
              <a:t>, check of hij hulp krijgt en hulp wil. </a:t>
            </a:r>
          </a:p>
          <a:p>
            <a:pPr marL="12700">
              <a:lnSpc>
                <a:spcPct val="100000"/>
              </a:lnSpc>
            </a:pPr>
            <a:r>
              <a:rPr lang="nl-BE" sz="2600" i="1" spc="45">
                <a:latin typeface="Ariel"/>
                <a:cs typeface="Arial" panose="020B0604020202020204" pitchFamily="34" charset="0"/>
              </a:rPr>
              <a:t>                           V</a:t>
            </a:r>
            <a:r>
              <a:rPr sz="2600" i="1" spc="45" err="1">
                <a:latin typeface="Ariel"/>
                <a:cs typeface="Arial" panose="020B0604020202020204" pitchFamily="34" charset="0"/>
              </a:rPr>
              <a:t>erwijs</a:t>
            </a:r>
            <a:r>
              <a:rPr sz="2600" i="1" spc="45">
                <a:latin typeface="Ariel"/>
                <a:cs typeface="Arial" panose="020B0604020202020204" pitchFamily="34" charset="0"/>
              </a:rPr>
              <a:t> </a:t>
            </a:r>
            <a:r>
              <a:rPr lang="nl-BE" sz="2600" i="1" spc="45">
                <a:latin typeface="Ariel"/>
                <a:cs typeface="Arial" panose="020B0604020202020204" pitchFamily="34" charset="0"/>
              </a:rPr>
              <a:t>eventueel </a:t>
            </a:r>
            <a:r>
              <a:rPr sz="2600" i="1" spc="45">
                <a:latin typeface="Ariel"/>
                <a:cs typeface="Arial" panose="020B0604020202020204" pitchFamily="34" charset="0"/>
              </a:rPr>
              <a:t>door </a:t>
            </a:r>
            <a:r>
              <a:rPr sz="2600" i="1" spc="45" err="1">
                <a:latin typeface="Ariel"/>
                <a:cs typeface="Arial" panose="020B0604020202020204" pitchFamily="34" charset="0"/>
              </a:rPr>
              <a:t>naar</a:t>
            </a:r>
            <a:r>
              <a:rPr sz="2600" i="1" spc="45">
                <a:latin typeface="Ariel"/>
                <a:cs typeface="Arial" panose="020B0604020202020204" pitchFamily="34" charset="0"/>
              </a:rPr>
              <a:t> </a:t>
            </a:r>
            <a:r>
              <a:rPr sz="2600" i="1" spc="45" err="1">
                <a:latin typeface="Ariel"/>
                <a:cs typeface="Arial" panose="020B0604020202020204" pitchFamily="34" charset="0"/>
              </a:rPr>
              <a:t>een</a:t>
            </a:r>
            <a:r>
              <a:rPr sz="2600" i="1" spc="45">
                <a:latin typeface="Ariel"/>
                <a:cs typeface="Arial" panose="020B0604020202020204" pitchFamily="34" charset="0"/>
              </a:rPr>
              <a:t> </a:t>
            </a:r>
            <a:r>
              <a:rPr sz="2600" i="1" spc="45" err="1">
                <a:latin typeface="Ariel"/>
                <a:cs typeface="Arial" panose="020B0604020202020204" pitchFamily="34" charset="0"/>
              </a:rPr>
              <a:t>psycholoog</a:t>
            </a:r>
            <a:r>
              <a:rPr lang="nl-BE" sz="2600" i="1" spc="45">
                <a:latin typeface="Ariel"/>
                <a:cs typeface="Arial" panose="020B0604020202020204" pitchFamily="34" charset="0"/>
              </a:rPr>
              <a:t>, psychotherapeut</a:t>
            </a:r>
            <a:r>
              <a:rPr sz="2600" i="1" spc="45">
                <a:latin typeface="Ariel"/>
                <a:cs typeface="Arial" panose="020B0604020202020204" pitchFamily="34" charset="0"/>
              </a:rPr>
              <a:t> of de </a:t>
            </a:r>
            <a:r>
              <a:rPr sz="2600" i="1" spc="45" err="1">
                <a:latin typeface="Ariel"/>
                <a:cs typeface="Arial" panose="020B0604020202020204" pitchFamily="34" charset="0"/>
              </a:rPr>
              <a:t>huisarts</a:t>
            </a:r>
            <a:r>
              <a:rPr sz="2600" i="1" spc="45">
                <a:latin typeface="Ariel"/>
                <a:cs typeface="Arial" panose="020B0604020202020204" pitchFamily="34" charset="0"/>
              </a:rPr>
              <a:t>.</a:t>
            </a:r>
          </a:p>
        </p:txBody>
      </p:sp>
      <p:grpSp>
        <p:nvGrpSpPr>
          <p:cNvPr id="23" name="object 23"/>
          <p:cNvGrpSpPr/>
          <p:nvPr/>
        </p:nvGrpSpPr>
        <p:grpSpPr>
          <a:xfrm>
            <a:off x="1494698" y="8641899"/>
            <a:ext cx="885825" cy="885825"/>
            <a:chOff x="1417637" y="9212728"/>
            <a:chExt cx="885825" cy="885825"/>
          </a:xfrm>
        </p:grpSpPr>
        <p:sp>
          <p:nvSpPr>
            <p:cNvPr id="24" name="object 24"/>
            <p:cNvSpPr/>
            <p:nvPr/>
          </p:nvSpPr>
          <p:spPr>
            <a:xfrm>
              <a:off x="1417637" y="9212728"/>
              <a:ext cx="885825" cy="885825"/>
            </a:xfrm>
            <a:custGeom>
              <a:avLst/>
              <a:gdLst/>
              <a:ahLst/>
              <a:cxnLst/>
              <a:rect l="l" t="t" r="r" b="b"/>
              <a:pathLst>
                <a:path w="885825" h="885825">
                  <a:moveTo>
                    <a:pt x="442645" y="0"/>
                  </a:moveTo>
                  <a:lnTo>
                    <a:pt x="399262" y="2128"/>
                  </a:lnTo>
                  <a:lnTo>
                    <a:pt x="356285" y="8502"/>
                  </a:lnTo>
                  <a:lnTo>
                    <a:pt x="314147" y="19060"/>
                  </a:lnTo>
                  <a:lnTo>
                    <a:pt x="273253" y="33694"/>
                  </a:lnTo>
                  <a:lnTo>
                    <a:pt x="233984" y="52268"/>
                  </a:lnTo>
                  <a:lnTo>
                    <a:pt x="196723" y="74597"/>
                  </a:lnTo>
                  <a:lnTo>
                    <a:pt x="161836" y="100473"/>
                  </a:lnTo>
                  <a:lnTo>
                    <a:pt x="129641" y="129649"/>
                  </a:lnTo>
                  <a:lnTo>
                    <a:pt x="100469" y="161836"/>
                  </a:lnTo>
                  <a:lnTo>
                    <a:pt x="74599" y="196726"/>
                  </a:lnTo>
                  <a:lnTo>
                    <a:pt x="52260" y="233982"/>
                  </a:lnTo>
                  <a:lnTo>
                    <a:pt x="33693" y="273253"/>
                  </a:lnTo>
                  <a:lnTo>
                    <a:pt x="19062" y="314151"/>
                  </a:lnTo>
                  <a:lnTo>
                    <a:pt x="8509" y="356289"/>
                  </a:lnTo>
                  <a:lnTo>
                    <a:pt x="2133" y="399256"/>
                  </a:lnTo>
                  <a:lnTo>
                    <a:pt x="0" y="442644"/>
                  </a:lnTo>
                  <a:lnTo>
                    <a:pt x="133" y="453510"/>
                  </a:lnTo>
                  <a:lnTo>
                    <a:pt x="3331" y="496833"/>
                  </a:lnTo>
                  <a:lnTo>
                    <a:pt x="10754" y="539631"/>
                  </a:lnTo>
                  <a:lnTo>
                    <a:pt x="22341" y="581499"/>
                  </a:lnTo>
                  <a:lnTo>
                    <a:pt x="37974" y="622027"/>
                  </a:lnTo>
                  <a:lnTo>
                    <a:pt x="57504" y="660826"/>
                  </a:lnTo>
                  <a:lnTo>
                    <a:pt x="80745" y="697527"/>
                  </a:lnTo>
                  <a:lnTo>
                    <a:pt x="107470" y="731774"/>
                  </a:lnTo>
                  <a:lnTo>
                    <a:pt x="137424" y="763233"/>
                  </a:lnTo>
                  <a:lnTo>
                    <a:pt x="170317" y="791606"/>
                  </a:lnTo>
                  <a:lnTo>
                    <a:pt x="205831" y="816619"/>
                  </a:lnTo>
                  <a:lnTo>
                    <a:pt x="243626" y="838029"/>
                  </a:lnTo>
                  <a:lnTo>
                    <a:pt x="283339" y="855631"/>
                  </a:lnTo>
                  <a:lnTo>
                    <a:pt x="324588" y="869257"/>
                  </a:lnTo>
                  <a:lnTo>
                    <a:pt x="366972" y="878775"/>
                  </a:lnTo>
                  <a:lnTo>
                    <a:pt x="410084" y="884092"/>
                  </a:lnTo>
                  <a:lnTo>
                    <a:pt x="442645" y="885289"/>
                  </a:lnTo>
                  <a:lnTo>
                    <a:pt x="453508" y="885156"/>
                  </a:lnTo>
                  <a:lnTo>
                    <a:pt x="496830" y="881962"/>
                  </a:lnTo>
                  <a:lnTo>
                    <a:pt x="539633" y="874536"/>
                  </a:lnTo>
                  <a:lnTo>
                    <a:pt x="581495" y="862948"/>
                  </a:lnTo>
                  <a:lnTo>
                    <a:pt x="622022" y="847314"/>
                  </a:lnTo>
                  <a:lnTo>
                    <a:pt x="660829" y="827785"/>
                  </a:lnTo>
                  <a:lnTo>
                    <a:pt x="697529" y="804545"/>
                  </a:lnTo>
                  <a:lnTo>
                    <a:pt x="731768" y="777818"/>
                  </a:lnTo>
                  <a:lnTo>
                    <a:pt x="763231" y="747865"/>
                  </a:lnTo>
                  <a:lnTo>
                    <a:pt x="791605" y="714973"/>
                  </a:lnTo>
                  <a:lnTo>
                    <a:pt x="816616" y="679458"/>
                  </a:lnTo>
                  <a:lnTo>
                    <a:pt x="838028" y="641661"/>
                  </a:lnTo>
                  <a:lnTo>
                    <a:pt x="855634" y="601950"/>
                  </a:lnTo>
                  <a:lnTo>
                    <a:pt x="869254" y="560701"/>
                  </a:lnTo>
                  <a:lnTo>
                    <a:pt x="878773" y="518316"/>
                  </a:lnTo>
                  <a:lnTo>
                    <a:pt x="884091" y="475205"/>
                  </a:lnTo>
                  <a:lnTo>
                    <a:pt x="885291" y="442644"/>
                  </a:lnTo>
                  <a:lnTo>
                    <a:pt x="885158" y="431779"/>
                  </a:lnTo>
                  <a:lnTo>
                    <a:pt x="881960" y="388456"/>
                  </a:lnTo>
                  <a:lnTo>
                    <a:pt x="874535" y="345658"/>
                  </a:lnTo>
                  <a:lnTo>
                    <a:pt x="862949" y="303793"/>
                  </a:lnTo>
                  <a:lnTo>
                    <a:pt x="847315" y="263264"/>
                  </a:lnTo>
                  <a:lnTo>
                    <a:pt x="827785" y="224462"/>
                  </a:lnTo>
                  <a:lnTo>
                    <a:pt x="804545" y="187764"/>
                  </a:lnTo>
                  <a:lnTo>
                    <a:pt x="777815" y="153520"/>
                  </a:lnTo>
                  <a:lnTo>
                    <a:pt x="747860" y="122058"/>
                  </a:lnTo>
                  <a:lnTo>
                    <a:pt x="714973" y="93683"/>
                  </a:lnTo>
                  <a:lnTo>
                    <a:pt x="679460" y="68672"/>
                  </a:lnTo>
                  <a:lnTo>
                    <a:pt x="641658" y="47262"/>
                  </a:lnTo>
                  <a:lnTo>
                    <a:pt x="601946" y="29657"/>
                  </a:lnTo>
                  <a:lnTo>
                    <a:pt x="560697" y="16033"/>
                  </a:lnTo>
                  <a:lnTo>
                    <a:pt x="518318" y="6514"/>
                  </a:lnTo>
                  <a:lnTo>
                    <a:pt x="475201" y="1197"/>
                  </a:lnTo>
                  <a:lnTo>
                    <a:pt x="442645" y="0"/>
                  </a:lnTo>
                  <a:close/>
                </a:path>
              </a:pathLst>
            </a:custGeom>
            <a:solidFill>
              <a:srgbClr val="5EC2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1546783" y="9330932"/>
              <a:ext cx="627380" cy="517525"/>
            </a:xfrm>
            <a:custGeom>
              <a:avLst/>
              <a:gdLst/>
              <a:ahLst/>
              <a:cxnLst/>
              <a:rect l="l" t="t" r="r" b="b"/>
              <a:pathLst>
                <a:path w="627380" h="517525">
                  <a:moveTo>
                    <a:pt x="313499" y="0"/>
                  </a:moveTo>
                  <a:lnTo>
                    <a:pt x="0" y="517024"/>
                  </a:lnTo>
                  <a:lnTo>
                    <a:pt x="626999" y="517024"/>
                  </a:lnTo>
                  <a:lnTo>
                    <a:pt x="313499" y="0"/>
                  </a:lnTo>
                  <a:close/>
                </a:path>
              </a:pathLst>
            </a:custGeom>
            <a:solidFill>
              <a:srgbClr val="F8B758"/>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1610207" y="9401263"/>
              <a:ext cx="500380" cy="412750"/>
            </a:xfrm>
            <a:custGeom>
              <a:avLst/>
              <a:gdLst/>
              <a:ahLst/>
              <a:cxnLst/>
              <a:rect l="l" t="t" r="r" b="b"/>
              <a:pathLst>
                <a:path w="500380" h="412750">
                  <a:moveTo>
                    <a:pt x="250075" y="0"/>
                  </a:moveTo>
                  <a:lnTo>
                    <a:pt x="0" y="412427"/>
                  </a:lnTo>
                  <a:lnTo>
                    <a:pt x="500151" y="412427"/>
                  </a:lnTo>
                  <a:lnTo>
                    <a:pt x="250075" y="0"/>
                  </a:lnTo>
                  <a:close/>
                </a:path>
              </a:pathLst>
            </a:custGeom>
            <a:solidFill>
              <a:srgbClr val="FBCA6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1828673" y="9480473"/>
              <a:ext cx="54610" cy="299720"/>
            </a:xfrm>
            <a:custGeom>
              <a:avLst/>
              <a:gdLst/>
              <a:ahLst/>
              <a:cxnLst/>
              <a:rect l="l" t="t" r="r" b="b"/>
              <a:pathLst>
                <a:path w="54610" h="299720">
                  <a:moveTo>
                    <a:pt x="53124" y="25590"/>
                  </a:moveTo>
                  <a:lnTo>
                    <a:pt x="51104" y="15633"/>
                  </a:lnTo>
                  <a:lnTo>
                    <a:pt x="45618" y="7493"/>
                  </a:lnTo>
                  <a:lnTo>
                    <a:pt x="37477" y="2019"/>
                  </a:lnTo>
                  <a:lnTo>
                    <a:pt x="27520" y="0"/>
                  </a:lnTo>
                  <a:lnTo>
                    <a:pt x="17564" y="2019"/>
                  </a:lnTo>
                  <a:lnTo>
                    <a:pt x="9436" y="7493"/>
                  </a:lnTo>
                  <a:lnTo>
                    <a:pt x="3949" y="15633"/>
                  </a:lnTo>
                  <a:lnTo>
                    <a:pt x="1943" y="25590"/>
                  </a:lnTo>
                  <a:lnTo>
                    <a:pt x="1943" y="203962"/>
                  </a:lnTo>
                  <a:lnTo>
                    <a:pt x="3949" y="213918"/>
                  </a:lnTo>
                  <a:lnTo>
                    <a:pt x="9436" y="222046"/>
                  </a:lnTo>
                  <a:lnTo>
                    <a:pt x="17564" y="227533"/>
                  </a:lnTo>
                  <a:lnTo>
                    <a:pt x="27520" y="229539"/>
                  </a:lnTo>
                  <a:lnTo>
                    <a:pt x="37477" y="227533"/>
                  </a:lnTo>
                  <a:lnTo>
                    <a:pt x="45618" y="222046"/>
                  </a:lnTo>
                  <a:lnTo>
                    <a:pt x="51104" y="213918"/>
                  </a:lnTo>
                  <a:lnTo>
                    <a:pt x="53124" y="203962"/>
                  </a:lnTo>
                  <a:lnTo>
                    <a:pt x="53124" y="25590"/>
                  </a:lnTo>
                  <a:close/>
                </a:path>
                <a:path w="54610" h="299720">
                  <a:moveTo>
                    <a:pt x="54063" y="272580"/>
                  </a:moveTo>
                  <a:lnTo>
                    <a:pt x="51930" y="262064"/>
                  </a:lnTo>
                  <a:lnTo>
                    <a:pt x="46139" y="253466"/>
                  </a:lnTo>
                  <a:lnTo>
                    <a:pt x="37541" y="247675"/>
                  </a:lnTo>
                  <a:lnTo>
                    <a:pt x="27025" y="245554"/>
                  </a:lnTo>
                  <a:lnTo>
                    <a:pt x="16497" y="247675"/>
                  </a:lnTo>
                  <a:lnTo>
                    <a:pt x="7912" y="253466"/>
                  </a:lnTo>
                  <a:lnTo>
                    <a:pt x="2120" y="262064"/>
                  </a:lnTo>
                  <a:lnTo>
                    <a:pt x="0" y="272580"/>
                  </a:lnTo>
                  <a:lnTo>
                    <a:pt x="2120" y="283108"/>
                  </a:lnTo>
                  <a:lnTo>
                    <a:pt x="7912" y="291693"/>
                  </a:lnTo>
                  <a:lnTo>
                    <a:pt x="16497" y="297497"/>
                  </a:lnTo>
                  <a:lnTo>
                    <a:pt x="27025" y="299618"/>
                  </a:lnTo>
                  <a:lnTo>
                    <a:pt x="37541" y="297497"/>
                  </a:lnTo>
                  <a:lnTo>
                    <a:pt x="46139" y="291693"/>
                  </a:lnTo>
                  <a:lnTo>
                    <a:pt x="51930" y="283108"/>
                  </a:lnTo>
                  <a:lnTo>
                    <a:pt x="54063" y="272580"/>
                  </a:lnTo>
                  <a:close/>
                </a:path>
              </a:pathLst>
            </a:custGeom>
            <a:solidFill>
              <a:srgbClr val="BE8E4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8" name="object 28"/>
          <p:cNvSpPr txBox="1"/>
          <p:nvPr/>
        </p:nvSpPr>
        <p:spPr>
          <a:xfrm>
            <a:off x="4391863" y="2558143"/>
            <a:ext cx="8722360" cy="939800"/>
          </a:xfrm>
          <a:prstGeom prst="rect">
            <a:avLst/>
          </a:prstGeom>
        </p:spPr>
        <p:txBody>
          <a:bodyPr vert="horz" wrap="square" lIns="0" tIns="58419" rIns="0" bIns="0" rtlCol="0">
            <a:spAutoFit/>
          </a:bodyPr>
          <a:lstStyle/>
          <a:p>
            <a:pPr marL="12700">
              <a:lnSpc>
                <a:spcPct val="100000"/>
              </a:lnSpc>
              <a:spcBef>
                <a:spcPts val="459"/>
              </a:spcBef>
            </a:pPr>
            <a:r>
              <a:rPr sz="2600" spc="-25">
                <a:latin typeface="Ariel"/>
                <a:cs typeface="Arial" panose="020B0604020202020204" pitchFamily="34" charset="0"/>
              </a:rPr>
              <a:t>Hoe </a:t>
            </a:r>
            <a:r>
              <a:rPr sz="2600" spc="-25" err="1">
                <a:latin typeface="Ariel"/>
                <a:cs typeface="Arial" panose="020B0604020202020204" pitchFamily="34" charset="0"/>
              </a:rPr>
              <a:t>ervaar</a:t>
            </a:r>
            <a:r>
              <a:rPr sz="2600" spc="-25">
                <a:latin typeface="Ariel"/>
                <a:cs typeface="Arial" panose="020B0604020202020204" pitchFamily="34" charset="0"/>
              </a:rPr>
              <a:t> </a:t>
            </a:r>
            <a:r>
              <a:rPr lang="nl-BE" sz="2600" spc="-25">
                <a:latin typeface="Ariel"/>
                <a:cs typeface="Arial" panose="020B0604020202020204" pitchFamily="34" charset="0"/>
              </a:rPr>
              <a:t>je jouw</a:t>
            </a:r>
            <a:r>
              <a:rPr sz="2600" spc="-25">
                <a:latin typeface="Ariel"/>
                <a:cs typeface="Arial" panose="020B0604020202020204" pitchFamily="34" charset="0"/>
              </a:rPr>
              <a:t> </a:t>
            </a:r>
            <a:r>
              <a:rPr sz="2600" spc="-25" err="1">
                <a:latin typeface="Ariel"/>
                <a:cs typeface="Arial" panose="020B0604020202020204" pitchFamily="34" charset="0"/>
              </a:rPr>
              <a:t>leven</a:t>
            </a:r>
            <a:r>
              <a:rPr sz="2600" spc="-25">
                <a:latin typeface="Ariel"/>
                <a:cs typeface="Arial" panose="020B0604020202020204" pitchFamily="34" charset="0"/>
              </a:rPr>
              <a:t> met </a:t>
            </a:r>
            <a:r>
              <a:rPr lang="nl-BE" sz="2600" spc="-25">
                <a:latin typeface="Ariel"/>
                <a:cs typeface="Arial" panose="020B0604020202020204" pitchFamily="34" charset="0"/>
              </a:rPr>
              <a:t> hartfalen</a:t>
            </a:r>
            <a:r>
              <a:rPr sz="2600" spc="-25">
                <a:latin typeface="Ariel"/>
                <a:cs typeface="Arial" panose="020B0604020202020204" pitchFamily="34" charset="0"/>
              </a:rPr>
              <a:t>?</a:t>
            </a:r>
          </a:p>
          <a:p>
            <a:pPr marL="12700">
              <a:lnSpc>
                <a:spcPct val="100000"/>
              </a:lnSpc>
              <a:spcBef>
                <a:spcPts val="360"/>
              </a:spcBef>
            </a:pPr>
            <a:r>
              <a:rPr sz="2600" spc="-25">
                <a:latin typeface="Ariel"/>
                <a:cs typeface="Arial" panose="020B0604020202020204" pitchFamily="34" charset="0"/>
              </a:rPr>
              <a:t>Hoe is </a:t>
            </a:r>
            <a:r>
              <a:rPr lang="nl-BE" sz="2600" spc="-25">
                <a:latin typeface="Ariel"/>
                <a:cs typeface="Arial" panose="020B0604020202020204" pitchFamily="34" charset="0"/>
              </a:rPr>
              <a:t>je leven </a:t>
            </a:r>
            <a:r>
              <a:rPr sz="2600" spc="-25" err="1">
                <a:latin typeface="Ariel"/>
                <a:cs typeface="Arial" panose="020B0604020202020204" pitchFamily="34" charset="0"/>
              </a:rPr>
              <a:t>veranderd</a:t>
            </a:r>
            <a:r>
              <a:rPr sz="2600" spc="-25">
                <a:latin typeface="Ariel"/>
                <a:cs typeface="Arial" panose="020B0604020202020204" pitchFamily="34" charset="0"/>
              </a:rPr>
              <a:t> </a:t>
            </a:r>
            <a:r>
              <a:rPr sz="2600" spc="-25" err="1">
                <a:latin typeface="Ariel"/>
                <a:cs typeface="Arial" panose="020B0604020202020204" pitchFamily="34" charset="0"/>
              </a:rPr>
              <a:t>na</a:t>
            </a:r>
            <a:r>
              <a:rPr sz="2600" spc="-25">
                <a:latin typeface="Ariel"/>
                <a:cs typeface="Arial" panose="020B0604020202020204" pitchFamily="34" charset="0"/>
              </a:rPr>
              <a:t> de diagnose?</a:t>
            </a:r>
          </a:p>
        </p:txBody>
      </p:sp>
      <p:sp>
        <p:nvSpPr>
          <p:cNvPr id="29" name="Rechthoek: afgeronde hoeken 28">
            <a:extLst>
              <a:ext uri="{FF2B5EF4-FFF2-40B4-BE49-F238E27FC236}">
                <a16:creationId xmlns:a16="http://schemas.microsoft.com/office/drawing/2014/main" id="{6C2B9A31-A85C-43BC-ADE4-5BEAFE48671F}"/>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object 9">
            <a:extLst>
              <a:ext uri="{FF2B5EF4-FFF2-40B4-BE49-F238E27FC236}">
                <a16:creationId xmlns:a16="http://schemas.microsoft.com/office/drawing/2014/main" id="{5C72C9E4-9161-698A-DDB5-732A83402B9C}"/>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Hoe omgaan met hartfalen?</a:t>
            </a:r>
            <a:endParaRPr lang="nl-BE" b="1" spc="-20">
              <a:solidFill>
                <a:schemeClr val="bg1"/>
              </a:solidFill>
              <a:latin typeface="Ariel"/>
            </a:endParaRPr>
          </a:p>
        </p:txBody>
      </p:sp>
      <p:pic>
        <p:nvPicPr>
          <p:cNvPr id="31" name="object 14">
            <a:extLst>
              <a:ext uri="{FF2B5EF4-FFF2-40B4-BE49-F238E27FC236}">
                <a16:creationId xmlns:a16="http://schemas.microsoft.com/office/drawing/2014/main" id="{0419D0D8-AD42-E867-5B76-1D3E32CE3A35}"/>
              </a:ext>
            </a:extLst>
          </p:cNvPr>
          <p:cNvPicPr/>
          <p:nvPr/>
        </p:nvPicPr>
        <p:blipFill>
          <a:blip r:embed="rId2" cstate="print"/>
          <a:stretch>
            <a:fillRect/>
          </a:stretch>
        </p:blipFill>
        <p:spPr>
          <a:xfrm>
            <a:off x="16044291" y="685575"/>
            <a:ext cx="1222502" cy="1239596"/>
          </a:xfrm>
          <a:prstGeom prst="rect">
            <a:avLst/>
          </a:prstGeom>
        </p:spPr>
      </p:pic>
      <p:grpSp>
        <p:nvGrpSpPr>
          <p:cNvPr id="32" name="object 31">
            <a:extLst>
              <a:ext uri="{FF2B5EF4-FFF2-40B4-BE49-F238E27FC236}">
                <a16:creationId xmlns:a16="http://schemas.microsoft.com/office/drawing/2014/main" id="{4674DD65-1D9C-4415-CEC5-5F0401AC5563}"/>
              </a:ext>
            </a:extLst>
          </p:cNvPr>
          <p:cNvGrpSpPr/>
          <p:nvPr/>
        </p:nvGrpSpPr>
        <p:grpSpPr>
          <a:xfrm>
            <a:off x="16056102" y="697360"/>
            <a:ext cx="1198880" cy="1216025"/>
            <a:chOff x="16659987" y="575220"/>
            <a:chExt cx="1198880" cy="1216025"/>
          </a:xfrm>
        </p:grpSpPr>
        <p:sp>
          <p:nvSpPr>
            <p:cNvPr id="33" name="object 32">
              <a:extLst>
                <a:ext uri="{FF2B5EF4-FFF2-40B4-BE49-F238E27FC236}">
                  <a16:creationId xmlns:a16="http://schemas.microsoft.com/office/drawing/2014/main" id="{79419737-98D6-780E-7BED-44401A6A5AE2}"/>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4" name="object 33">
              <a:extLst>
                <a:ext uri="{FF2B5EF4-FFF2-40B4-BE49-F238E27FC236}">
                  <a16:creationId xmlns:a16="http://schemas.microsoft.com/office/drawing/2014/main" id="{4B72234B-4855-09D1-F2E7-784312B99667}"/>
                </a:ext>
              </a:extLst>
            </p:cNvPr>
            <p:cNvPicPr/>
            <p:nvPr/>
          </p:nvPicPr>
          <p:blipFill>
            <a:blip r:embed="rId3" cstate="print"/>
            <a:stretch>
              <a:fillRect/>
            </a:stretch>
          </p:blipFill>
          <p:spPr>
            <a:xfrm>
              <a:off x="17191989" y="786656"/>
              <a:ext cx="134493" cy="134747"/>
            </a:xfrm>
            <a:prstGeom prst="rect">
              <a:avLst/>
            </a:prstGeom>
          </p:spPr>
        </p:pic>
        <p:sp>
          <p:nvSpPr>
            <p:cNvPr id="35" name="object 34">
              <a:extLst>
                <a:ext uri="{FF2B5EF4-FFF2-40B4-BE49-F238E27FC236}">
                  <a16:creationId xmlns:a16="http://schemas.microsoft.com/office/drawing/2014/main" id="{78E4A16C-A26E-5A91-2977-1AE91E6DB965}"/>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36" name="object 32">
            <a:extLst>
              <a:ext uri="{FF2B5EF4-FFF2-40B4-BE49-F238E27FC236}">
                <a16:creationId xmlns:a16="http://schemas.microsoft.com/office/drawing/2014/main" id="{7DF57080-4164-3314-8228-CF96202BA699}"/>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7" name="Afbeelding 36" descr="Afbeelding met kunst&#10;&#10;Automatisch gegenereerde beschrijving">
            <a:extLst>
              <a:ext uri="{FF2B5EF4-FFF2-40B4-BE49-F238E27FC236}">
                <a16:creationId xmlns:a16="http://schemas.microsoft.com/office/drawing/2014/main" id="{32C4C2DF-1D5C-0BCC-8098-5A99EB6F96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38" name="object 5">
            <a:extLst>
              <a:ext uri="{FF2B5EF4-FFF2-40B4-BE49-F238E27FC236}">
                <a16:creationId xmlns:a16="http://schemas.microsoft.com/office/drawing/2014/main" id="{665AC256-31E0-6053-015E-D70BC95DCADD}"/>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39" name="object 7">
            <a:extLst>
              <a:ext uri="{FF2B5EF4-FFF2-40B4-BE49-F238E27FC236}">
                <a16:creationId xmlns:a16="http://schemas.microsoft.com/office/drawing/2014/main" id="{F6C43323-4907-5627-7F3A-CA00CA704F5D}"/>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2" name="object 19">
            <a:extLst>
              <a:ext uri="{FF2B5EF4-FFF2-40B4-BE49-F238E27FC236}">
                <a16:creationId xmlns:a16="http://schemas.microsoft.com/office/drawing/2014/main" id="{D3E70E2D-4D6C-065F-7B2B-8FEDB610E262}"/>
              </a:ext>
            </a:extLst>
          </p:cNvPr>
          <p:cNvSpPr/>
          <p:nvPr/>
        </p:nvSpPr>
        <p:spPr>
          <a:xfrm>
            <a:off x="3621366" y="2590589"/>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40" name="Ovaal 39">
            <a:extLst>
              <a:ext uri="{FF2B5EF4-FFF2-40B4-BE49-F238E27FC236}">
                <a16:creationId xmlns:a16="http://schemas.microsoft.com/office/drawing/2014/main" id="{35ACA9A1-10D2-32D6-0AB2-2AD58A5712B6}"/>
              </a:ext>
            </a:extLst>
          </p:cNvPr>
          <p:cNvSpPr/>
          <p:nvPr/>
        </p:nvSpPr>
        <p:spPr>
          <a:xfrm>
            <a:off x="3795845" y="3328956"/>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15" name="object 9">
            <a:extLst>
              <a:ext uri="{FF2B5EF4-FFF2-40B4-BE49-F238E27FC236}">
                <a16:creationId xmlns:a16="http://schemas.microsoft.com/office/drawing/2014/main" id="{AC131834-34C5-9866-C160-AB83B5E30707}"/>
              </a:ext>
            </a:extLst>
          </p:cNvPr>
          <p:cNvSpPr txBox="1"/>
          <p:nvPr/>
        </p:nvSpPr>
        <p:spPr>
          <a:xfrm>
            <a:off x="9929183" y="3998735"/>
            <a:ext cx="12301081" cy="2330125"/>
          </a:xfrm>
          <a:prstGeom prst="rect">
            <a:avLst/>
          </a:prstGeom>
        </p:spPr>
        <p:txBody>
          <a:bodyPr vert="horz" wrap="square" lIns="0" tIns="17145" rIns="0" bIns="0" rtlCol="0">
            <a:spAutoFit/>
          </a:bodyPr>
          <a:lstStyle/>
          <a:p>
            <a:pPr marL="487680" marR="1229995" indent="-475615">
              <a:lnSpc>
                <a:spcPct val="114599"/>
              </a:lnSpc>
              <a:spcBef>
                <a:spcPts val="135"/>
              </a:spcBef>
              <a:buFont typeface="Arial" panose="020B0604020202020204" pitchFamily="34" charset="0"/>
              <a:buChar char="•"/>
            </a:pPr>
            <a:endParaRPr lang="nl-BE" sz="2600" spc="-20">
              <a:latin typeface="Arial" panose="020B0604020202020204" pitchFamily="34" charset="0"/>
              <a:cs typeface="Arial" panose="020B0604020202020204" pitchFamily="34" charset="0"/>
            </a:endParaRPr>
          </a:p>
          <a:p>
            <a:pPr marL="487680" marR="1229995" indent="-475615">
              <a:lnSpc>
                <a:spcPct val="114599"/>
              </a:lnSpc>
              <a:spcBef>
                <a:spcPts val="135"/>
              </a:spcBef>
              <a:buFont typeface="Arial" panose="020B0604020202020204" pitchFamily="34" charset="0"/>
              <a:buChar char="•"/>
            </a:pPr>
            <a:r>
              <a:rPr lang="nl-BE" sz="2600" spc="-80">
                <a:latin typeface="Ariel"/>
                <a:cs typeface="Arial" panose="020B0604020202020204" pitchFamily="34" charset="0"/>
              </a:rPr>
              <a:t>Prikkelbaar zijn, kort lontje hebben</a:t>
            </a:r>
          </a:p>
          <a:p>
            <a:pPr marL="487680" marR="1229995" indent="-475615">
              <a:lnSpc>
                <a:spcPct val="114599"/>
              </a:lnSpc>
              <a:spcBef>
                <a:spcPts val="135"/>
              </a:spcBef>
              <a:buFont typeface="Arial" panose="020B0604020202020204" pitchFamily="34" charset="0"/>
              <a:buChar char="•"/>
            </a:pPr>
            <a:r>
              <a:rPr lang="nl-BE" sz="2600" spc="-80">
                <a:latin typeface="Ariel"/>
                <a:cs typeface="Arial" panose="020B0604020202020204" pitchFamily="34" charset="0"/>
              </a:rPr>
              <a:t>Moeite om te concentreren, vergeetachtig</a:t>
            </a:r>
          </a:p>
          <a:p>
            <a:pPr marL="487680" marR="1229995" indent="-475615">
              <a:lnSpc>
                <a:spcPct val="114599"/>
              </a:lnSpc>
              <a:spcBef>
                <a:spcPts val="135"/>
              </a:spcBef>
              <a:buFont typeface="Arial" panose="020B0604020202020204" pitchFamily="34" charset="0"/>
              <a:buChar char="•"/>
            </a:pPr>
            <a:r>
              <a:rPr lang="nl-BE" sz="2600" spc="-80">
                <a:latin typeface="Ariel"/>
                <a:cs typeface="Arial" panose="020B0604020202020204" pitchFamily="34" charset="0"/>
              </a:rPr>
              <a:t>Slecht slapen</a:t>
            </a:r>
          </a:p>
          <a:p>
            <a:pPr marL="487680" marR="1229995" indent="-475615">
              <a:lnSpc>
                <a:spcPct val="114599"/>
              </a:lnSpc>
              <a:spcBef>
                <a:spcPts val="135"/>
              </a:spcBef>
              <a:buFont typeface="Arial" panose="020B0604020202020204" pitchFamily="34" charset="0"/>
              <a:buChar char="•"/>
            </a:pPr>
            <a:r>
              <a:rPr lang="nl-BE" sz="2600" spc="-80">
                <a:latin typeface="Ariel"/>
                <a:cs typeface="Arial" panose="020B0604020202020204" pitchFamily="34" charset="0"/>
              </a:rPr>
              <a:t>Verstoorde relatie met partner/naasten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hoek 56">
            <a:extLst>
              <a:ext uri="{FF2B5EF4-FFF2-40B4-BE49-F238E27FC236}">
                <a16:creationId xmlns:a16="http://schemas.microsoft.com/office/drawing/2014/main" id="{B58DFCF2-70D3-3C40-9832-035EE9E25BA6}"/>
              </a:ext>
            </a:extLst>
          </p:cNvPr>
          <p:cNvSpPr/>
          <p:nvPr/>
        </p:nvSpPr>
        <p:spPr>
          <a:xfrm>
            <a:off x="2235661" y="5342709"/>
            <a:ext cx="7319819" cy="312202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object 11"/>
          <p:cNvSpPr txBox="1"/>
          <p:nvPr/>
        </p:nvSpPr>
        <p:spPr>
          <a:xfrm>
            <a:off x="2642919" y="5644047"/>
            <a:ext cx="6505302" cy="2410403"/>
          </a:xfrm>
          <a:prstGeom prst="rect">
            <a:avLst/>
          </a:prstGeom>
        </p:spPr>
        <p:txBody>
          <a:bodyPr vert="horz" wrap="square" lIns="0" tIns="12065" rIns="0" bIns="0" rtlCol="0">
            <a:spAutoFit/>
          </a:bodyPr>
          <a:lstStyle/>
          <a:p>
            <a:pPr marL="12700" marR="5080">
              <a:lnSpc>
                <a:spcPct val="123700"/>
              </a:lnSpc>
              <a:spcBef>
                <a:spcPts val="95"/>
              </a:spcBef>
            </a:pPr>
            <a:r>
              <a:rPr lang="nl-BE" sz="3200" b="1">
                <a:latin typeface="Ariel"/>
              </a:rPr>
              <a:t>Je</a:t>
            </a:r>
            <a:r>
              <a:rPr sz="3200" b="1">
                <a:latin typeface="Ariel"/>
              </a:rPr>
              <a:t>  hart  </a:t>
            </a:r>
            <a:r>
              <a:rPr sz="3200" b="1" err="1">
                <a:latin typeface="Ariel"/>
              </a:rPr>
              <a:t>werkt</a:t>
            </a:r>
            <a:r>
              <a:rPr sz="3200" b="1">
                <a:latin typeface="Ariel"/>
              </a:rPr>
              <a:t>  </a:t>
            </a:r>
            <a:r>
              <a:rPr sz="3200" b="1" err="1">
                <a:latin typeface="Ariel"/>
              </a:rPr>
              <a:t>als</a:t>
            </a:r>
            <a:r>
              <a:rPr sz="3200" b="1">
                <a:latin typeface="Ariel"/>
              </a:rPr>
              <a:t>  </a:t>
            </a:r>
            <a:r>
              <a:rPr sz="3200" b="1" err="1">
                <a:latin typeface="Ariel"/>
              </a:rPr>
              <a:t>een</a:t>
            </a:r>
            <a:r>
              <a:rPr sz="3200" b="1">
                <a:latin typeface="Ariel"/>
              </a:rPr>
              <a:t>  pomp.  Het </a:t>
            </a:r>
            <a:r>
              <a:rPr lang="nl-BE" sz="3200" b="1">
                <a:latin typeface="Ariel"/>
              </a:rPr>
              <a:t>pompt </a:t>
            </a:r>
            <a:r>
              <a:rPr sz="3200" b="1" err="1">
                <a:latin typeface="Ariel"/>
              </a:rPr>
              <a:t>bloed</a:t>
            </a:r>
            <a:r>
              <a:rPr sz="3200" b="1">
                <a:latin typeface="Ariel"/>
              </a:rPr>
              <a:t> </a:t>
            </a:r>
            <a:r>
              <a:rPr sz="3200" b="1" err="1">
                <a:latin typeface="Ariel"/>
              </a:rPr>
              <a:t>rond</a:t>
            </a:r>
            <a:r>
              <a:rPr sz="3200" b="1">
                <a:latin typeface="Ariel"/>
              </a:rPr>
              <a:t> in </a:t>
            </a:r>
            <a:r>
              <a:rPr lang="nl-BE" sz="3200" b="1">
                <a:latin typeface="Ariel"/>
              </a:rPr>
              <a:t>je</a:t>
            </a:r>
            <a:r>
              <a:rPr sz="3200" b="1">
                <a:latin typeface="Ariel"/>
              </a:rPr>
              <a:t> hele </a:t>
            </a:r>
            <a:r>
              <a:rPr sz="3200" b="1" err="1">
                <a:latin typeface="Ariel"/>
              </a:rPr>
              <a:t>lichaam</a:t>
            </a:r>
            <a:r>
              <a:rPr sz="3200" b="1">
                <a:latin typeface="Ariel"/>
              </a:rPr>
              <a:t>. </a:t>
            </a:r>
            <a:r>
              <a:rPr lang="nl-BE" sz="3200" b="1">
                <a:latin typeface="Ariel"/>
              </a:rPr>
              <a:t>Je</a:t>
            </a:r>
            <a:r>
              <a:rPr sz="3200" b="1">
                <a:latin typeface="Ariel"/>
              </a:rPr>
              <a:t> hart </a:t>
            </a:r>
            <a:r>
              <a:rPr sz="3200" b="1" err="1">
                <a:latin typeface="Ariel"/>
              </a:rPr>
              <a:t>voorziet</a:t>
            </a:r>
            <a:r>
              <a:rPr sz="3200" b="1">
                <a:latin typeface="Ariel"/>
              </a:rPr>
              <a:t> zo het</a:t>
            </a:r>
            <a:r>
              <a:rPr lang="nl-BE" sz="3200" b="1">
                <a:latin typeface="Ariel"/>
              </a:rPr>
              <a:t> je</a:t>
            </a:r>
            <a:r>
              <a:rPr sz="3200" b="1">
                <a:latin typeface="Ariel"/>
              </a:rPr>
              <a:t> hele </a:t>
            </a:r>
            <a:r>
              <a:rPr sz="3200" b="1" err="1">
                <a:latin typeface="Ariel"/>
              </a:rPr>
              <a:t>lichaam</a:t>
            </a:r>
            <a:r>
              <a:rPr sz="3200" b="1">
                <a:latin typeface="Ariel"/>
              </a:rPr>
              <a:t> van </a:t>
            </a:r>
            <a:r>
              <a:rPr sz="3200" b="1" err="1">
                <a:latin typeface="Ariel"/>
              </a:rPr>
              <a:t>zuurstof</a:t>
            </a:r>
            <a:r>
              <a:rPr sz="3200" b="1">
                <a:latin typeface="Ariel"/>
              </a:rPr>
              <a:t> </a:t>
            </a:r>
            <a:r>
              <a:rPr sz="3200" b="1" err="1">
                <a:latin typeface="Ariel"/>
              </a:rPr>
              <a:t>en</a:t>
            </a:r>
            <a:r>
              <a:rPr sz="3200" b="1">
                <a:latin typeface="Ariel"/>
              </a:rPr>
              <a:t> </a:t>
            </a:r>
            <a:r>
              <a:rPr sz="3200" b="1" err="1">
                <a:latin typeface="Ariel"/>
              </a:rPr>
              <a:t>voedingsstoffen</a:t>
            </a:r>
            <a:r>
              <a:rPr sz="3200" b="1">
                <a:latin typeface="Ariel"/>
              </a:rPr>
              <a:t>.</a:t>
            </a:r>
          </a:p>
        </p:txBody>
      </p:sp>
      <p:pic>
        <p:nvPicPr>
          <p:cNvPr id="18" name="object 18"/>
          <p:cNvPicPr/>
          <p:nvPr/>
        </p:nvPicPr>
        <p:blipFill>
          <a:blip r:embed="rId3" cstate="print"/>
          <a:stretch>
            <a:fillRect/>
          </a:stretch>
        </p:blipFill>
        <p:spPr>
          <a:xfrm>
            <a:off x="11853205" y="3013385"/>
            <a:ext cx="4865350" cy="2630662"/>
          </a:xfrm>
          <a:prstGeom prst="rect">
            <a:avLst/>
          </a:prstGeom>
        </p:spPr>
      </p:pic>
      <p:sp>
        <p:nvSpPr>
          <p:cNvPr id="21" name="object 21"/>
          <p:cNvSpPr txBox="1"/>
          <p:nvPr/>
        </p:nvSpPr>
        <p:spPr>
          <a:xfrm>
            <a:off x="2456027" y="3477311"/>
            <a:ext cx="9014460" cy="505267"/>
          </a:xfrm>
          <a:prstGeom prst="rect">
            <a:avLst/>
          </a:prstGeom>
        </p:spPr>
        <p:txBody>
          <a:bodyPr vert="horz" wrap="square" lIns="0" tIns="12700" rIns="0" bIns="0" rtlCol="0" anchor="t">
            <a:spAutoFit/>
          </a:bodyPr>
          <a:lstStyle/>
          <a:p>
            <a:pPr marL="12700">
              <a:spcBef>
                <a:spcPts val="100"/>
              </a:spcBef>
            </a:pPr>
            <a:r>
              <a:rPr sz="3200" spc="130">
                <a:latin typeface="Ariel"/>
                <a:cs typeface="Trebuchet MS"/>
              </a:rPr>
              <a:t>Kan</a:t>
            </a:r>
            <a:r>
              <a:rPr sz="3200" spc="-75">
                <a:latin typeface="Ariel"/>
                <a:cs typeface="Trebuchet MS"/>
              </a:rPr>
              <a:t> </a:t>
            </a:r>
            <a:r>
              <a:rPr lang="en-US" sz="3200" spc="-75">
                <a:latin typeface="Ariel"/>
                <a:cs typeface="Trebuchet MS"/>
              </a:rPr>
              <a:t>je me</a:t>
            </a:r>
            <a:r>
              <a:rPr sz="3200" spc="-75">
                <a:latin typeface="Ariel"/>
                <a:cs typeface="Trebuchet MS"/>
              </a:rPr>
              <a:t> </a:t>
            </a:r>
            <a:r>
              <a:rPr sz="3200" err="1">
                <a:latin typeface="Ariel"/>
                <a:cs typeface="Trebuchet MS"/>
              </a:rPr>
              <a:t>uitleggen</a:t>
            </a:r>
            <a:r>
              <a:rPr sz="3200" spc="-70">
                <a:latin typeface="Ariel"/>
                <a:cs typeface="Trebuchet MS"/>
              </a:rPr>
              <a:t> </a:t>
            </a:r>
            <a:r>
              <a:rPr sz="3200" spc="145">
                <a:latin typeface="Ariel"/>
                <a:cs typeface="Trebuchet MS"/>
              </a:rPr>
              <a:t>hoe</a:t>
            </a:r>
            <a:r>
              <a:rPr sz="3200" spc="-75">
                <a:latin typeface="Ariel"/>
                <a:cs typeface="Trebuchet MS"/>
              </a:rPr>
              <a:t> </a:t>
            </a:r>
            <a:r>
              <a:rPr sz="3200" spc="90" err="1">
                <a:latin typeface="Ariel"/>
                <a:cs typeface="Trebuchet MS"/>
              </a:rPr>
              <a:t>een</a:t>
            </a:r>
            <a:r>
              <a:rPr sz="3200" spc="-75">
                <a:latin typeface="Ariel"/>
                <a:cs typeface="Trebuchet MS"/>
              </a:rPr>
              <a:t> </a:t>
            </a:r>
            <a:r>
              <a:rPr sz="3200" spc="110" err="1">
                <a:latin typeface="Ariel"/>
                <a:cs typeface="Trebuchet MS"/>
              </a:rPr>
              <a:t>gezond</a:t>
            </a:r>
            <a:r>
              <a:rPr sz="3200" spc="-70">
                <a:latin typeface="Ariel"/>
                <a:cs typeface="Trebuchet MS"/>
              </a:rPr>
              <a:t> </a:t>
            </a:r>
            <a:r>
              <a:rPr sz="3200">
                <a:latin typeface="Ariel"/>
                <a:cs typeface="Trebuchet MS"/>
              </a:rPr>
              <a:t>hart</a:t>
            </a:r>
            <a:r>
              <a:rPr sz="3200" spc="-75">
                <a:latin typeface="Ariel"/>
                <a:cs typeface="Trebuchet MS"/>
              </a:rPr>
              <a:t> </a:t>
            </a:r>
            <a:r>
              <a:rPr sz="3200" spc="-10" err="1">
                <a:latin typeface="Ariel"/>
                <a:cs typeface="Trebuchet MS"/>
              </a:rPr>
              <a:t>werkt</a:t>
            </a:r>
            <a:r>
              <a:rPr sz="3200" spc="-10">
                <a:latin typeface="Ariel"/>
                <a:cs typeface="Trebuchet MS"/>
              </a:rPr>
              <a:t>?</a:t>
            </a:r>
            <a:endParaRPr sz="3200">
              <a:latin typeface="Ariel"/>
              <a:cs typeface="Trebuchet MS"/>
            </a:endParaRPr>
          </a:p>
        </p:txBody>
      </p:sp>
      <p:sp>
        <p:nvSpPr>
          <p:cNvPr id="22" name="object 22"/>
          <p:cNvSpPr txBox="1"/>
          <p:nvPr/>
        </p:nvSpPr>
        <p:spPr>
          <a:xfrm>
            <a:off x="14936559" y="10015366"/>
            <a:ext cx="3091815" cy="177800"/>
          </a:xfrm>
          <a:prstGeom prst="rect">
            <a:avLst/>
          </a:prstGeom>
        </p:spPr>
        <p:txBody>
          <a:bodyPr vert="horz" wrap="square" lIns="0" tIns="12700" rIns="0" bIns="0" rtlCol="0">
            <a:spAutoFit/>
          </a:bodyPr>
          <a:lstStyle/>
          <a:p>
            <a:pPr marL="12700">
              <a:lnSpc>
                <a:spcPct val="100000"/>
              </a:lnSpc>
              <a:spcBef>
                <a:spcPts val="100"/>
              </a:spcBef>
            </a:pPr>
            <a:r>
              <a:rPr sz="1000" spc="-25">
                <a:latin typeface="Arial"/>
                <a:cs typeface="Arial"/>
              </a:rPr>
              <a:t>Tatyana,</a:t>
            </a:r>
            <a:r>
              <a:rPr sz="1000" spc="-30">
                <a:latin typeface="Arial"/>
                <a:cs typeface="Arial"/>
              </a:rPr>
              <a:t> </a:t>
            </a:r>
            <a:r>
              <a:rPr sz="1000">
                <a:latin typeface="Arial"/>
                <a:cs typeface="Arial"/>
              </a:rPr>
              <a:t>Adobe</a:t>
            </a:r>
            <a:r>
              <a:rPr sz="1000" spc="-30">
                <a:latin typeface="Arial"/>
                <a:cs typeface="Arial"/>
              </a:rPr>
              <a:t> </a:t>
            </a:r>
            <a:r>
              <a:rPr sz="1000">
                <a:latin typeface="Arial"/>
                <a:cs typeface="Arial"/>
              </a:rPr>
              <a:t>stock,</a:t>
            </a:r>
            <a:r>
              <a:rPr sz="1000" spc="220">
                <a:latin typeface="Arial"/>
                <a:cs typeface="Arial"/>
              </a:rPr>
              <a:t> </a:t>
            </a:r>
            <a:r>
              <a:rPr sz="1000" spc="-10">
                <a:latin typeface="Arial"/>
                <a:cs typeface="Arial"/>
              </a:rPr>
              <a:t>https://stock.adobe.com/be_nl/</a:t>
            </a:r>
            <a:endParaRPr sz="1000">
              <a:latin typeface="Arial"/>
              <a:cs typeface="Arial"/>
            </a:endParaRPr>
          </a:p>
        </p:txBody>
      </p:sp>
      <p:pic>
        <p:nvPicPr>
          <p:cNvPr id="24" name="Afbeelding 23" descr="Afbeelding met kleding, schoeisel, tekenfilm, jongen&#10;&#10;Automatisch gegenereerde beschrijving">
            <a:extLst>
              <a:ext uri="{FF2B5EF4-FFF2-40B4-BE49-F238E27FC236}">
                <a16:creationId xmlns:a16="http://schemas.microsoft.com/office/drawing/2014/main" id="{88B83B7E-DCE2-A930-8CEC-E167B4395B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7672" y="2544366"/>
            <a:ext cx="3568700" cy="3568700"/>
          </a:xfrm>
          <a:prstGeom prst="rect">
            <a:avLst/>
          </a:prstGeom>
        </p:spPr>
      </p:pic>
      <p:sp>
        <p:nvSpPr>
          <p:cNvPr id="25" name="object 9">
            <a:extLst>
              <a:ext uri="{FF2B5EF4-FFF2-40B4-BE49-F238E27FC236}">
                <a16:creationId xmlns:a16="http://schemas.microsoft.com/office/drawing/2014/main" id="{D89F28AA-8ECB-51F6-A356-614300B23AB5}"/>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4829175">
              <a:lnSpc>
                <a:spcPct val="100000"/>
              </a:lnSpc>
              <a:spcBef>
                <a:spcPts val="100"/>
              </a:spcBef>
            </a:pPr>
            <a:r>
              <a:rPr lang="nl-BE" b="1" spc="-10">
                <a:solidFill>
                  <a:schemeClr val="bg1"/>
                </a:solidFill>
                <a:latin typeface="Ariel"/>
              </a:rPr>
              <a:t>Wat is het</a:t>
            </a:r>
          </a:p>
        </p:txBody>
      </p:sp>
      <p:pic>
        <p:nvPicPr>
          <p:cNvPr id="26" name="object 14">
            <a:extLst>
              <a:ext uri="{FF2B5EF4-FFF2-40B4-BE49-F238E27FC236}">
                <a16:creationId xmlns:a16="http://schemas.microsoft.com/office/drawing/2014/main" id="{6A6AAB25-3628-ACA3-B7CD-AA562420648B}"/>
              </a:ext>
            </a:extLst>
          </p:cNvPr>
          <p:cNvPicPr/>
          <p:nvPr/>
        </p:nvPicPr>
        <p:blipFill>
          <a:blip r:embed="rId5" cstate="print"/>
          <a:stretch>
            <a:fillRect/>
          </a:stretch>
        </p:blipFill>
        <p:spPr>
          <a:xfrm>
            <a:off x="16044291" y="685575"/>
            <a:ext cx="1222502" cy="1239596"/>
          </a:xfrm>
          <a:prstGeom prst="rect">
            <a:avLst/>
          </a:prstGeom>
        </p:spPr>
      </p:pic>
      <p:grpSp>
        <p:nvGrpSpPr>
          <p:cNvPr id="27" name="object 31">
            <a:extLst>
              <a:ext uri="{FF2B5EF4-FFF2-40B4-BE49-F238E27FC236}">
                <a16:creationId xmlns:a16="http://schemas.microsoft.com/office/drawing/2014/main" id="{5C83F858-829C-7718-7B16-967D8C876932}"/>
              </a:ext>
            </a:extLst>
          </p:cNvPr>
          <p:cNvGrpSpPr/>
          <p:nvPr/>
        </p:nvGrpSpPr>
        <p:grpSpPr>
          <a:xfrm>
            <a:off x="16056102" y="697360"/>
            <a:ext cx="1198880" cy="1216025"/>
            <a:chOff x="16659987" y="575220"/>
            <a:chExt cx="1198880" cy="1216025"/>
          </a:xfrm>
        </p:grpSpPr>
        <p:sp>
          <p:nvSpPr>
            <p:cNvPr id="28" name="object 32">
              <a:extLst>
                <a:ext uri="{FF2B5EF4-FFF2-40B4-BE49-F238E27FC236}">
                  <a16:creationId xmlns:a16="http://schemas.microsoft.com/office/drawing/2014/main" id="{EA23F403-E3BA-8485-1F64-8E434A6459C8}"/>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9" name="object 33">
              <a:extLst>
                <a:ext uri="{FF2B5EF4-FFF2-40B4-BE49-F238E27FC236}">
                  <a16:creationId xmlns:a16="http://schemas.microsoft.com/office/drawing/2014/main" id="{FDF0FE4E-D122-33A5-C006-029801CA0624}"/>
                </a:ext>
              </a:extLst>
            </p:cNvPr>
            <p:cNvPicPr/>
            <p:nvPr/>
          </p:nvPicPr>
          <p:blipFill>
            <a:blip r:embed="rId6" cstate="print"/>
            <a:stretch>
              <a:fillRect/>
            </a:stretch>
          </p:blipFill>
          <p:spPr>
            <a:xfrm>
              <a:off x="17191989" y="786656"/>
              <a:ext cx="134493" cy="134747"/>
            </a:xfrm>
            <a:prstGeom prst="rect">
              <a:avLst/>
            </a:prstGeom>
          </p:spPr>
        </p:pic>
        <p:sp>
          <p:nvSpPr>
            <p:cNvPr id="30" name="object 34">
              <a:extLst>
                <a:ext uri="{FF2B5EF4-FFF2-40B4-BE49-F238E27FC236}">
                  <a16:creationId xmlns:a16="http://schemas.microsoft.com/office/drawing/2014/main" id="{53E1AE95-AE68-5016-16FA-967036774D4F}"/>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31" name="object 32">
            <a:extLst>
              <a:ext uri="{FF2B5EF4-FFF2-40B4-BE49-F238E27FC236}">
                <a16:creationId xmlns:a16="http://schemas.microsoft.com/office/drawing/2014/main" id="{E1FA8586-1035-75CD-D1C7-A8F4FF6455B5}"/>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sp>
        <p:nvSpPr>
          <p:cNvPr id="44" name="Titel 1">
            <a:extLst>
              <a:ext uri="{FF2B5EF4-FFF2-40B4-BE49-F238E27FC236}">
                <a16:creationId xmlns:a16="http://schemas.microsoft.com/office/drawing/2014/main" id="{E8596E59-33B7-F017-D9EC-84FA75B9304F}"/>
              </a:ext>
            </a:extLst>
          </p:cNvPr>
          <p:cNvSpPr>
            <a:spLocks noGrp="1"/>
          </p:cNvSpPr>
          <p:nvPr>
            <p:ph type="title"/>
          </p:nvPr>
        </p:nvSpPr>
        <p:spPr>
          <a:xfrm>
            <a:off x="1257300" y="547688"/>
            <a:ext cx="15773400" cy="1988345"/>
          </a:xfrm>
        </p:spPr>
        <p:txBody>
          <a:bodyPr/>
          <a:lstStyle/>
          <a:p>
            <a:endParaRPr lang="nl-BE"/>
          </a:p>
        </p:txBody>
      </p:sp>
      <p:sp>
        <p:nvSpPr>
          <p:cNvPr id="45" name="Rechthoek: afgeronde hoeken 44">
            <a:extLst>
              <a:ext uri="{FF2B5EF4-FFF2-40B4-BE49-F238E27FC236}">
                <a16:creationId xmlns:a16="http://schemas.microsoft.com/office/drawing/2014/main" id="{476EEBAD-4371-7CD7-EDEF-16BA1AA1C25B}"/>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7" name="object 14">
            <a:extLst>
              <a:ext uri="{FF2B5EF4-FFF2-40B4-BE49-F238E27FC236}">
                <a16:creationId xmlns:a16="http://schemas.microsoft.com/office/drawing/2014/main" id="{A56F3560-0AE1-4DE3-EFD7-C04D35DFF20B}"/>
              </a:ext>
            </a:extLst>
          </p:cNvPr>
          <p:cNvPicPr/>
          <p:nvPr/>
        </p:nvPicPr>
        <p:blipFill>
          <a:blip r:embed="rId5" cstate="print"/>
          <a:stretch>
            <a:fillRect/>
          </a:stretch>
        </p:blipFill>
        <p:spPr>
          <a:xfrm>
            <a:off x="16044291" y="685575"/>
            <a:ext cx="1222502" cy="1239596"/>
          </a:xfrm>
          <a:prstGeom prst="rect">
            <a:avLst/>
          </a:prstGeom>
        </p:spPr>
      </p:pic>
      <p:grpSp>
        <p:nvGrpSpPr>
          <p:cNvPr id="48" name="object 31">
            <a:extLst>
              <a:ext uri="{FF2B5EF4-FFF2-40B4-BE49-F238E27FC236}">
                <a16:creationId xmlns:a16="http://schemas.microsoft.com/office/drawing/2014/main" id="{3B20F9A8-2159-EC5A-AFE1-B0218BDDD65F}"/>
              </a:ext>
            </a:extLst>
          </p:cNvPr>
          <p:cNvGrpSpPr/>
          <p:nvPr/>
        </p:nvGrpSpPr>
        <p:grpSpPr>
          <a:xfrm>
            <a:off x="16056102" y="697360"/>
            <a:ext cx="1198880" cy="1216025"/>
            <a:chOff x="16659987" y="575220"/>
            <a:chExt cx="1198880" cy="1216025"/>
          </a:xfrm>
        </p:grpSpPr>
        <p:sp>
          <p:nvSpPr>
            <p:cNvPr id="49" name="object 32">
              <a:extLst>
                <a:ext uri="{FF2B5EF4-FFF2-40B4-BE49-F238E27FC236}">
                  <a16:creationId xmlns:a16="http://schemas.microsoft.com/office/drawing/2014/main" id="{1E9CBA5A-B529-6E71-2541-CA1BCFCEC6F8}"/>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50" name="object 33">
              <a:extLst>
                <a:ext uri="{FF2B5EF4-FFF2-40B4-BE49-F238E27FC236}">
                  <a16:creationId xmlns:a16="http://schemas.microsoft.com/office/drawing/2014/main" id="{F603635C-8F57-7A60-68E0-370C727A301E}"/>
                </a:ext>
              </a:extLst>
            </p:cNvPr>
            <p:cNvPicPr/>
            <p:nvPr/>
          </p:nvPicPr>
          <p:blipFill>
            <a:blip r:embed="rId6" cstate="print"/>
            <a:stretch>
              <a:fillRect/>
            </a:stretch>
          </p:blipFill>
          <p:spPr>
            <a:xfrm>
              <a:off x="17191989" y="786656"/>
              <a:ext cx="134493" cy="134747"/>
            </a:xfrm>
            <a:prstGeom prst="rect">
              <a:avLst/>
            </a:prstGeom>
          </p:spPr>
        </p:pic>
        <p:sp>
          <p:nvSpPr>
            <p:cNvPr id="51" name="object 34">
              <a:extLst>
                <a:ext uri="{FF2B5EF4-FFF2-40B4-BE49-F238E27FC236}">
                  <a16:creationId xmlns:a16="http://schemas.microsoft.com/office/drawing/2014/main" id="{868A285F-2427-C140-F193-EFDD8C5C373D}"/>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52" name="object 32">
            <a:extLst>
              <a:ext uri="{FF2B5EF4-FFF2-40B4-BE49-F238E27FC236}">
                <a16:creationId xmlns:a16="http://schemas.microsoft.com/office/drawing/2014/main" id="{438FBDA2-18D2-6742-10FB-FD1E88430851}"/>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53" name="Afbeelding 52" descr="Afbeelding met kunst&#10;&#10;Automatisch gegenereerde beschrijving">
            <a:extLst>
              <a:ext uri="{FF2B5EF4-FFF2-40B4-BE49-F238E27FC236}">
                <a16:creationId xmlns:a16="http://schemas.microsoft.com/office/drawing/2014/main" id="{321F1BFF-EB18-E093-5CFB-02120C6147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54" name="object 5">
            <a:extLst>
              <a:ext uri="{FF2B5EF4-FFF2-40B4-BE49-F238E27FC236}">
                <a16:creationId xmlns:a16="http://schemas.microsoft.com/office/drawing/2014/main" id="{4CC23875-DC08-2EA2-88E6-E64566704E96}"/>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55" name="object 7">
            <a:extLst>
              <a:ext uri="{FF2B5EF4-FFF2-40B4-BE49-F238E27FC236}">
                <a16:creationId xmlns:a16="http://schemas.microsoft.com/office/drawing/2014/main" id="{A22593C3-5325-12A9-439C-41FE143E22D4}"/>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2" name="object 19">
            <a:extLst>
              <a:ext uri="{FF2B5EF4-FFF2-40B4-BE49-F238E27FC236}">
                <a16:creationId xmlns:a16="http://schemas.microsoft.com/office/drawing/2014/main" id="{704EDA8C-57F4-0EDD-CE64-4515A1FED2A1}"/>
              </a:ext>
            </a:extLst>
          </p:cNvPr>
          <p:cNvSpPr/>
          <p:nvPr/>
        </p:nvSpPr>
        <p:spPr>
          <a:xfrm>
            <a:off x="1676624" y="3259145"/>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3" name="Ovaal 2">
            <a:extLst>
              <a:ext uri="{FF2B5EF4-FFF2-40B4-BE49-F238E27FC236}">
                <a16:creationId xmlns:a16="http://schemas.microsoft.com/office/drawing/2014/main" id="{73A2E79A-74FC-A3F9-5CBC-896D1D65480C}"/>
              </a:ext>
            </a:extLst>
          </p:cNvPr>
          <p:cNvSpPr/>
          <p:nvPr/>
        </p:nvSpPr>
        <p:spPr>
          <a:xfrm>
            <a:off x="1851103" y="3997512"/>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pic>
        <p:nvPicPr>
          <p:cNvPr id="4" name="Online Media 5" title="HeartFailureMatters - Hoe functioneert een normaal hart">
            <a:hlinkClick r:id="" action="ppaction://media"/>
            <a:extLst>
              <a:ext uri="{FF2B5EF4-FFF2-40B4-BE49-F238E27FC236}">
                <a16:creationId xmlns:a16="http://schemas.microsoft.com/office/drawing/2014/main" id="{6DADB467-DE3D-7820-8233-C15712424EB9}"/>
              </a:ext>
            </a:extLst>
          </p:cNvPr>
          <p:cNvPicPr>
            <a:picLocks noRot="1" noChangeAspect="1"/>
          </p:cNvPicPr>
          <p:nvPr>
            <a:videoFile r:link="rId1"/>
          </p:nvPr>
        </p:nvPicPr>
        <p:blipFill>
          <a:blip r:embed="rId8"/>
          <a:stretch>
            <a:fillRect/>
          </a:stretch>
        </p:blipFill>
        <p:spPr>
          <a:xfrm>
            <a:off x="11214100" y="5730576"/>
            <a:ext cx="5713053" cy="4284790"/>
          </a:xfrm>
          <a:prstGeom prst="rect">
            <a:avLst/>
          </a:prstGeom>
        </p:spPr>
      </p:pic>
      <p:sp>
        <p:nvSpPr>
          <p:cNvPr id="5" name="object 15">
            <a:extLst>
              <a:ext uri="{FF2B5EF4-FFF2-40B4-BE49-F238E27FC236}">
                <a16:creationId xmlns:a16="http://schemas.microsoft.com/office/drawing/2014/main" id="{76BED826-B657-AD8A-8A94-4294AA78D406}"/>
              </a:ext>
            </a:extLst>
          </p:cNvPr>
          <p:cNvSpPr txBox="1">
            <a:spLocks/>
          </p:cNvSpPr>
          <p:nvPr/>
        </p:nvSpPr>
        <p:spPr>
          <a:xfrm>
            <a:off x="5817768" y="659783"/>
            <a:ext cx="6550025" cy="1092200"/>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nSpc>
                <a:spcPct val="100000"/>
              </a:lnSpc>
              <a:spcBef>
                <a:spcPts val="100"/>
              </a:spcBef>
              <a:tabLst>
                <a:tab pos="5004435" algn="l"/>
              </a:tabLst>
            </a:pPr>
            <a:r>
              <a:rPr lang="nl-BE" b="1">
                <a:solidFill>
                  <a:schemeClr val="bg1"/>
                </a:solidFill>
                <a:latin typeface="Ariel"/>
              </a:rPr>
              <a:t>Een</a:t>
            </a:r>
            <a:r>
              <a:rPr lang="nl-BE" b="1" spc="-65">
                <a:solidFill>
                  <a:schemeClr val="bg1"/>
                </a:solidFill>
                <a:latin typeface="Ariel"/>
              </a:rPr>
              <a:t> </a:t>
            </a:r>
            <a:r>
              <a:rPr lang="nl-BE" b="1" spc="-10">
                <a:solidFill>
                  <a:schemeClr val="bg1"/>
                </a:solidFill>
                <a:latin typeface="Ariel"/>
              </a:rPr>
              <a:t>gezond </a:t>
            </a:r>
            <a:r>
              <a:rPr lang="nl-BE" b="1" spc="-20">
                <a:solidFill>
                  <a:schemeClr val="bg1"/>
                </a:solidFill>
                <a:latin typeface="Ariel"/>
              </a:rPr>
              <a:t>hart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3621366" y="759262"/>
            <a:ext cx="11045825" cy="1092200"/>
          </a:xfrm>
          <a:prstGeom prst="rect">
            <a:avLst/>
          </a:prstGeom>
        </p:spPr>
        <p:txBody>
          <a:bodyPr vert="horz" wrap="square" lIns="0" tIns="12700" rIns="0" bIns="0" rtlCol="0">
            <a:spAutoFit/>
          </a:bodyPr>
          <a:lstStyle/>
          <a:p>
            <a:pPr marL="12700">
              <a:lnSpc>
                <a:spcPct val="100000"/>
              </a:lnSpc>
              <a:spcBef>
                <a:spcPts val="100"/>
              </a:spcBef>
              <a:tabLst>
                <a:tab pos="1889760" algn="l"/>
                <a:tab pos="5349240" algn="l"/>
                <a:tab pos="7078345" algn="l"/>
              </a:tabLst>
            </a:pPr>
            <a:r>
              <a:rPr spc="-25">
                <a:latin typeface="Arial" panose="020B0604020202020204" pitchFamily="34" charset="0"/>
                <a:cs typeface="Arial" panose="020B0604020202020204" pitchFamily="34" charset="0"/>
              </a:rPr>
              <a:t>Hoe</a:t>
            </a:r>
            <a:r>
              <a:rPr>
                <a:latin typeface="Arial" panose="020B0604020202020204" pitchFamily="34" charset="0"/>
                <a:cs typeface="Arial" panose="020B0604020202020204" pitchFamily="34" charset="0"/>
              </a:rPr>
              <a:t>	</a:t>
            </a:r>
            <a:r>
              <a:rPr spc="-10">
                <a:latin typeface="Arial" panose="020B0604020202020204" pitchFamily="34" charset="0"/>
                <a:cs typeface="Arial" panose="020B0604020202020204" pitchFamily="34" charset="0"/>
              </a:rPr>
              <a:t>omgaan</a:t>
            </a:r>
            <a:r>
              <a:rPr>
                <a:latin typeface="Arial" panose="020B0604020202020204" pitchFamily="34" charset="0"/>
                <a:cs typeface="Arial" panose="020B0604020202020204" pitchFamily="34" charset="0"/>
              </a:rPr>
              <a:t>	</a:t>
            </a:r>
            <a:r>
              <a:rPr spc="-25">
                <a:latin typeface="Arial" panose="020B0604020202020204" pitchFamily="34" charset="0"/>
                <a:cs typeface="Arial" panose="020B0604020202020204" pitchFamily="34" charset="0"/>
              </a:rPr>
              <a:t>met</a:t>
            </a:r>
            <a:r>
              <a:rPr>
                <a:latin typeface="Arial" panose="020B0604020202020204" pitchFamily="34" charset="0"/>
                <a:cs typeface="Arial" panose="020B0604020202020204" pitchFamily="34" charset="0"/>
              </a:rPr>
              <a:t>	</a:t>
            </a:r>
            <a:r>
              <a:rPr spc="-10">
                <a:latin typeface="Arial" panose="020B0604020202020204" pitchFamily="34" charset="0"/>
                <a:cs typeface="Arial" panose="020B0604020202020204" pitchFamily="34" charset="0"/>
              </a:rPr>
              <a:t>hartfalen?</a:t>
            </a:r>
          </a:p>
        </p:txBody>
      </p:sp>
      <p:sp>
        <p:nvSpPr>
          <p:cNvPr id="12" name="object 12"/>
          <p:cNvSpPr txBox="1"/>
          <p:nvPr/>
        </p:nvSpPr>
        <p:spPr>
          <a:xfrm>
            <a:off x="4918589" y="3029986"/>
            <a:ext cx="9967888" cy="505267"/>
          </a:xfrm>
          <a:prstGeom prst="rect">
            <a:avLst/>
          </a:prstGeom>
        </p:spPr>
        <p:txBody>
          <a:bodyPr vert="horz" wrap="square" lIns="0" tIns="12700" rIns="0" bIns="0" rtlCol="0">
            <a:spAutoFit/>
          </a:bodyPr>
          <a:lstStyle/>
          <a:p>
            <a:pPr marL="12700">
              <a:lnSpc>
                <a:spcPct val="100000"/>
              </a:lnSpc>
              <a:spcBef>
                <a:spcPts val="100"/>
              </a:spcBef>
            </a:pPr>
            <a:r>
              <a:rPr sz="3200" spc="-80" err="1">
                <a:latin typeface="Ariel"/>
                <a:cs typeface="Arial" panose="020B0604020202020204" pitchFamily="34" charset="0"/>
              </a:rPr>
              <a:t>Welke</a:t>
            </a:r>
            <a:r>
              <a:rPr sz="3200" spc="-80">
                <a:latin typeface="Ariel"/>
                <a:cs typeface="Arial" panose="020B0604020202020204" pitchFamily="34" charset="0"/>
              </a:rPr>
              <a:t> </a:t>
            </a:r>
            <a:r>
              <a:rPr sz="3200" spc="-80" err="1">
                <a:latin typeface="Ariel"/>
                <a:cs typeface="Arial" panose="020B0604020202020204" pitchFamily="34" charset="0"/>
              </a:rPr>
              <a:t>beperking</a:t>
            </a:r>
            <a:r>
              <a:rPr lang="nl-BE" sz="3200" spc="-80">
                <a:latin typeface="Ariel"/>
                <a:cs typeface="Arial" panose="020B0604020202020204" pitchFamily="34" charset="0"/>
              </a:rPr>
              <a:t>en ervaar je door hartfalen in je leven</a:t>
            </a:r>
            <a:r>
              <a:rPr sz="3200" spc="-80">
                <a:latin typeface="Ariel"/>
                <a:cs typeface="Arial" panose="020B0604020202020204" pitchFamily="34" charset="0"/>
              </a:rPr>
              <a:t>?</a:t>
            </a:r>
          </a:p>
        </p:txBody>
      </p:sp>
      <p:sp>
        <p:nvSpPr>
          <p:cNvPr id="13" name="object 13"/>
          <p:cNvSpPr txBox="1"/>
          <p:nvPr/>
        </p:nvSpPr>
        <p:spPr>
          <a:xfrm>
            <a:off x="670902" y="4663471"/>
            <a:ext cx="4369435" cy="412934"/>
          </a:xfrm>
          <a:prstGeom prst="rect">
            <a:avLst/>
          </a:prstGeom>
        </p:spPr>
        <p:txBody>
          <a:bodyPr vert="horz" wrap="square" lIns="0" tIns="12700" rIns="0" bIns="0" rtlCol="0">
            <a:spAutoFit/>
          </a:bodyPr>
          <a:lstStyle/>
          <a:p>
            <a:pPr marL="12700">
              <a:lnSpc>
                <a:spcPct val="100000"/>
              </a:lnSpc>
              <a:spcBef>
                <a:spcPts val="100"/>
              </a:spcBef>
            </a:pPr>
            <a:r>
              <a:rPr sz="2600" spc="-135" err="1">
                <a:solidFill>
                  <a:srgbClr val="FF7016"/>
                </a:solidFill>
                <a:latin typeface="Ariel"/>
                <a:cs typeface="Arial" panose="020B0604020202020204" pitchFamily="34" charset="0"/>
              </a:rPr>
              <a:t>Omgaan</a:t>
            </a:r>
            <a:r>
              <a:rPr sz="2600" spc="-220">
                <a:solidFill>
                  <a:srgbClr val="FF7016"/>
                </a:solidFill>
                <a:latin typeface="Ariel"/>
                <a:cs typeface="Arial" panose="020B0604020202020204" pitchFamily="34" charset="0"/>
              </a:rPr>
              <a:t> </a:t>
            </a:r>
            <a:r>
              <a:rPr sz="2600" spc="-130">
                <a:solidFill>
                  <a:srgbClr val="FF7016"/>
                </a:solidFill>
                <a:latin typeface="Ariel"/>
                <a:cs typeface="Arial" panose="020B0604020202020204" pitchFamily="34" charset="0"/>
              </a:rPr>
              <a:t>met</a:t>
            </a:r>
            <a:r>
              <a:rPr sz="2600" spc="-220">
                <a:solidFill>
                  <a:srgbClr val="FF7016"/>
                </a:solidFill>
                <a:latin typeface="Ariel"/>
                <a:cs typeface="Arial" panose="020B0604020202020204" pitchFamily="34" charset="0"/>
              </a:rPr>
              <a:t> </a:t>
            </a:r>
            <a:r>
              <a:rPr sz="2600" spc="-80" err="1">
                <a:solidFill>
                  <a:srgbClr val="FF7016"/>
                </a:solidFill>
                <a:latin typeface="Ariel"/>
                <a:cs typeface="Arial" panose="020B0604020202020204" pitchFamily="34" charset="0"/>
              </a:rPr>
              <a:t>beperkingen</a:t>
            </a:r>
            <a:endParaRPr sz="2600">
              <a:solidFill>
                <a:srgbClr val="FF7016"/>
              </a:solidFill>
              <a:latin typeface="Ariel"/>
              <a:cs typeface="Arial" panose="020B0604020202020204" pitchFamily="34" charset="0"/>
            </a:endParaRPr>
          </a:p>
        </p:txBody>
      </p:sp>
      <p:sp>
        <p:nvSpPr>
          <p:cNvPr id="18" name="object 18"/>
          <p:cNvSpPr txBox="1"/>
          <p:nvPr/>
        </p:nvSpPr>
        <p:spPr>
          <a:xfrm>
            <a:off x="5026418" y="4663471"/>
            <a:ext cx="11116310" cy="1401409"/>
          </a:xfrm>
          <a:prstGeom prst="rect">
            <a:avLst/>
          </a:prstGeom>
        </p:spPr>
        <p:txBody>
          <a:bodyPr vert="horz" wrap="square" lIns="0" tIns="12700" rIns="0" bIns="0" rtlCol="0">
            <a:spAutoFit/>
          </a:bodyPr>
          <a:lstStyle/>
          <a:p>
            <a:pPr marL="469900" marR="5080" indent="-457200">
              <a:lnSpc>
                <a:spcPct val="115399"/>
              </a:lnSpc>
              <a:spcBef>
                <a:spcPts val="100"/>
              </a:spcBef>
              <a:buFont typeface="Arial" panose="020B0604020202020204" pitchFamily="34" charset="0"/>
              <a:buChar char="•"/>
            </a:pPr>
            <a:r>
              <a:rPr lang="nl-BE" sz="2600" spc="-80">
                <a:latin typeface="Ariel"/>
                <a:cs typeface="Arial" panose="020B0604020202020204" pitchFamily="34" charset="0"/>
              </a:rPr>
              <a:t>Waar heb jij het </a:t>
            </a:r>
            <a:r>
              <a:rPr sz="2600" spc="-80" err="1">
                <a:latin typeface="Ariel"/>
                <a:cs typeface="Arial" panose="020B0604020202020204" pitchFamily="34" charset="0"/>
              </a:rPr>
              <a:t>moeilijk</a:t>
            </a:r>
            <a:r>
              <a:rPr lang="nl-BE" sz="2600" spc="-80">
                <a:latin typeface="Ariel"/>
                <a:cs typeface="Arial" panose="020B0604020202020204" pitchFamily="34" charset="0"/>
              </a:rPr>
              <a:t> mee? </a:t>
            </a:r>
            <a:r>
              <a:rPr sz="2600" spc="-80">
                <a:latin typeface="Ariel"/>
                <a:cs typeface="Arial" panose="020B0604020202020204" pitchFamily="34" charset="0"/>
              </a:rPr>
              <a:t> </a:t>
            </a:r>
          </a:p>
          <a:p>
            <a:pPr marL="469900" indent="-457200">
              <a:lnSpc>
                <a:spcPct val="100000"/>
              </a:lnSpc>
              <a:spcBef>
                <a:spcPts val="480"/>
              </a:spcBef>
              <a:buFont typeface="Arial" panose="020B0604020202020204" pitchFamily="34" charset="0"/>
              <a:buChar char="•"/>
            </a:pPr>
            <a:r>
              <a:rPr sz="2600" spc="-80">
                <a:latin typeface="Ariel"/>
                <a:cs typeface="Arial" panose="020B0604020202020204" pitchFamily="34" charset="0"/>
              </a:rPr>
              <a:t>Wat </a:t>
            </a:r>
            <a:r>
              <a:rPr sz="2600" spc="-80" err="1">
                <a:latin typeface="Ariel"/>
                <a:cs typeface="Arial" panose="020B0604020202020204" pitchFamily="34" charset="0"/>
              </a:rPr>
              <a:t>kan</a:t>
            </a:r>
            <a:r>
              <a:rPr sz="2600" spc="-80">
                <a:latin typeface="Ariel"/>
                <a:cs typeface="Arial" panose="020B0604020202020204" pitchFamily="34" charset="0"/>
              </a:rPr>
              <a:t> </a:t>
            </a:r>
            <a:r>
              <a:rPr lang="nl-BE" sz="2600" spc="-80">
                <a:latin typeface="Ariel"/>
                <a:cs typeface="Arial" panose="020B0604020202020204" pitchFamily="34" charset="0"/>
              </a:rPr>
              <a:t>je </a:t>
            </a:r>
            <a:r>
              <a:rPr sz="2600" spc="-80" err="1">
                <a:latin typeface="Ariel"/>
                <a:cs typeface="Arial" panose="020B0604020202020204" pitchFamily="34" charset="0"/>
              </a:rPr>
              <a:t>nog</a:t>
            </a:r>
            <a:r>
              <a:rPr sz="2600" spc="-80">
                <a:latin typeface="Ariel"/>
                <a:cs typeface="Arial" panose="020B0604020202020204" pitchFamily="34" charset="0"/>
              </a:rPr>
              <a:t> </a:t>
            </a:r>
            <a:r>
              <a:rPr sz="2600" spc="-80" err="1">
                <a:latin typeface="Ariel"/>
                <a:cs typeface="Arial" panose="020B0604020202020204" pitchFamily="34" charset="0"/>
              </a:rPr>
              <a:t>wel</a:t>
            </a:r>
            <a:r>
              <a:rPr lang="nl-BE" sz="2600" spc="-80">
                <a:latin typeface="Ariel"/>
                <a:cs typeface="Arial" panose="020B0604020202020204" pitchFamily="34" charset="0"/>
              </a:rPr>
              <a:t>?</a:t>
            </a:r>
          </a:p>
          <a:p>
            <a:pPr marL="469900" indent="-457200">
              <a:lnSpc>
                <a:spcPct val="100000"/>
              </a:lnSpc>
              <a:spcBef>
                <a:spcPts val="480"/>
              </a:spcBef>
              <a:buFont typeface="Arial" panose="020B0604020202020204" pitchFamily="34" charset="0"/>
              <a:buChar char="•"/>
            </a:pPr>
            <a:r>
              <a:rPr lang="nl-BE" sz="2600" spc="-80">
                <a:latin typeface="Ariel"/>
                <a:cs typeface="Arial" panose="020B0604020202020204" pitchFamily="34" charset="0"/>
              </a:rPr>
              <a:t>W</a:t>
            </a:r>
            <a:r>
              <a:rPr sz="2600" spc="-80">
                <a:latin typeface="Ariel"/>
                <a:cs typeface="Arial" panose="020B0604020202020204" pitchFamily="34" charset="0"/>
              </a:rPr>
              <a:t>at </a:t>
            </a:r>
            <a:r>
              <a:rPr lang="nl-BE" sz="2600" spc="-80">
                <a:latin typeface="Ariel"/>
                <a:cs typeface="Arial" panose="020B0604020202020204" pitchFamily="34" charset="0"/>
              </a:rPr>
              <a:t>wil je nog bereiken</a:t>
            </a:r>
            <a:r>
              <a:rPr sz="2600" spc="-80">
                <a:latin typeface="Ariel"/>
                <a:cs typeface="Arial" panose="020B0604020202020204" pitchFamily="34" charset="0"/>
              </a:rPr>
              <a:t>?</a:t>
            </a:r>
          </a:p>
        </p:txBody>
      </p:sp>
      <p:sp>
        <p:nvSpPr>
          <p:cNvPr id="22" name="TextBox 21">
            <a:extLst>
              <a:ext uri="{FF2B5EF4-FFF2-40B4-BE49-F238E27FC236}">
                <a16:creationId xmlns:a16="http://schemas.microsoft.com/office/drawing/2014/main" id="{56618D49-5DFC-71FF-AE24-601145C23FF9}"/>
              </a:ext>
            </a:extLst>
          </p:cNvPr>
          <p:cNvSpPr txBox="1"/>
          <p:nvPr/>
        </p:nvSpPr>
        <p:spPr>
          <a:xfrm>
            <a:off x="13902813" y="7476523"/>
            <a:ext cx="3436374" cy="1323439"/>
          </a:xfrm>
          <a:prstGeom prst="rect">
            <a:avLst/>
          </a:prstGeom>
          <a:noFill/>
        </p:spPr>
        <p:txBody>
          <a:bodyPr wrap="square" rtlCol="0">
            <a:spAutoFit/>
          </a:bodyPr>
          <a:lstStyle/>
          <a:p>
            <a:pPr algn="ctr"/>
            <a:r>
              <a:rPr lang="nl-BE" sz="2600" spc="-80">
                <a:latin typeface="Ariel"/>
                <a:cs typeface="Arial" panose="020B0604020202020204" pitchFamily="34" charset="0"/>
              </a:rPr>
              <a:t>Bespreek met de patiënt welke zaken hij/zij nog zelf kan doen</a:t>
            </a:r>
            <a:r>
              <a:rPr lang="nl-BE" sz="2800">
                <a:latin typeface="Ariel"/>
              </a:rPr>
              <a:t>. </a:t>
            </a:r>
          </a:p>
        </p:txBody>
      </p:sp>
      <p:sp>
        <p:nvSpPr>
          <p:cNvPr id="14" name="Rechthoek: afgeronde hoeken 13">
            <a:extLst>
              <a:ext uri="{FF2B5EF4-FFF2-40B4-BE49-F238E27FC236}">
                <a16:creationId xmlns:a16="http://schemas.microsoft.com/office/drawing/2014/main" id="{17CA38CE-CBDE-020B-AAA5-88D7FE04BA13}"/>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object 14">
            <a:extLst>
              <a:ext uri="{FF2B5EF4-FFF2-40B4-BE49-F238E27FC236}">
                <a16:creationId xmlns:a16="http://schemas.microsoft.com/office/drawing/2014/main" id="{92709288-6707-F862-6128-FCCEA1DD1A26}"/>
              </a:ext>
            </a:extLst>
          </p:cNvPr>
          <p:cNvPicPr/>
          <p:nvPr/>
        </p:nvPicPr>
        <p:blipFill>
          <a:blip r:embed="rId2" cstate="print"/>
          <a:stretch>
            <a:fillRect/>
          </a:stretch>
        </p:blipFill>
        <p:spPr>
          <a:xfrm>
            <a:off x="16044291" y="685575"/>
            <a:ext cx="1222502" cy="1239596"/>
          </a:xfrm>
          <a:prstGeom prst="rect">
            <a:avLst/>
          </a:prstGeom>
        </p:spPr>
      </p:pic>
      <p:grpSp>
        <p:nvGrpSpPr>
          <p:cNvPr id="17" name="object 31">
            <a:extLst>
              <a:ext uri="{FF2B5EF4-FFF2-40B4-BE49-F238E27FC236}">
                <a16:creationId xmlns:a16="http://schemas.microsoft.com/office/drawing/2014/main" id="{0F2CAD6C-F6D9-5934-CFE6-5640120AD8B4}"/>
              </a:ext>
            </a:extLst>
          </p:cNvPr>
          <p:cNvGrpSpPr/>
          <p:nvPr/>
        </p:nvGrpSpPr>
        <p:grpSpPr>
          <a:xfrm>
            <a:off x="16056102" y="697360"/>
            <a:ext cx="1198880" cy="1216025"/>
            <a:chOff x="16659987" y="575220"/>
            <a:chExt cx="1198880" cy="1216025"/>
          </a:xfrm>
        </p:grpSpPr>
        <p:sp>
          <p:nvSpPr>
            <p:cNvPr id="20" name="object 32">
              <a:extLst>
                <a:ext uri="{FF2B5EF4-FFF2-40B4-BE49-F238E27FC236}">
                  <a16:creationId xmlns:a16="http://schemas.microsoft.com/office/drawing/2014/main" id="{148F6C6C-7B99-11F2-366D-AF738D6BCFF0}"/>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3" name="object 33">
              <a:extLst>
                <a:ext uri="{FF2B5EF4-FFF2-40B4-BE49-F238E27FC236}">
                  <a16:creationId xmlns:a16="http://schemas.microsoft.com/office/drawing/2014/main" id="{7871E247-0C0E-D74D-D3AC-BDFBCCA02C8A}"/>
                </a:ext>
              </a:extLst>
            </p:cNvPr>
            <p:cNvPicPr/>
            <p:nvPr/>
          </p:nvPicPr>
          <p:blipFill>
            <a:blip r:embed="rId3" cstate="print"/>
            <a:stretch>
              <a:fillRect/>
            </a:stretch>
          </p:blipFill>
          <p:spPr>
            <a:xfrm>
              <a:off x="17191989" y="786656"/>
              <a:ext cx="134493" cy="134747"/>
            </a:xfrm>
            <a:prstGeom prst="rect">
              <a:avLst/>
            </a:prstGeom>
          </p:spPr>
        </p:pic>
        <p:sp>
          <p:nvSpPr>
            <p:cNvPr id="24" name="object 34">
              <a:extLst>
                <a:ext uri="{FF2B5EF4-FFF2-40B4-BE49-F238E27FC236}">
                  <a16:creationId xmlns:a16="http://schemas.microsoft.com/office/drawing/2014/main" id="{70499D0B-114F-B291-1141-23CABAABEA9E}"/>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5" name="object 32">
            <a:extLst>
              <a:ext uri="{FF2B5EF4-FFF2-40B4-BE49-F238E27FC236}">
                <a16:creationId xmlns:a16="http://schemas.microsoft.com/office/drawing/2014/main" id="{23B79DF9-7811-6283-384C-D35249A0610B}"/>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6" name="Afbeelding 25" descr="Afbeelding met kunst&#10;&#10;Automatisch gegenereerde beschrijving">
            <a:extLst>
              <a:ext uri="{FF2B5EF4-FFF2-40B4-BE49-F238E27FC236}">
                <a16:creationId xmlns:a16="http://schemas.microsoft.com/office/drawing/2014/main" id="{DE5016BE-A7D0-3CC1-AB05-82D4092801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7" name="object 5">
            <a:extLst>
              <a:ext uri="{FF2B5EF4-FFF2-40B4-BE49-F238E27FC236}">
                <a16:creationId xmlns:a16="http://schemas.microsoft.com/office/drawing/2014/main" id="{972552B8-F355-2961-637F-E8E7B32196BE}"/>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8" name="object 7">
            <a:extLst>
              <a:ext uri="{FF2B5EF4-FFF2-40B4-BE49-F238E27FC236}">
                <a16:creationId xmlns:a16="http://schemas.microsoft.com/office/drawing/2014/main" id="{718F7FBF-792E-0E55-01F1-2A47391AA478}"/>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2" name="object 19">
            <a:extLst>
              <a:ext uri="{FF2B5EF4-FFF2-40B4-BE49-F238E27FC236}">
                <a16:creationId xmlns:a16="http://schemas.microsoft.com/office/drawing/2014/main" id="{9343B684-5E16-85CE-BEB9-17249D242252}"/>
              </a:ext>
            </a:extLst>
          </p:cNvPr>
          <p:cNvSpPr/>
          <p:nvPr/>
        </p:nvSpPr>
        <p:spPr>
          <a:xfrm>
            <a:off x="3919960" y="2793373"/>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29" name="Ovaal 28">
            <a:extLst>
              <a:ext uri="{FF2B5EF4-FFF2-40B4-BE49-F238E27FC236}">
                <a16:creationId xmlns:a16="http://schemas.microsoft.com/office/drawing/2014/main" id="{7DF0BE9F-C1D0-4A5F-44D3-907F076E9FF8}"/>
              </a:ext>
            </a:extLst>
          </p:cNvPr>
          <p:cNvSpPr/>
          <p:nvPr/>
        </p:nvSpPr>
        <p:spPr>
          <a:xfrm>
            <a:off x="4094439" y="3531740"/>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30" name="object 9">
            <a:extLst>
              <a:ext uri="{FF2B5EF4-FFF2-40B4-BE49-F238E27FC236}">
                <a16:creationId xmlns:a16="http://schemas.microsoft.com/office/drawing/2014/main" id="{3F68D9C0-6AA3-92A9-181F-7F12468E0391}"/>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Hoe omgaan met hartfalen?</a:t>
            </a:r>
            <a:endParaRPr lang="nl-BE" b="1" spc="-20">
              <a:solidFill>
                <a:schemeClr val="bg1"/>
              </a:solidFill>
              <a:latin typeface="Ariel"/>
            </a:endParaRPr>
          </a:p>
        </p:txBody>
      </p:sp>
      <p:sp>
        <p:nvSpPr>
          <p:cNvPr id="31" name="Pijl: omlaag 30">
            <a:extLst>
              <a:ext uri="{FF2B5EF4-FFF2-40B4-BE49-F238E27FC236}">
                <a16:creationId xmlns:a16="http://schemas.microsoft.com/office/drawing/2014/main" id="{4A0661E3-CCB1-27C7-F103-3A21DFA56C37}"/>
              </a:ext>
            </a:extLst>
          </p:cNvPr>
          <p:cNvSpPr/>
          <p:nvPr/>
        </p:nvSpPr>
        <p:spPr>
          <a:xfrm>
            <a:off x="15163800" y="6675120"/>
            <a:ext cx="457200" cy="62381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BE"/>
          </a:p>
        </p:txBody>
      </p:sp>
      <p:pic>
        <p:nvPicPr>
          <p:cNvPr id="5" name="Picture 4">
            <a:extLst>
              <a:ext uri="{FF2B5EF4-FFF2-40B4-BE49-F238E27FC236}">
                <a16:creationId xmlns:a16="http://schemas.microsoft.com/office/drawing/2014/main" id="{4D1642FC-2D26-51D9-DEA5-0FC131F9A6DF}"/>
              </a:ext>
            </a:extLst>
          </p:cNvPr>
          <p:cNvPicPr>
            <a:picLocks noChangeAspect="1"/>
          </p:cNvPicPr>
          <p:nvPr/>
        </p:nvPicPr>
        <p:blipFill>
          <a:blip r:embed="rId5"/>
          <a:stretch>
            <a:fillRect/>
          </a:stretch>
        </p:blipFill>
        <p:spPr>
          <a:xfrm>
            <a:off x="14630473" y="2786410"/>
            <a:ext cx="1512255" cy="336559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1072121" y="2592446"/>
            <a:ext cx="16198850" cy="6385210"/>
          </a:xfrm>
          <a:prstGeom prst="rect">
            <a:avLst/>
          </a:prstGeom>
        </p:spPr>
        <p:txBody>
          <a:bodyPr vert="horz" wrap="square" lIns="0" tIns="12700" rIns="0" bIns="0" rtlCol="0">
            <a:spAutoFit/>
          </a:bodyPr>
          <a:lstStyle/>
          <a:p>
            <a:pPr marL="3332479" marR="2380615">
              <a:lnSpc>
                <a:spcPct val="121700"/>
              </a:lnSpc>
              <a:spcBef>
                <a:spcPts val="100"/>
              </a:spcBef>
            </a:pPr>
            <a:r>
              <a:rPr sz="2600">
                <a:latin typeface="Ariel"/>
                <a:cs typeface="Arial" panose="020B0604020202020204" pitchFamily="34" charset="0"/>
              </a:rPr>
              <a:t>H</a:t>
            </a:r>
            <a:r>
              <a:rPr lang="nl-BE" sz="2600">
                <a:latin typeface="Ariel"/>
                <a:cs typeface="Arial" panose="020B0604020202020204" pitchFamily="34" charset="0"/>
              </a:rPr>
              <a:t>eb je ondersteuning van je omgeving</a:t>
            </a:r>
            <a:r>
              <a:rPr sz="2600">
                <a:latin typeface="Ariel"/>
                <a:cs typeface="Arial" panose="020B0604020202020204" pitchFamily="34" charset="0"/>
              </a:rPr>
              <a:t>? </a:t>
            </a:r>
            <a:endParaRPr lang="nl-BE" sz="2600">
              <a:latin typeface="Ariel"/>
              <a:cs typeface="Arial" panose="020B0604020202020204" pitchFamily="34" charset="0"/>
            </a:endParaRPr>
          </a:p>
          <a:p>
            <a:pPr marL="3332479" marR="2380615">
              <a:lnSpc>
                <a:spcPct val="121700"/>
              </a:lnSpc>
              <a:spcBef>
                <a:spcPts val="100"/>
              </a:spcBef>
            </a:pPr>
            <a:r>
              <a:rPr lang="nl-BE" sz="2600">
                <a:latin typeface="Ariel"/>
                <a:cs typeface="Arial" panose="020B0604020202020204" pitchFamily="34" charset="0"/>
              </a:rPr>
              <a:t>Heb je extra hulp nodig?</a:t>
            </a:r>
          </a:p>
          <a:p>
            <a:pPr marL="12700" marR="5080" algn="just">
              <a:lnSpc>
                <a:spcPct val="115399"/>
              </a:lnSpc>
              <a:spcBef>
                <a:spcPts val="2445"/>
              </a:spcBef>
            </a:pPr>
            <a:r>
              <a:rPr sz="2600" err="1">
                <a:latin typeface="Ariel"/>
                <a:cs typeface="Arial" panose="020B0604020202020204" pitchFamily="34" charset="0"/>
              </a:rPr>
              <a:t>Uit</a:t>
            </a:r>
            <a:r>
              <a:rPr sz="2600">
                <a:latin typeface="Ariel"/>
                <a:cs typeface="Arial" panose="020B0604020202020204" pitchFamily="34" charset="0"/>
              </a:rPr>
              <a:t>  </a:t>
            </a:r>
            <a:r>
              <a:rPr sz="2600" err="1">
                <a:latin typeface="Ariel"/>
                <a:cs typeface="Arial" panose="020B0604020202020204" pitchFamily="34" charset="0"/>
              </a:rPr>
              <a:t>onderzoek</a:t>
            </a:r>
            <a:r>
              <a:rPr sz="2600">
                <a:latin typeface="Ariel"/>
                <a:cs typeface="Arial" panose="020B0604020202020204" pitchFamily="34" charset="0"/>
              </a:rPr>
              <a:t>  </a:t>
            </a:r>
            <a:r>
              <a:rPr sz="2600" err="1">
                <a:latin typeface="Ariel"/>
                <a:cs typeface="Arial" panose="020B0604020202020204" pitchFamily="34" charset="0"/>
              </a:rPr>
              <a:t>blijkt</a:t>
            </a:r>
            <a:r>
              <a:rPr sz="2600">
                <a:latin typeface="Ariel"/>
                <a:cs typeface="Arial" panose="020B0604020202020204" pitchFamily="34" charset="0"/>
              </a:rPr>
              <a:t>  </a:t>
            </a:r>
            <a:r>
              <a:rPr sz="2600" err="1">
                <a:latin typeface="Ariel"/>
                <a:cs typeface="Arial" panose="020B0604020202020204" pitchFamily="34" charset="0"/>
              </a:rPr>
              <a:t>dat</a:t>
            </a:r>
            <a:r>
              <a:rPr sz="2600">
                <a:latin typeface="Ariel"/>
                <a:cs typeface="Arial" panose="020B0604020202020204" pitchFamily="34" charset="0"/>
              </a:rPr>
              <a:t>  </a:t>
            </a:r>
            <a:r>
              <a:rPr sz="2600" err="1">
                <a:latin typeface="Ariel"/>
                <a:cs typeface="Arial" panose="020B0604020202020204" pitchFamily="34" charset="0"/>
              </a:rPr>
              <a:t>mensen</a:t>
            </a:r>
            <a:r>
              <a:rPr sz="2600">
                <a:latin typeface="Ariel"/>
                <a:cs typeface="Arial" panose="020B0604020202020204" pitchFamily="34" charset="0"/>
              </a:rPr>
              <a:t>  met  </a:t>
            </a:r>
            <a:r>
              <a:rPr sz="2600" err="1">
                <a:latin typeface="Ariel"/>
                <a:cs typeface="Arial" panose="020B0604020202020204" pitchFamily="34" charset="0"/>
              </a:rPr>
              <a:t>hartfalen</a:t>
            </a:r>
            <a:r>
              <a:rPr sz="2600">
                <a:latin typeface="Ariel"/>
                <a:cs typeface="Arial" panose="020B0604020202020204" pitchFamily="34" charset="0"/>
              </a:rPr>
              <a:t>  </a:t>
            </a:r>
            <a:r>
              <a:rPr lang="nl-BE" sz="2600">
                <a:latin typeface="Ariel"/>
                <a:cs typeface="Arial" panose="020B0604020202020204" pitchFamily="34" charset="0"/>
              </a:rPr>
              <a:t>met</a:t>
            </a:r>
            <a:r>
              <a:rPr sz="2600">
                <a:latin typeface="Ariel"/>
                <a:cs typeface="Arial" panose="020B0604020202020204" pitchFamily="34" charset="0"/>
              </a:rPr>
              <a:t>  </a:t>
            </a:r>
            <a:r>
              <a:rPr sz="2600" err="1">
                <a:latin typeface="Ariel"/>
                <a:cs typeface="Arial" panose="020B0604020202020204" pitchFamily="34" charset="0"/>
              </a:rPr>
              <a:t>goede</a:t>
            </a:r>
            <a:r>
              <a:rPr sz="2600">
                <a:latin typeface="Ariel"/>
                <a:cs typeface="Arial" panose="020B0604020202020204" pitchFamily="34" charset="0"/>
              </a:rPr>
              <a:t>  </a:t>
            </a:r>
            <a:r>
              <a:rPr sz="2600" err="1">
                <a:latin typeface="Ariel"/>
                <a:cs typeface="Arial" panose="020B0604020202020204" pitchFamily="34" charset="0"/>
              </a:rPr>
              <a:t>emotionele</a:t>
            </a:r>
            <a:r>
              <a:rPr sz="2600">
                <a:latin typeface="Ariel"/>
                <a:cs typeface="Arial" panose="020B0604020202020204" pitchFamily="34" charset="0"/>
              </a:rPr>
              <a:t>  en  </a:t>
            </a:r>
            <a:r>
              <a:rPr sz="2600" err="1">
                <a:latin typeface="Ariel"/>
                <a:cs typeface="Arial" panose="020B0604020202020204" pitchFamily="34" charset="0"/>
              </a:rPr>
              <a:t>sociale</a:t>
            </a:r>
            <a:r>
              <a:rPr sz="2600">
                <a:latin typeface="Ariel"/>
                <a:cs typeface="Arial" panose="020B0604020202020204" pitchFamily="34" charset="0"/>
              </a:rPr>
              <a:t>  </a:t>
            </a:r>
            <a:r>
              <a:rPr sz="2600" err="1">
                <a:latin typeface="Ariel"/>
                <a:cs typeface="Arial" panose="020B0604020202020204" pitchFamily="34" charset="0"/>
              </a:rPr>
              <a:t>steun</a:t>
            </a:r>
            <a:r>
              <a:rPr sz="2600">
                <a:latin typeface="Ariel"/>
                <a:cs typeface="Arial" panose="020B0604020202020204" pitchFamily="34" charset="0"/>
              </a:rPr>
              <a:t> </a:t>
            </a:r>
            <a:r>
              <a:rPr sz="2600" err="1">
                <a:latin typeface="Ariel"/>
                <a:cs typeface="Arial" panose="020B0604020202020204" pitchFamily="34" charset="0"/>
              </a:rPr>
              <a:t>hun</a:t>
            </a:r>
            <a:r>
              <a:rPr sz="2600">
                <a:latin typeface="Ariel"/>
                <a:cs typeface="Arial" panose="020B0604020202020204" pitchFamily="34" charset="0"/>
              </a:rPr>
              <a:t> </a:t>
            </a:r>
            <a:r>
              <a:rPr sz="2600" err="1">
                <a:latin typeface="Ariel"/>
                <a:cs typeface="Arial" panose="020B0604020202020204" pitchFamily="34" charset="0"/>
              </a:rPr>
              <a:t>aandoening</a:t>
            </a:r>
            <a:r>
              <a:rPr sz="2600">
                <a:latin typeface="Ariel"/>
                <a:cs typeface="Arial" panose="020B0604020202020204" pitchFamily="34" charset="0"/>
              </a:rPr>
              <a:t> </a:t>
            </a:r>
            <a:r>
              <a:rPr sz="2600" err="1">
                <a:latin typeface="Ariel"/>
                <a:cs typeface="Arial" panose="020B0604020202020204" pitchFamily="34" charset="0"/>
              </a:rPr>
              <a:t>beter</a:t>
            </a:r>
            <a:r>
              <a:rPr sz="2600">
                <a:latin typeface="Ariel"/>
                <a:cs typeface="Arial" panose="020B0604020202020204" pitchFamily="34" charset="0"/>
              </a:rPr>
              <a:t> </a:t>
            </a:r>
            <a:r>
              <a:rPr sz="2600" err="1">
                <a:latin typeface="Ariel"/>
                <a:cs typeface="Arial" panose="020B0604020202020204" pitchFamily="34" charset="0"/>
              </a:rPr>
              <a:t>onder</a:t>
            </a:r>
            <a:r>
              <a:rPr sz="2600">
                <a:latin typeface="Ariel"/>
                <a:cs typeface="Arial" panose="020B0604020202020204" pitchFamily="34" charset="0"/>
              </a:rPr>
              <a:t> </a:t>
            </a:r>
            <a:r>
              <a:rPr sz="2600" err="1">
                <a:latin typeface="Ariel"/>
                <a:cs typeface="Arial" panose="020B0604020202020204" pitchFamily="34" charset="0"/>
              </a:rPr>
              <a:t>controle</a:t>
            </a:r>
            <a:r>
              <a:rPr sz="2600">
                <a:latin typeface="Ariel"/>
                <a:cs typeface="Arial" panose="020B0604020202020204" pitchFamily="34" charset="0"/>
              </a:rPr>
              <a:t> </a:t>
            </a:r>
            <a:r>
              <a:rPr sz="2600" err="1">
                <a:latin typeface="Ariel"/>
                <a:cs typeface="Arial" panose="020B0604020202020204" pitchFamily="34" charset="0"/>
              </a:rPr>
              <a:t>hebben</a:t>
            </a:r>
            <a:r>
              <a:rPr lang="nl-BE" sz="2600">
                <a:latin typeface="Ariel"/>
                <a:cs typeface="Arial" panose="020B0604020202020204" pitchFamily="34" charset="0"/>
              </a:rPr>
              <a:t>. Ze hebben</a:t>
            </a:r>
            <a:r>
              <a:rPr sz="2600">
                <a:latin typeface="Ariel"/>
                <a:cs typeface="Arial" panose="020B0604020202020204" pitchFamily="34" charset="0"/>
              </a:rPr>
              <a:t> </a:t>
            </a:r>
            <a:r>
              <a:rPr sz="2600" err="1">
                <a:latin typeface="Ariel"/>
                <a:cs typeface="Arial" panose="020B0604020202020204" pitchFamily="34" charset="0"/>
              </a:rPr>
              <a:t>een</a:t>
            </a:r>
            <a:r>
              <a:rPr sz="2600">
                <a:latin typeface="Ariel"/>
                <a:cs typeface="Arial" panose="020B0604020202020204" pitchFamily="34" charset="0"/>
              </a:rPr>
              <a:t> </a:t>
            </a:r>
            <a:r>
              <a:rPr sz="2600" err="1">
                <a:latin typeface="Ariel"/>
                <a:cs typeface="Arial" panose="020B0604020202020204" pitchFamily="34" charset="0"/>
              </a:rPr>
              <a:t>positievere</a:t>
            </a:r>
            <a:r>
              <a:rPr sz="2600">
                <a:latin typeface="Ariel"/>
                <a:cs typeface="Arial" panose="020B0604020202020204" pitchFamily="34" charset="0"/>
              </a:rPr>
              <a:t> </a:t>
            </a:r>
            <a:r>
              <a:rPr sz="2600" err="1">
                <a:latin typeface="Ariel"/>
                <a:cs typeface="Arial" panose="020B0604020202020204" pitchFamily="34" charset="0"/>
              </a:rPr>
              <a:t>kijk</a:t>
            </a:r>
            <a:r>
              <a:rPr sz="2600">
                <a:latin typeface="Ariel"/>
                <a:cs typeface="Arial" panose="020B0604020202020204" pitchFamily="34" charset="0"/>
              </a:rPr>
              <a:t> op het </a:t>
            </a:r>
            <a:r>
              <a:rPr sz="2600" err="1">
                <a:latin typeface="Ariel"/>
                <a:cs typeface="Arial" panose="020B0604020202020204" pitchFamily="34" charset="0"/>
              </a:rPr>
              <a:t>leven</a:t>
            </a:r>
            <a:r>
              <a:rPr sz="2600">
                <a:latin typeface="Ariel"/>
                <a:cs typeface="Arial" panose="020B0604020202020204" pitchFamily="34" charset="0"/>
              </a:rPr>
              <a:t>. Het is </a:t>
            </a:r>
            <a:r>
              <a:rPr sz="2600" err="1">
                <a:latin typeface="Ariel"/>
                <a:cs typeface="Arial" panose="020B0604020202020204" pitchFamily="34" charset="0"/>
              </a:rPr>
              <a:t>dus</a:t>
            </a:r>
            <a:r>
              <a:rPr sz="2600">
                <a:latin typeface="Ariel"/>
                <a:cs typeface="Arial" panose="020B0604020202020204" pitchFamily="34" charset="0"/>
              </a:rPr>
              <a:t> </a:t>
            </a:r>
            <a:r>
              <a:rPr sz="2600" err="1">
                <a:latin typeface="Ariel"/>
                <a:cs typeface="Arial" panose="020B0604020202020204" pitchFamily="34" charset="0"/>
              </a:rPr>
              <a:t>belangrijk</a:t>
            </a:r>
            <a:r>
              <a:rPr sz="2600">
                <a:latin typeface="Ariel"/>
                <a:cs typeface="Arial" panose="020B0604020202020204" pitchFamily="34" charset="0"/>
              </a:rPr>
              <a:t> </a:t>
            </a:r>
            <a:r>
              <a:rPr sz="2600" err="1">
                <a:latin typeface="Ariel"/>
                <a:cs typeface="Arial" panose="020B0604020202020204" pitchFamily="34" charset="0"/>
              </a:rPr>
              <a:t>dat</a:t>
            </a:r>
            <a:r>
              <a:rPr sz="2600">
                <a:latin typeface="Ariel"/>
                <a:cs typeface="Arial" panose="020B0604020202020204" pitchFamily="34" charset="0"/>
              </a:rPr>
              <a:t> </a:t>
            </a:r>
            <a:r>
              <a:rPr lang="nl-BE" sz="2600">
                <a:latin typeface="Ariel"/>
                <a:cs typeface="Arial" panose="020B0604020202020204" pitchFamily="34" charset="0"/>
              </a:rPr>
              <a:t>je er niet alleen voor staat</a:t>
            </a:r>
            <a:r>
              <a:rPr sz="2600">
                <a:latin typeface="Ariel"/>
                <a:cs typeface="Arial" panose="020B0604020202020204" pitchFamily="34" charset="0"/>
              </a:rPr>
              <a:t>.</a:t>
            </a:r>
          </a:p>
          <a:p>
            <a:pPr>
              <a:lnSpc>
                <a:spcPct val="100000"/>
              </a:lnSpc>
              <a:spcBef>
                <a:spcPts val="940"/>
              </a:spcBef>
            </a:pPr>
            <a:endParaRPr sz="2600">
              <a:latin typeface="Ariel"/>
              <a:cs typeface="Arial" panose="020B0604020202020204" pitchFamily="34" charset="0"/>
            </a:endParaRPr>
          </a:p>
          <a:p>
            <a:pPr marL="12700">
              <a:lnSpc>
                <a:spcPct val="100000"/>
              </a:lnSpc>
            </a:pPr>
            <a:r>
              <a:rPr sz="2600">
                <a:latin typeface="Ariel"/>
                <a:cs typeface="Arial" panose="020B0604020202020204" pitchFamily="34" charset="0"/>
              </a:rPr>
              <a:t>Wie</a:t>
            </a:r>
            <a:r>
              <a:rPr sz="2600" spc="-130">
                <a:latin typeface="Ariel"/>
                <a:cs typeface="Arial" panose="020B0604020202020204" pitchFamily="34" charset="0"/>
              </a:rPr>
              <a:t> </a:t>
            </a:r>
            <a:r>
              <a:rPr sz="2600">
                <a:latin typeface="Ariel"/>
                <a:cs typeface="Arial" panose="020B0604020202020204" pitchFamily="34" charset="0"/>
              </a:rPr>
              <a:t>of</a:t>
            </a:r>
            <a:r>
              <a:rPr sz="2600" spc="-125">
                <a:latin typeface="Ariel"/>
                <a:cs typeface="Arial" panose="020B0604020202020204" pitchFamily="34" charset="0"/>
              </a:rPr>
              <a:t> </a:t>
            </a:r>
            <a:r>
              <a:rPr sz="2600">
                <a:latin typeface="Ariel"/>
                <a:cs typeface="Arial" panose="020B0604020202020204" pitchFamily="34" charset="0"/>
              </a:rPr>
              <a:t>wat</a:t>
            </a:r>
            <a:r>
              <a:rPr sz="2600" spc="-130">
                <a:latin typeface="Ariel"/>
                <a:cs typeface="Arial" panose="020B0604020202020204" pitchFamily="34" charset="0"/>
              </a:rPr>
              <a:t> </a:t>
            </a:r>
            <a:r>
              <a:rPr sz="2600" err="1">
                <a:latin typeface="Ariel"/>
                <a:cs typeface="Arial" panose="020B0604020202020204" pitchFamily="34" charset="0"/>
              </a:rPr>
              <a:t>kan</a:t>
            </a:r>
            <a:r>
              <a:rPr sz="2600" spc="-125">
                <a:latin typeface="Ariel"/>
                <a:cs typeface="Arial" panose="020B0604020202020204" pitchFamily="34" charset="0"/>
              </a:rPr>
              <a:t> </a:t>
            </a:r>
            <a:r>
              <a:rPr lang="nl-BE" sz="2600" spc="-125">
                <a:latin typeface="Ariel"/>
                <a:cs typeface="Arial" panose="020B0604020202020204" pitchFamily="34" charset="0"/>
              </a:rPr>
              <a:t>je </a:t>
            </a:r>
            <a:r>
              <a:rPr sz="2600" err="1">
                <a:latin typeface="Ariel"/>
                <a:cs typeface="Arial" panose="020B0604020202020204" pitchFamily="34" charset="0"/>
              </a:rPr>
              <a:t>hierbij</a:t>
            </a:r>
            <a:r>
              <a:rPr sz="2600" spc="-130">
                <a:latin typeface="Ariel"/>
                <a:cs typeface="Arial" panose="020B0604020202020204" pitchFamily="34" charset="0"/>
              </a:rPr>
              <a:t> </a:t>
            </a:r>
            <a:r>
              <a:rPr sz="2600" spc="-10" err="1">
                <a:latin typeface="Ariel"/>
                <a:cs typeface="Arial" panose="020B0604020202020204" pitchFamily="34" charset="0"/>
              </a:rPr>
              <a:t>helpen</a:t>
            </a:r>
            <a:r>
              <a:rPr sz="2600" spc="-10">
                <a:latin typeface="Ariel"/>
                <a:cs typeface="Arial" panose="020B0604020202020204" pitchFamily="34" charset="0"/>
              </a:rPr>
              <a:t>:</a:t>
            </a:r>
            <a:endParaRPr sz="2600">
              <a:latin typeface="Ariel"/>
              <a:cs typeface="Arial" panose="020B0604020202020204" pitchFamily="34" charset="0"/>
            </a:endParaRPr>
          </a:p>
          <a:p>
            <a:pPr marL="1030605" indent="-457200">
              <a:lnSpc>
                <a:spcPct val="100000"/>
              </a:lnSpc>
              <a:spcBef>
                <a:spcPts val="480"/>
              </a:spcBef>
              <a:buFont typeface="Arial" panose="020B0604020202020204" pitchFamily="34" charset="0"/>
              <a:buChar char="•"/>
            </a:pPr>
            <a:r>
              <a:rPr lang="nl-BE" sz="2600">
                <a:latin typeface="Ariel"/>
                <a:cs typeface="Arial" panose="020B0604020202020204" pitchFamily="34" charset="0"/>
              </a:rPr>
              <a:t>Je</a:t>
            </a:r>
            <a:r>
              <a:rPr sz="2600">
                <a:latin typeface="Ariel"/>
                <a:cs typeface="Arial" panose="020B0604020202020204" pitchFamily="34" charset="0"/>
              </a:rPr>
              <a:t> partner of </a:t>
            </a:r>
            <a:r>
              <a:rPr lang="nl-BE" sz="2600">
                <a:latin typeface="Ariel"/>
                <a:cs typeface="Arial" panose="020B0604020202020204" pitchFamily="34" charset="0"/>
              </a:rPr>
              <a:t>verzorger</a:t>
            </a:r>
            <a:endParaRPr sz="2600">
              <a:latin typeface="Ariel"/>
              <a:cs typeface="Arial" panose="020B0604020202020204" pitchFamily="34" charset="0"/>
            </a:endParaRPr>
          </a:p>
          <a:p>
            <a:pPr marL="1030605" marR="12700" indent="-457200">
              <a:lnSpc>
                <a:spcPct val="115399"/>
              </a:lnSpc>
              <a:buFont typeface="Arial" panose="020B0604020202020204" pitchFamily="34" charset="0"/>
              <a:buChar char="•"/>
              <a:tabLst>
                <a:tab pos="3065145" algn="l"/>
                <a:tab pos="3992879" algn="l"/>
                <a:tab pos="5817235" algn="l"/>
                <a:tab pos="6621145" algn="l"/>
                <a:tab pos="7332345" algn="l"/>
                <a:tab pos="7891780" algn="l"/>
                <a:tab pos="9117330" algn="l"/>
                <a:tab pos="9795510" algn="l"/>
                <a:tab pos="11461750" algn="l"/>
                <a:tab pos="12019280" algn="l"/>
                <a:tab pos="13839190" algn="l"/>
                <a:tab pos="15594330" algn="l"/>
              </a:tabLst>
            </a:pPr>
            <a:r>
              <a:rPr lang="nl-BE" sz="2600">
                <a:latin typeface="Ariel"/>
                <a:cs typeface="Arial" panose="020B0604020202020204" pitchFamily="34" charset="0"/>
              </a:rPr>
              <a:t>Je f</a:t>
            </a:r>
            <a:r>
              <a:rPr sz="2600" err="1">
                <a:latin typeface="Ariel"/>
                <a:cs typeface="Arial" panose="020B0604020202020204" pitchFamily="34" charset="0"/>
              </a:rPr>
              <a:t>amilie</a:t>
            </a:r>
            <a:r>
              <a:rPr sz="2600">
                <a:latin typeface="Ariel"/>
                <a:cs typeface="Arial" panose="020B0604020202020204" pitchFamily="34" charset="0"/>
              </a:rPr>
              <a:t> en/of </a:t>
            </a:r>
            <a:r>
              <a:rPr sz="2600" err="1">
                <a:latin typeface="Ariel"/>
                <a:cs typeface="Arial" panose="020B0604020202020204" pitchFamily="34" charset="0"/>
              </a:rPr>
              <a:t>vrienden</a:t>
            </a:r>
            <a:endParaRPr lang="nl-BE" sz="2600">
              <a:latin typeface="Ariel"/>
              <a:cs typeface="Arial" panose="020B0604020202020204" pitchFamily="34" charset="0"/>
            </a:endParaRPr>
          </a:p>
          <a:p>
            <a:pPr marL="1030605" marR="12700" indent="-457200">
              <a:lnSpc>
                <a:spcPct val="115399"/>
              </a:lnSpc>
              <a:buFont typeface="Arial" panose="020B0604020202020204" pitchFamily="34" charset="0"/>
              <a:buChar char="•"/>
              <a:tabLst>
                <a:tab pos="3065145" algn="l"/>
                <a:tab pos="3992879" algn="l"/>
                <a:tab pos="5817235" algn="l"/>
                <a:tab pos="6621145" algn="l"/>
                <a:tab pos="7332345" algn="l"/>
                <a:tab pos="7891780" algn="l"/>
                <a:tab pos="9117330" algn="l"/>
                <a:tab pos="9795510" algn="l"/>
                <a:tab pos="11461750" algn="l"/>
                <a:tab pos="12019280" algn="l"/>
                <a:tab pos="13839190" algn="l"/>
                <a:tab pos="15594330" algn="l"/>
              </a:tabLst>
            </a:pPr>
            <a:r>
              <a:rPr sz="2600" err="1">
                <a:latin typeface="Ariel"/>
                <a:cs typeface="Arial" panose="020B0604020202020204" pitchFamily="34" charset="0"/>
              </a:rPr>
              <a:t>Steungroepen</a:t>
            </a:r>
            <a:r>
              <a:rPr lang="nl-BE" sz="2600">
                <a:latin typeface="Ariel"/>
                <a:cs typeface="Arial" panose="020B0604020202020204" pitchFamily="34" charset="0"/>
              </a:rPr>
              <a:t> </a:t>
            </a:r>
            <a:r>
              <a:rPr sz="2600">
                <a:latin typeface="Ariel"/>
                <a:cs typeface="Arial" panose="020B0604020202020204" pitchFamily="34" charset="0"/>
              </a:rPr>
              <a:t>voor</a:t>
            </a:r>
            <a:r>
              <a:rPr lang="nl-BE" sz="2600">
                <a:latin typeface="Ariel"/>
                <a:cs typeface="Arial" panose="020B0604020202020204" pitchFamily="34" charset="0"/>
              </a:rPr>
              <a:t> </a:t>
            </a:r>
            <a:r>
              <a:rPr sz="2600" err="1">
                <a:latin typeface="Ariel"/>
                <a:cs typeface="Arial" panose="020B0604020202020204" pitchFamily="34" charset="0"/>
              </a:rPr>
              <a:t>hartfalen</a:t>
            </a:r>
            <a:r>
              <a:rPr sz="2600">
                <a:latin typeface="Ariel"/>
                <a:cs typeface="Arial" panose="020B0604020202020204" pitchFamily="34" charset="0"/>
              </a:rPr>
              <a:t>:</a:t>
            </a:r>
            <a:r>
              <a:rPr lang="nl-BE" sz="2600">
                <a:latin typeface="Ariel"/>
                <a:cs typeface="Arial" panose="020B0604020202020204" pitchFamily="34" charset="0"/>
              </a:rPr>
              <a:t> h</a:t>
            </a:r>
            <a:r>
              <a:rPr sz="2600" err="1">
                <a:latin typeface="Ariel"/>
                <a:cs typeface="Arial" panose="020B0604020202020204" pitchFamily="34" charset="0"/>
              </a:rPr>
              <a:t>ier</a:t>
            </a:r>
            <a:r>
              <a:rPr lang="nl-BE" sz="2600">
                <a:latin typeface="Ariel"/>
                <a:cs typeface="Arial" panose="020B0604020202020204" pitchFamily="34" charset="0"/>
              </a:rPr>
              <a:t> </a:t>
            </a:r>
            <a:r>
              <a:rPr sz="2600" err="1">
                <a:latin typeface="Ariel"/>
                <a:cs typeface="Arial" panose="020B0604020202020204" pitchFamily="34" charset="0"/>
              </a:rPr>
              <a:t>kan</a:t>
            </a:r>
            <a:r>
              <a:rPr lang="nl-BE" sz="2600">
                <a:latin typeface="Ariel"/>
                <a:cs typeface="Arial" panose="020B0604020202020204" pitchFamily="34" charset="0"/>
              </a:rPr>
              <a:t> j</a:t>
            </a:r>
            <a:r>
              <a:rPr sz="2600">
                <a:latin typeface="Ariel"/>
                <a:cs typeface="Arial" panose="020B0604020202020204" pitchFamily="34" charset="0"/>
              </a:rPr>
              <a:t>e</a:t>
            </a:r>
            <a:r>
              <a:rPr lang="nl-BE" sz="2600">
                <a:latin typeface="Ariel"/>
                <a:cs typeface="Arial" panose="020B0604020202020204" pitchFamily="34" charset="0"/>
              </a:rPr>
              <a:t> je </a:t>
            </a:r>
            <a:r>
              <a:rPr sz="2600" err="1">
                <a:latin typeface="Ariel"/>
                <a:cs typeface="Arial" panose="020B0604020202020204" pitchFamily="34" charset="0"/>
              </a:rPr>
              <a:t>gevoelens</a:t>
            </a:r>
            <a:r>
              <a:rPr lang="nl-BE" sz="2600">
                <a:latin typeface="Ariel"/>
                <a:cs typeface="Arial" panose="020B0604020202020204" pitchFamily="34" charset="0"/>
              </a:rPr>
              <a:t> </a:t>
            </a:r>
            <a:r>
              <a:rPr sz="2600">
                <a:latin typeface="Ariel"/>
                <a:cs typeface="Arial" panose="020B0604020202020204" pitchFamily="34" charset="0"/>
              </a:rPr>
              <a:t>en</a:t>
            </a:r>
            <a:r>
              <a:rPr lang="nl-BE" sz="2600">
                <a:latin typeface="Ariel"/>
                <a:cs typeface="Arial" panose="020B0604020202020204" pitchFamily="34" charset="0"/>
              </a:rPr>
              <a:t> </a:t>
            </a:r>
            <a:r>
              <a:rPr sz="2600" err="1">
                <a:latin typeface="Ariel"/>
                <a:cs typeface="Arial" panose="020B0604020202020204" pitchFamily="34" charset="0"/>
              </a:rPr>
              <a:t>problemen</a:t>
            </a:r>
            <a:r>
              <a:rPr lang="nl-BE" sz="2600">
                <a:latin typeface="Ariel"/>
                <a:cs typeface="Arial" panose="020B0604020202020204" pitchFamily="34" charset="0"/>
              </a:rPr>
              <a:t> </a:t>
            </a:r>
            <a:r>
              <a:rPr sz="2600" err="1">
                <a:latin typeface="Ariel"/>
                <a:cs typeface="Arial" panose="020B0604020202020204" pitchFamily="34" charset="0"/>
              </a:rPr>
              <a:t>bespreken</a:t>
            </a:r>
            <a:r>
              <a:rPr lang="nl-BE" sz="2600">
                <a:latin typeface="Ariel"/>
                <a:cs typeface="Arial" panose="020B0604020202020204" pitchFamily="34" charset="0"/>
              </a:rPr>
              <a:t> </a:t>
            </a:r>
            <a:r>
              <a:rPr sz="2600">
                <a:latin typeface="Ariel"/>
                <a:cs typeface="Arial" panose="020B0604020202020204" pitchFamily="34" charset="0"/>
              </a:rPr>
              <a:t>met </a:t>
            </a:r>
            <a:r>
              <a:rPr sz="2600" err="1">
                <a:latin typeface="Ariel"/>
                <a:cs typeface="Arial" panose="020B0604020202020204" pitchFamily="34" charset="0"/>
              </a:rPr>
              <a:t>mensen</a:t>
            </a:r>
            <a:r>
              <a:rPr sz="2600">
                <a:latin typeface="Ariel"/>
                <a:cs typeface="Arial" panose="020B0604020202020204" pitchFamily="34" charset="0"/>
              </a:rPr>
              <a:t> </a:t>
            </a:r>
            <a:r>
              <a:rPr lang="nl-BE" sz="2600">
                <a:latin typeface="Ariel"/>
                <a:cs typeface="Arial" panose="020B0604020202020204" pitchFamily="34" charset="0"/>
              </a:rPr>
              <a:t>die meemaken wat jij meemaakt</a:t>
            </a:r>
            <a:r>
              <a:rPr sz="2600">
                <a:latin typeface="Ariel"/>
                <a:cs typeface="Arial" panose="020B0604020202020204" pitchFamily="34" charset="0"/>
              </a:rPr>
              <a:t>. </a:t>
            </a:r>
          </a:p>
          <a:p>
            <a:pPr>
              <a:lnSpc>
                <a:spcPct val="100000"/>
              </a:lnSpc>
              <a:spcBef>
                <a:spcPts val="500"/>
              </a:spcBef>
            </a:pPr>
            <a:endParaRPr sz="2600">
              <a:latin typeface="Ariel"/>
              <a:cs typeface="Arial" panose="020B0604020202020204" pitchFamily="34" charset="0"/>
            </a:endParaRPr>
          </a:p>
          <a:p>
            <a:pPr marL="4931410" marR="1452245" indent="-1226820">
              <a:lnSpc>
                <a:spcPct val="115399"/>
              </a:lnSpc>
            </a:pPr>
            <a:endParaRPr lang="nl-BE" sz="2600" spc="-10">
              <a:latin typeface="Ariel"/>
              <a:cs typeface="Arial" panose="020B0604020202020204" pitchFamily="34" charset="0"/>
            </a:endParaRPr>
          </a:p>
          <a:p>
            <a:pPr marL="4931410" marR="1452245" indent="-1226820">
              <a:lnSpc>
                <a:spcPct val="115399"/>
              </a:lnSpc>
            </a:pPr>
            <a:r>
              <a:rPr sz="2600" spc="-10" err="1">
                <a:latin typeface="Ariel"/>
                <a:cs typeface="Arial" panose="020B0604020202020204" pitchFamily="34" charset="0"/>
              </a:rPr>
              <a:t>Indien</a:t>
            </a:r>
            <a:r>
              <a:rPr sz="2600" spc="-35">
                <a:latin typeface="Ariel"/>
                <a:cs typeface="Arial" panose="020B0604020202020204" pitchFamily="34" charset="0"/>
              </a:rPr>
              <a:t> </a:t>
            </a:r>
            <a:r>
              <a:rPr sz="2600">
                <a:latin typeface="Ariel"/>
                <a:cs typeface="Arial" panose="020B0604020202020204" pitchFamily="34" charset="0"/>
              </a:rPr>
              <a:t>interesse</a:t>
            </a:r>
            <a:r>
              <a:rPr sz="2600" spc="-35">
                <a:latin typeface="Ariel"/>
                <a:cs typeface="Arial" panose="020B0604020202020204" pitchFamily="34" charset="0"/>
              </a:rPr>
              <a:t> </a:t>
            </a:r>
            <a:r>
              <a:rPr sz="2600" spc="-30" err="1">
                <a:latin typeface="Ariel"/>
                <a:cs typeface="Arial" panose="020B0604020202020204" pitchFamily="34" charset="0"/>
              </a:rPr>
              <a:t>verwijs</a:t>
            </a:r>
            <a:r>
              <a:rPr sz="2600" spc="-35">
                <a:latin typeface="Ariel"/>
                <a:cs typeface="Arial" panose="020B0604020202020204" pitchFamily="34" charset="0"/>
              </a:rPr>
              <a:t> </a:t>
            </a:r>
            <a:r>
              <a:rPr lang="nl-BE" sz="2600" spc="-35">
                <a:latin typeface="Ariel"/>
                <a:cs typeface="Arial" panose="020B0604020202020204" pitchFamily="34" charset="0"/>
              </a:rPr>
              <a:t>naar </a:t>
            </a:r>
            <a:r>
              <a:rPr sz="2600" spc="55" err="1">
                <a:latin typeface="Ariel"/>
                <a:cs typeface="Arial" panose="020B0604020202020204" pitchFamily="34" charset="0"/>
              </a:rPr>
              <a:t>een</a:t>
            </a:r>
            <a:r>
              <a:rPr sz="2600" spc="45">
                <a:latin typeface="Ariel"/>
                <a:cs typeface="Arial" panose="020B0604020202020204" pitchFamily="34" charset="0"/>
              </a:rPr>
              <a:t> </a:t>
            </a:r>
            <a:r>
              <a:rPr sz="2600" err="1">
                <a:latin typeface="Ariel"/>
                <a:cs typeface="Arial" panose="020B0604020202020204" pitchFamily="34" charset="0"/>
              </a:rPr>
              <a:t>mantelzorgorganisatie</a:t>
            </a:r>
            <a:r>
              <a:rPr sz="2600" spc="50">
                <a:latin typeface="Ariel"/>
                <a:cs typeface="Arial" panose="020B0604020202020204" pitchFamily="34" charset="0"/>
              </a:rPr>
              <a:t> </a:t>
            </a:r>
            <a:r>
              <a:rPr sz="2600">
                <a:latin typeface="Ariel"/>
                <a:cs typeface="Arial" panose="020B0604020202020204" pitchFamily="34" charset="0"/>
              </a:rPr>
              <a:t>of</a:t>
            </a:r>
            <a:r>
              <a:rPr sz="2600" spc="45">
                <a:latin typeface="Ariel"/>
                <a:cs typeface="Arial" panose="020B0604020202020204" pitchFamily="34" charset="0"/>
              </a:rPr>
              <a:t> </a:t>
            </a:r>
            <a:r>
              <a:rPr sz="2600" spc="-10" err="1">
                <a:latin typeface="Ariel"/>
                <a:cs typeface="Arial" panose="020B0604020202020204" pitchFamily="34" charset="0"/>
              </a:rPr>
              <a:t>steungroep</a:t>
            </a:r>
            <a:endParaRPr sz="2600">
              <a:latin typeface="Ariel"/>
              <a:cs typeface="Arial" panose="020B0604020202020204" pitchFamily="34" charset="0"/>
            </a:endParaRPr>
          </a:p>
        </p:txBody>
      </p:sp>
      <p:sp>
        <p:nvSpPr>
          <p:cNvPr id="3" name="object 3"/>
          <p:cNvSpPr txBox="1">
            <a:spLocks noGrp="1"/>
          </p:cNvSpPr>
          <p:nvPr>
            <p:ph type="title"/>
          </p:nvPr>
        </p:nvSpPr>
        <p:spPr>
          <a:xfrm>
            <a:off x="3621366" y="759262"/>
            <a:ext cx="11045825" cy="1092200"/>
          </a:xfrm>
          <a:prstGeom prst="rect">
            <a:avLst/>
          </a:prstGeom>
        </p:spPr>
        <p:txBody>
          <a:bodyPr vert="horz" wrap="square" lIns="0" tIns="12700" rIns="0" bIns="0" rtlCol="0">
            <a:spAutoFit/>
          </a:bodyPr>
          <a:lstStyle/>
          <a:p>
            <a:pPr marL="12700">
              <a:lnSpc>
                <a:spcPct val="100000"/>
              </a:lnSpc>
              <a:spcBef>
                <a:spcPts val="100"/>
              </a:spcBef>
              <a:tabLst>
                <a:tab pos="1889760" algn="l"/>
                <a:tab pos="5349240" algn="l"/>
                <a:tab pos="7078345" algn="l"/>
              </a:tabLst>
            </a:pPr>
            <a:r>
              <a:rPr spc="-25">
                <a:latin typeface="Arial" panose="020B0604020202020204" pitchFamily="34" charset="0"/>
                <a:cs typeface="Arial" panose="020B0604020202020204" pitchFamily="34" charset="0"/>
              </a:rPr>
              <a:t>Hoe</a:t>
            </a:r>
            <a:r>
              <a:rPr>
                <a:latin typeface="Arial" panose="020B0604020202020204" pitchFamily="34" charset="0"/>
                <a:cs typeface="Arial" panose="020B0604020202020204" pitchFamily="34" charset="0"/>
              </a:rPr>
              <a:t>	</a:t>
            </a:r>
            <a:r>
              <a:rPr spc="-10">
                <a:latin typeface="Arial" panose="020B0604020202020204" pitchFamily="34" charset="0"/>
                <a:cs typeface="Arial" panose="020B0604020202020204" pitchFamily="34" charset="0"/>
              </a:rPr>
              <a:t>omgaan</a:t>
            </a:r>
            <a:r>
              <a:rPr>
                <a:latin typeface="Arial" panose="020B0604020202020204" pitchFamily="34" charset="0"/>
                <a:cs typeface="Arial" panose="020B0604020202020204" pitchFamily="34" charset="0"/>
              </a:rPr>
              <a:t>	</a:t>
            </a:r>
            <a:r>
              <a:rPr spc="-25">
                <a:latin typeface="Arial" panose="020B0604020202020204" pitchFamily="34" charset="0"/>
                <a:cs typeface="Arial" panose="020B0604020202020204" pitchFamily="34" charset="0"/>
              </a:rPr>
              <a:t>met</a:t>
            </a:r>
            <a:r>
              <a:rPr>
                <a:latin typeface="Arial" panose="020B0604020202020204" pitchFamily="34" charset="0"/>
                <a:cs typeface="Arial" panose="020B0604020202020204" pitchFamily="34" charset="0"/>
              </a:rPr>
              <a:t>	</a:t>
            </a:r>
            <a:r>
              <a:rPr spc="-10">
                <a:latin typeface="Arial" panose="020B0604020202020204" pitchFamily="34" charset="0"/>
                <a:cs typeface="Arial" panose="020B0604020202020204" pitchFamily="34" charset="0"/>
              </a:rPr>
              <a:t>hartfalen?</a:t>
            </a:r>
          </a:p>
        </p:txBody>
      </p:sp>
      <p:grpSp>
        <p:nvGrpSpPr>
          <p:cNvPr id="9" name="object 9"/>
          <p:cNvGrpSpPr/>
          <p:nvPr/>
        </p:nvGrpSpPr>
        <p:grpSpPr>
          <a:xfrm>
            <a:off x="3422435" y="8209876"/>
            <a:ext cx="1085850" cy="1085850"/>
            <a:chOff x="3029635" y="8848267"/>
            <a:chExt cx="1085850" cy="1085850"/>
          </a:xfrm>
        </p:grpSpPr>
        <p:sp>
          <p:nvSpPr>
            <p:cNvPr id="10" name="object 10"/>
            <p:cNvSpPr/>
            <p:nvPr/>
          </p:nvSpPr>
          <p:spPr>
            <a:xfrm>
              <a:off x="3029635" y="8848267"/>
              <a:ext cx="1085850" cy="1085850"/>
            </a:xfrm>
            <a:custGeom>
              <a:avLst/>
              <a:gdLst/>
              <a:ahLst/>
              <a:cxnLst/>
              <a:rect l="l" t="t" r="r" b="b"/>
              <a:pathLst>
                <a:path w="1085850" h="1085850">
                  <a:moveTo>
                    <a:pt x="544906" y="0"/>
                  </a:moveTo>
                  <a:lnTo>
                    <a:pt x="504827" y="1478"/>
                  </a:lnTo>
                  <a:lnTo>
                    <a:pt x="464953" y="5894"/>
                  </a:lnTo>
                  <a:lnTo>
                    <a:pt x="425509" y="13235"/>
                  </a:lnTo>
                  <a:lnTo>
                    <a:pt x="386727" y="23456"/>
                  </a:lnTo>
                  <a:lnTo>
                    <a:pt x="348805" y="36510"/>
                  </a:lnTo>
                  <a:lnTo>
                    <a:pt x="311934" y="52317"/>
                  </a:lnTo>
                  <a:lnTo>
                    <a:pt x="276318" y="70791"/>
                  </a:lnTo>
                  <a:lnTo>
                    <a:pt x="242176" y="91833"/>
                  </a:lnTo>
                  <a:lnTo>
                    <a:pt x="209666" y="115329"/>
                  </a:lnTo>
                  <a:lnTo>
                    <a:pt x="178974" y="141157"/>
                  </a:lnTo>
                  <a:lnTo>
                    <a:pt x="150256" y="169175"/>
                  </a:lnTo>
                  <a:lnTo>
                    <a:pt x="123685" y="199222"/>
                  </a:lnTo>
                  <a:lnTo>
                    <a:pt x="99403" y="231138"/>
                  </a:lnTo>
                  <a:lnTo>
                    <a:pt x="77525" y="264766"/>
                  </a:lnTo>
                  <a:lnTo>
                    <a:pt x="58185" y="299913"/>
                  </a:lnTo>
                  <a:lnTo>
                    <a:pt x="41478" y="336377"/>
                  </a:lnTo>
                  <a:lnTo>
                    <a:pt x="27508" y="373973"/>
                  </a:lnTo>
                  <a:lnTo>
                    <a:pt x="16335" y="412503"/>
                  </a:lnTo>
                  <a:lnTo>
                    <a:pt x="8027" y="451750"/>
                  </a:lnTo>
                  <a:lnTo>
                    <a:pt x="2628" y="491496"/>
                  </a:lnTo>
                  <a:lnTo>
                    <a:pt x="164" y="531529"/>
                  </a:lnTo>
                  <a:lnTo>
                    <a:pt x="0" y="544904"/>
                  </a:lnTo>
                  <a:lnTo>
                    <a:pt x="164" y="558280"/>
                  </a:lnTo>
                  <a:lnTo>
                    <a:pt x="2628" y="598314"/>
                  </a:lnTo>
                  <a:lnTo>
                    <a:pt x="8027" y="638057"/>
                  </a:lnTo>
                  <a:lnTo>
                    <a:pt x="16335" y="677305"/>
                  </a:lnTo>
                  <a:lnTo>
                    <a:pt x="27508" y="715834"/>
                  </a:lnTo>
                  <a:lnTo>
                    <a:pt x="41478" y="753428"/>
                  </a:lnTo>
                  <a:lnTo>
                    <a:pt x="58185" y="789896"/>
                  </a:lnTo>
                  <a:lnTo>
                    <a:pt x="77525" y="825041"/>
                  </a:lnTo>
                  <a:lnTo>
                    <a:pt x="99403" y="858667"/>
                  </a:lnTo>
                  <a:lnTo>
                    <a:pt x="123685" y="890588"/>
                  </a:lnTo>
                  <a:lnTo>
                    <a:pt x="150256" y="920635"/>
                  </a:lnTo>
                  <a:lnTo>
                    <a:pt x="178974" y="948654"/>
                  </a:lnTo>
                  <a:lnTo>
                    <a:pt x="209668" y="974481"/>
                  </a:lnTo>
                  <a:lnTo>
                    <a:pt x="242176" y="997977"/>
                  </a:lnTo>
                  <a:lnTo>
                    <a:pt x="276318" y="1019017"/>
                  </a:lnTo>
                  <a:lnTo>
                    <a:pt x="311934" y="1037492"/>
                  </a:lnTo>
                  <a:lnTo>
                    <a:pt x="348805" y="1053299"/>
                  </a:lnTo>
                  <a:lnTo>
                    <a:pt x="386727" y="1066344"/>
                  </a:lnTo>
                  <a:lnTo>
                    <a:pt x="425509" y="1076568"/>
                  </a:lnTo>
                  <a:lnTo>
                    <a:pt x="464953" y="1083912"/>
                  </a:lnTo>
                  <a:lnTo>
                    <a:pt x="477912" y="1085672"/>
                  </a:lnTo>
                  <a:lnTo>
                    <a:pt x="611904" y="1085672"/>
                  </a:lnTo>
                  <a:lnTo>
                    <a:pt x="651217" y="1079337"/>
                  </a:lnTo>
                  <a:lnTo>
                    <a:pt x="690235" y="1070072"/>
                  </a:lnTo>
                  <a:lnTo>
                    <a:pt x="728481" y="1057957"/>
                  </a:lnTo>
                  <a:lnTo>
                    <a:pt x="765732" y="1043060"/>
                  </a:lnTo>
                  <a:lnTo>
                    <a:pt x="801776" y="1025466"/>
                  </a:lnTo>
                  <a:lnTo>
                    <a:pt x="836425" y="1005271"/>
                  </a:lnTo>
                  <a:lnTo>
                    <a:pt x="869507" y="982577"/>
                  </a:lnTo>
                  <a:lnTo>
                    <a:pt x="900827" y="957510"/>
                  </a:lnTo>
                  <a:lnTo>
                    <a:pt x="930211" y="930211"/>
                  </a:lnTo>
                  <a:lnTo>
                    <a:pt x="957516" y="900825"/>
                  </a:lnTo>
                  <a:lnTo>
                    <a:pt x="982576" y="869502"/>
                  </a:lnTo>
                  <a:lnTo>
                    <a:pt x="1005276" y="836423"/>
                  </a:lnTo>
                  <a:lnTo>
                    <a:pt x="1025474" y="801772"/>
                  </a:lnTo>
                  <a:lnTo>
                    <a:pt x="1043062" y="765725"/>
                  </a:lnTo>
                  <a:lnTo>
                    <a:pt x="1057962" y="728477"/>
                  </a:lnTo>
                  <a:lnTo>
                    <a:pt x="1070076" y="690232"/>
                  </a:lnTo>
                  <a:lnTo>
                    <a:pt x="1079347" y="651207"/>
                  </a:lnTo>
                  <a:lnTo>
                    <a:pt x="1085679" y="611865"/>
                  </a:lnTo>
                  <a:lnTo>
                    <a:pt x="1085679" y="477944"/>
                  </a:lnTo>
                  <a:lnTo>
                    <a:pt x="1079347" y="438597"/>
                  </a:lnTo>
                  <a:lnTo>
                    <a:pt x="1070076" y="399575"/>
                  </a:lnTo>
                  <a:lnTo>
                    <a:pt x="1057962" y="361331"/>
                  </a:lnTo>
                  <a:lnTo>
                    <a:pt x="1043062" y="324082"/>
                  </a:lnTo>
                  <a:lnTo>
                    <a:pt x="1025474" y="288037"/>
                  </a:lnTo>
                  <a:lnTo>
                    <a:pt x="1005276" y="253384"/>
                  </a:lnTo>
                  <a:lnTo>
                    <a:pt x="982576" y="220303"/>
                  </a:lnTo>
                  <a:lnTo>
                    <a:pt x="957516" y="188985"/>
                  </a:lnTo>
                  <a:lnTo>
                    <a:pt x="930211" y="159600"/>
                  </a:lnTo>
                  <a:lnTo>
                    <a:pt x="900827" y="132301"/>
                  </a:lnTo>
                  <a:lnTo>
                    <a:pt x="869507" y="107235"/>
                  </a:lnTo>
                  <a:lnTo>
                    <a:pt x="836425" y="84537"/>
                  </a:lnTo>
                  <a:lnTo>
                    <a:pt x="801776" y="64338"/>
                  </a:lnTo>
                  <a:lnTo>
                    <a:pt x="765732" y="46750"/>
                  </a:lnTo>
                  <a:lnTo>
                    <a:pt x="728481" y="31853"/>
                  </a:lnTo>
                  <a:lnTo>
                    <a:pt x="690235" y="19735"/>
                  </a:lnTo>
                  <a:lnTo>
                    <a:pt x="651217" y="10464"/>
                  </a:lnTo>
                  <a:lnTo>
                    <a:pt x="611614" y="4097"/>
                  </a:lnTo>
                  <a:lnTo>
                    <a:pt x="571642" y="657"/>
                  </a:lnTo>
                  <a:lnTo>
                    <a:pt x="544906" y="0"/>
                  </a:lnTo>
                  <a:close/>
                </a:path>
              </a:pathLst>
            </a:custGeom>
            <a:solidFill>
              <a:srgbClr val="5EC2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3188614" y="8993771"/>
              <a:ext cx="772160" cy="636905"/>
            </a:xfrm>
            <a:custGeom>
              <a:avLst/>
              <a:gdLst/>
              <a:ahLst/>
              <a:cxnLst/>
              <a:rect l="l" t="t" r="r" b="b"/>
              <a:pathLst>
                <a:path w="772160" h="636904">
                  <a:moveTo>
                    <a:pt x="385927" y="0"/>
                  </a:moveTo>
                  <a:lnTo>
                    <a:pt x="0" y="636469"/>
                  </a:lnTo>
                  <a:lnTo>
                    <a:pt x="771855" y="636469"/>
                  </a:lnTo>
                  <a:lnTo>
                    <a:pt x="385927" y="0"/>
                  </a:lnTo>
                  <a:close/>
                </a:path>
              </a:pathLst>
            </a:custGeom>
            <a:solidFill>
              <a:srgbClr val="F8B758"/>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3266694" y="9080356"/>
              <a:ext cx="615950" cy="508000"/>
            </a:xfrm>
            <a:custGeom>
              <a:avLst/>
              <a:gdLst/>
              <a:ahLst/>
              <a:cxnLst/>
              <a:rect l="l" t="t" r="r" b="b"/>
              <a:pathLst>
                <a:path w="615950" h="508000">
                  <a:moveTo>
                    <a:pt x="307848" y="0"/>
                  </a:moveTo>
                  <a:lnTo>
                    <a:pt x="0" y="507706"/>
                  </a:lnTo>
                  <a:lnTo>
                    <a:pt x="615696" y="507706"/>
                  </a:lnTo>
                  <a:lnTo>
                    <a:pt x="307848" y="0"/>
                  </a:lnTo>
                  <a:close/>
                </a:path>
              </a:pathLst>
            </a:custGeom>
            <a:solidFill>
              <a:srgbClr val="FBCA6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538016" y="9177863"/>
              <a:ext cx="63500" cy="282575"/>
            </a:xfrm>
            <a:custGeom>
              <a:avLst/>
              <a:gdLst/>
              <a:ahLst/>
              <a:cxnLst/>
              <a:rect l="l" t="t" r="r" b="b"/>
              <a:pathLst>
                <a:path w="63500" h="282575">
                  <a:moveTo>
                    <a:pt x="31496" y="0"/>
                  </a:moveTo>
                  <a:lnTo>
                    <a:pt x="19239" y="2475"/>
                  </a:lnTo>
                  <a:lnTo>
                    <a:pt x="9228" y="9227"/>
                  </a:lnTo>
                  <a:lnTo>
                    <a:pt x="2476" y="19240"/>
                  </a:lnTo>
                  <a:lnTo>
                    <a:pt x="0" y="31502"/>
                  </a:lnTo>
                  <a:lnTo>
                    <a:pt x="0" y="251067"/>
                  </a:lnTo>
                  <a:lnTo>
                    <a:pt x="2476" y="263330"/>
                  </a:lnTo>
                  <a:lnTo>
                    <a:pt x="9228" y="273345"/>
                  </a:lnTo>
                  <a:lnTo>
                    <a:pt x="19239" y="280098"/>
                  </a:lnTo>
                  <a:lnTo>
                    <a:pt x="31496" y="282575"/>
                  </a:lnTo>
                  <a:lnTo>
                    <a:pt x="43764" y="280098"/>
                  </a:lnTo>
                  <a:lnTo>
                    <a:pt x="53779" y="273345"/>
                  </a:lnTo>
                  <a:lnTo>
                    <a:pt x="60529" y="263330"/>
                  </a:lnTo>
                  <a:lnTo>
                    <a:pt x="63004" y="251067"/>
                  </a:lnTo>
                  <a:lnTo>
                    <a:pt x="63004" y="31502"/>
                  </a:lnTo>
                  <a:lnTo>
                    <a:pt x="60529" y="19240"/>
                  </a:lnTo>
                  <a:lnTo>
                    <a:pt x="53779" y="9227"/>
                  </a:lnTo>
                  <a:lnTo>
                    <a:pt x="43764" y="2475"/>
                  </a:lnTo>
                  <a:lnTo>
                    <a:pt x="31496" y="0"/>
                  </a:lnTo>
                  <a:close/>
                </a:path>
              </a:pathLst>
            </a:custGeom>
            <a:solidFill>
              <a:srgbClr val="BE8E44"/>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14" name="object 14"/>
            <p:cNvPicPr/>
            <p:nvPr/>
          </p:nvPicPr>
          <p:blipFill>
            <a:blip r:embed="rId2" cstate="print"/>
            <a:stretch>
              <a:fillRect/>
            </a:stretch>
          </p:blipFill>
          <p:spPr>
            <a:xfrm>
              <a:off x="3535629" y="9480138"/>
              <a:ext cx="66560" cy="66555"/>
            </a:xfrm>
            <a:prstGeom prst="rect">
              <a:avLst/>
            </a:prstGeom>
          </p:spPr>
        </p:pic>
      </p:grpSp>
      <p:sp>
        <p:nvSpPr>
          <p:cNvPr id="16" name="Rechthoek: afgeronde hoeken 15">
            <a:extLst>
              <a:ext uri="{FF2B5EF4-FFF2-40B4-BE49-F238E27FC236}">
                <a16:creationId xmlns:a16="http://schemas.microsoft.com/office/drawing/2014/main" id="{BC77BE32-55B3-3A2F-DCC2-50A698AACCC3}"/>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8" name="object 14">
            <a:extLst>
              <a:ext uri="{FF2B5EF4-FFF2-40B4-BE49-F238E27FC236}">
                <a16:creationId xmlns:a16="http://schemas.microsoft.com/office/drawing/2014/main" id="{B8D1308E-4257-F03F-19EA-87D08A5A4B42}"/>
              </a:ext>
            </a:extLst>
          </p:cNvPr>
          <p:cNvPicPr/>
          <p:nvPr/>
        </p:nvPicPr>
        <p:blipFill>
          <a:blip r:embed="rId3" cstate="print"/>
          <a:stretch>
            <a:fillRect/>
          </a:stretch>
        </p:blipFill>
        <p:spPr>
          <a:xfrm>
            <a:off x="16044291" y="685575"/>
            <a:ext cx="1222502" cy="1239596"/>
          </a:xfrm>
          <a:prstGeom prst="rect">
            <a:avLst/>
          </a:prstGeom>
        </p:spPr>
      </p:pic>
      <p:grpSp>
        <p:nvGrpSpPr>
          <p:cNvPr id="19" name="object 31">
            <a:extLst>
              <a:ext uri="{FF2B5EF4-FFF2-40B4-BE49-F238E27FC236}">
                <a16:creationId xmlns:a16="http://schemas.microsoft.com/office/drawing/2014/main" id="{C367BA92-D3AF-73F2-9B89-5BF1CA5F5474}"/>
              </a:ext>
            </a:extLst>
          </p:cNvPr>
          <p:cNvGrpSpPr/>
          <p:nvPr/>
        </p:nvGrpSpPr>
        <p:grpSpPr>
          <a:xfrm>
            <a:off x="16056102" y="697360"/>
            <a:ext cx="1198880" cy="1216025"/>
            <a:chOff x="16659987" y="575220"/>
            <a:chExt cx="1198880" cy="1216025"/>
          </a:xfrm>
        </p:grpSpPr>
        <p:sp>
          <p:nvSpPr>
            <p:cNvPr id="20" name="object 32">
              <a:extLst>
                <a:ext uri="{FF2B5EF4-FFF2-40B4-BE49-F238E27FC236}">
                  <a16:creationId xmlns:a16="http://schemas.microsoft.com/office/drawing/2014/main" id="{FF5491D0-0FC5-9EEB-090E-A1876FA7FFBF}"/>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1" name="object 33">
              <a:extLst>
                <a:ext uri="{FF2B5EF4-FFF2-40B4-BE49-F238E27FC236}">
                  <a16:creationId xmlns:a16="http://schemas.microsoft.com/office/drawing/2014/main" id="{90CFF42D-54A3-2BC6-42A3-8401355DF3DD}"/>
                </a:ext>
              </a:extLst>
            </p:cNvPr>
            <p:cNvPicPr/>
            <p:nvPr/>
          </p:nvPicPr>
          <p:blipFill>
            <a:blip r:embed="rId4" cstate="print"/>
            <a:stretch>
              <a:fillRect/>
            </a:stretch>
          </p:blipFill>
          <p:spPr>
            <a:xfrm>
              <a:off x="17191989" y="786656"/>
              <a:ext cx="134493" cy="134747"/>
            </a:xfrm>
            <a:prstGeom prst="rect">
              <a:avLst/>
            </a:prstGeom>
          </p:spPr>
        </p:pic>
        <p:sp>
          <p:nvSpPr>
            <p:cNvPr id="22" name="object 34">
              <a:extLst>
                <a:ext uri="{FF2B5EF4-FFF2-40B4-BE49-F238E27FC236}">
                  <a16:creationId xmlns:a16="http://schemas.microsoft.com/office/drawing/2014/main" id="{2A2A6164-590A-6986-153F-DB4B1BAEC528}"/>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3" name="object 32">
            <a:extLst>
              <a:ext uri="{FF2B5EF4-FFF2-40B4-BE49-F238E27FC236}">
                <a16:creationId xmlns:a16="http://schemas.microsoft.com/office/drawing/2014/main" id="{9DF7B15B-DCF9-9CEA-5E0A-E438338A0FB1}"/>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4" name="Afbeelding 23" descr="Afbeelding met kunst&#10;&#10;Automatisch gegenereerde beschrijving">
            <a:extLst>
              <a:ext uri="{FF2B5EF4-FFF2-40B4-BE49-F238E27FC236}">
                <a16:creationId xmlns:a16="http://schemas.microsoft.com/office/drawing/2014/main" id="{AEFEE26E-EE45-70F5-4C1C-E1B7033CA8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5" name="object 5">
            <a:extLst>
              <a:ext uri="{FF2B5EF4-FFF2-40B4-BE49-F238E27FC236}">
                <a16:creationId xmlns:a16="http://schemas.microsoft.com/office/drawing/2014/main" id="{37F50CF7-F5B0-D2DC-12E3-2E85C3494CFE}"/>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6" name="object 7">
            <a:extLst>
              <a:ext uri="{FF2B5EF4-FFF2-40B4-BE49-F238E27FC236}">
                <a16:creationId xmlns:a16="http://schemas.microsoft.com/office/drawing/2014/main" id="{E6B4611B-5B77-5172-2198-DCEFE6A6B033}"/>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2" name="object 19">
            <a:extLst>
              <a:ext uri="{FF2B5EF4-FFF2-40B4-BE49-F238E27FC236}">
                <a16:creationId xmlns:a16="http://schemas.microsoft.com/office/drawing/2014/main" id="{0680C79E-A0E1-C205-7369-07FF22D06F5B}"/>
              </a:ext>
            </a:extLst>
          </p:cNvPr>
          <p:cNvSpPr/>
          <p:nvPr/>
        </p:nvSpPr>
        <p:spPr>
          <a:xfrm>
            <a:off x="3534460" y="2619518"/>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27" name="Ovaal 26">
            <a:extLst>
              <a:ext uri="{FF2B5EF4-FFF2-40B4-BE49-F238E27FC236}">
                <a16:creationId xmlns:a16="http://schemas.microsoft.com/office/drawing/2014/main" id="{89A697B9-0939-CC03-6B14-4C33F56E410B}"/>
              </a:ext>
            </a:extLst>
          </p:cNvPr>
          <p:cNvSpPr/>
          <p:nvPr/>
        </p:nvSpPr>
        <p:spPr>
          <a:xfrm>
            <a:off x="3708939" y="3357885"/>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sp>
        <p:nvSpPr>
          <p:cNvPr id="28" name="object 9">
            <a:extLst>
              <a:ext uri="{FF2B5EF4-FFF2-40B4-BE49-F238E27FC236}">
                <a16:creationId xmlns:a16="http://schemas.microsoft.com/office/drawing/2014/main" id="{551B0551-42D1-80EA-3895-A8D51A9F4582}"/>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Hoe omgaan met hartfalen?</a:t>
            </a:r>
            <a:endParaRPr lang="nl-BE" b="1" spc="-20">
              <a:solidFill>
                <a:schemeClr val="bg1"/>
              </a:solidFill>
              <a:latin typeface="Arie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4755515">
              <a:lnSpc>
                <a:spcPct val="100000"/>
              </a:lnSpc>
              <a:spcBef>
                <a:spcPts val="100"/>
              </a:spcBef>
            </a:pPr>
            <a:r>
              <a:rPr spc="-10"/>
              <a:t>Vragen</a:t>
            </a:r>
          </a:p>
        </p:txBody>
      </p:sp>
      <p:pic>
        <p:nvPicPr>
          <p:cNvPr id="4" name="object 4"/>
          <p:cNvPicPr/>
          <p:nvPr/>
        </p:nvPicPr>
        <p:blipFill>
          <a:blip r:embed="rId2" cstate="print"/>
          <a:stretch>
            <a:fillRect/>
          </a:stretch>
        </p:blipFill>
        <p:spPr>
          <a:xfrm>
            <a:off x="10175761" y="3894301"/>
            <a:ext cx="6870940" cy="4657299"/>
          </a:xfrm>
          <a:prstGeom prst="rect">
            <a:avLst/>
          </a:prstGeom>
        </p:spPr>
      </p:pic>
      <p:sp>
        <p:nvSpPr>
          <p:cNvPr id="5" name="object 5"/>
          <p:cNvSpPr txBox="1"/>
          <p:nvPr/>
        </p:nvSpPr>
        <p:spPr>
          <a:xfrm>
            <a:off x="2455138" y="5797378"/>
            <a:ext cx="4587240" cy="628377"/>
          </a:xfrm>
          <a:prstGeom prst="rect">
            <a:avLst/>
          </a:prstGeom>
        </p:spPr>
        <p:txBody>
          <a:bodyPr vert="horz" wrap="square" lIns="0" tIns="12700" rIns="0" bIns="0" rtlCol="0">
            <a:spAutoFit/>
          </a:bodyPr>
          <a:lstStyle/>
          <a:p>
            <a:pPr marL="12700">
              <a:lnSpc>
                <a:spcPct val="100000"/>
              </a:lnSpc>
              <a:spcBef>
                <a:spcPts val="100"/>
              </a:spcBef>
            </a:pPr>
            <a:r>
              <a:rPr lang="nl-BE" sz="4000">
                <a:latin typeface="Ariel"/>
                <a:cs typeface="Arial" panose="020B0604020202020204" pitchFamily="34" charset="0"/>
              </a:rPr>
              <a:t>Heb je </a:t>
            </a:r>
            <a:r>
              <a:rPr sz="4000" err="1">
                <a:latin typeface="Ariel"/>
                <a:cs typeface="Arial" panose="020B0604020202020204" pitchFamily="34" charset="0"/>
              </a:rPr>
              <a:t>nog</a:t>
            </a:r>
            <a:r>
              <a:rPr sz="4000" spc="-85">
                <a:latin typeface="Ariel"/>
                <a:cs typeface="Arial" panose="020B0604020202020204" pitchFamily="34" charset="0"/>
              </a:rPr>
              <a:t> </a:t>
            </a:r>
            <a:r>
              <a:rPr sz="4000" spc="-10" err="1">
                <a:latin typeface="Ariel"/>
                <a:cs typeface="Arial" panose="020B0604020202020204" pitchFamily="34" charset="0"/>
              </a:rPr>
              <a:t>vragen</a:t>
            </a:r>
            <a:r>
              <a:rPr sz="4000" spc="-10">
                <a:latin typeface="Ariel"/>
                <a:cs typeface="Arial" panose="020B0604020202020204" pitchFamily="34" charset="0"/>
              </a:rPr>
              <a:t>?</a:t>
            </a:r>
            <a:endParaRPr sz="4000">
              <a:latin typeface="Ariel"/>
              <a:cs typeface="Arial" panose="020B0604020202020204" pitchFamily="34" charset="0"/>
            </a:endParaRPr>
          </a:p>
        </p:txBody>
      </p:sp>
      <p:sp>
        <p:nvSpPr>
          <p:cNvPr id="6" name="Rechthoek: afgeronde hoeken 5">
            <a:extLst>
              <a:ext uri="{FF2B5EF4-FFF2-40B4-BE49-F238E27FC236}">
                <a16:creationId xmlns:a16="http://schemas.microsoft.com/office/drawing/2014/main" id="{48327CCC-D8CE-EC2C-7000-3DB0908BDEF4}"/>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bject 9">
            <a:extLst>
              <a:ext uri="{FF2B5EF4-FFF2-40B4-BE49-F238E27FC236}">
                <a16:creationId xmlns:a16="http://schemas.microsoft.com/office/drawing/2014/main" id="{629C630E-3EC5-F7F1-48CD-287BB1009BF2}"/>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4829175">
              <a:lnSpc>
                <a:spcPct val="100000"/>
              </a:lnSpc>
              <a:spcBef>
                <a:spcPts val="100"/>
              </a:spcBef>
            </a:pPr>
            <a:r>
              <a:rPr lang="nl-BE" b="1" spc="-10">
                <a:solidFill>
                  <a:schemeClr val="bg1"/>
                </a:solidFill>
                <a:latin typeface="Ariel"/>
              </a:rPr>
              <a:t>Vragen</a:t>
            </a:r>
          </a:p>
        </p:txBody>
      </p:sp>
      <p:pic>
        <p:nvPicPr>
          <p:cNvPr id="8" name="object 14">
            <a:extLst>
              <a:ext uri="{FF2B5EF4-FFF2-40B4-BE49-F238E27FC236}">
                <a16:creationId xmlns:a16="http://schemas.microsoft.com/office/drawing/2014/main" id="{844C0061-BAFA-5853-3F5C-4D95A8955696}"/>
              </a:ext>
            </a:extLst>
          </p:cNvPr>
          <p:cNvPicPr/>
          <p:nvPr/>
        </p:nvPicPr>
        <p:blipFill>
          <a:blip r:embed="rId3" cstate="print"/>
          <a:stretch>
            <a:fillRect/>
          </a:stretch>
        </p:blipFill>
        <p:spPr>
          <a:xfrm>
            <a:off x="16044291" y="685575"/>
            <a:ext cx="1222502" cy="1239596"/>
          </a:xfrm>
          <a:prstGeom prst="rect">
            <a:avLst/>
          </a:prstGeom>
        </p:spPr>
      </p:pic>
      <p:grpSp>
        <p:nvGrpSpPr>
          <p:cNvPr id="9" name="object 31">
            <a:extLst>
              <a:ext uri="{FF2B5EF4-FFF2-40B4-BE49-F238E27FC236}">
                <a16:creationId xmlns:a16="http://schemas.microsoft.com/office/drawing/2014/main" id="{017673F9-7664-A329-63B0-B5FC73ABE8AC}"/>
              </a:ext>
            </a:extLst>
          </p:cNvPr>
          <p:cNvGrpSpPr/>
          <p:nvPr/>
        </p:nvGrpSpPr>
        <p:grpSpPr>
          <a:xfrm>
            <a:off x="16056102" y="697360"/>
            <a:ext cx="1198880" cy="1216025"/>
            <a:chOff x="16659987" y="575220"/>
            <a:chExt cx="1198880" cy="1216025"/>
          </a:xfrm>
        </p:grpSpPr>
        <p:sp>
          <p:nvSpPr>
            <p:cNvPr id="10" name="object 32">
              <a:extLst>
                <a:ext uri="{FF2B5EF4-FFF2-40B4-BE49-F238E27FC236}">
                  <a16:creationId xmlns:a16="http://schemas.microsoft.com/office/drawing/2014/main" id="{D582F1CB-415E-EE03-4BA0-2CC7AD21B51D}"/>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1" name="object 33">
              <a:extLst>
                <a:ext uri="{FF2B5EF4-FFF2-40B4-BE49-F238E27FC236}">
                  <a16:creationId xmlns:a16="http://schemas.microsoft.com/office/drawing/2014/main" id="{AB3B59EF-880E-2401-DD1F-BA927421432F}"/>
                </a:ext>
              </a:extLst>
            </p:cNvPr>
            <p:cNvPicPr/>
            <p:nvPr/>
          </p:nvPicPr>
          <p:blipFill>
            <a:blip r:embed="rId4" cstate="print"/>
            <a:stretch>
              <a:fillRect/>
            </a:stretch>
          </p:blipFill>
          <p:spPr>
            <a:xfrm>
              <a:off x="17191989" y="786656"/>
              <a:ext cx="134493" cy="134747"/>
            </a:xfrm>
            <a:prstGeom prst="rect">
              <a:avLst/>
            </a:prstGeom>
          </p:spPr>
        </p:pic>
        <p:sp>
          <p:nvSpPr>
            <p:cNvPr id="12" name="object 34">
              <a:extLst>
                <a:ext uri="{FF2B5EF4-FFF2-40B4-BE49-F238E27FC236}">
                  <a16:creationId xmlns:a16="http://schemas.microsoft.com/office/drawing/2014/main" id="{88BEF47B-A9B9-7B3F-2839-F342D6501AD0}"/>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13" name="object 32">
            <a:extLst>
              <a:ext uri="{FF2B5EF4-FFF2-40B4-BE49-F238E27FC236}">
                <a16:creationId xmlns:a16="http://schemas.microsoft.com/office/drawing/2014/main" id="{2F6A857F-B04D-A687-134B-6221C6D36C1C}"/>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4" name="Afbeelding 13" descr="Afbeelding met kunst&#10;&#10;Automatisch gegenereerde beschrijving">
            <a:extLst>
              <a:ext uri="{FF2B5EF4-FFF2-40B4-BE49-F238E27FC236}">
                <a16:creationId xmlns:a16="http://schemas.microsoft.com/office/drawing/2014/main" id="{F41FE0EE-DCEF-BFA4-4183-F85058E372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15" name="object 5">
            <a:extLst>
              <a:ext uri="{FF2B5EF4-FFF2-40B4-BE49-F238E27FC236}">
                <a16:creationId xmlns:a16="http://schemas.microsoft.com/office/drawing/2014/main" id="{C2D0D90F-7103-A4E9-1391-C03681ED7A99}"/>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16" name="object 7">
            <a:extLst>
              <a:ext uri="{FF2B5EF4-FFF2-40B4-BE49-F238E27FC236}">
                <a16:creationId xmlns:a16="http://schemas.microsoft.com/office/drawing/2014/main" id="{F1F1AA74-AD1F-83ED-0F99-6FB1CA3469EC}"/>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99322" y="4639944"/>
            <a:ext cx="13588365" cy="1567180"/>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0100" b="1" i="0" u="none" strike="noStrike" kern="0" cap="none" spc="-254" normalizeH="0" baseline="0" noProof="0" err="1">
                <a:ln>
                  <a:noFill/>
                </a:ln>
                <a:solidFill>
                  <a:srgbClr val="FF7016"/>
                </a:solidFill>
                <a:effectLst/>
                <a:uLnTx/>
                <a:uFillTx/>
                <a:latin typeface="Ariel"/>
                <a:cs typeface="Arial Black"/>
              </a:rPr>
              <a:t>Draaiboek</a:t>
            </a:r>
            <a:r>
              <a:rPr kumimoji="0" sz="10100" b="1" i="0" u="none" strike="noStrike" kern="0" cap="none" spc="-730" normalizeH="0" baseline="0" noProof="0">
                <a:ln>
                  <a:noFill/>
                </a:ln>
                <a:solidFill>
                  <a:srgbClr val="FF7016"/>
                </a:solidFill>
                <a:effectLst/>
                <a:uLnTx/>
                <a:uFillTx/>
                <a:latin typeface="Ariel"/>
                <a:cs typeface="Arial Black"/>
              </a:rPr>
              <a:t> </a:t>
            </a:r>
            <a:r>
              <a:rPr kumimoji="0" sz="10100" b="1" i="0" u="none" strike="noStrike" kern="0" cap="none" spc="-145" normalizeH="0" baseline="0" noProof="0" err="1">
                <a:ln>
                  <a:noFill/>
                </a:ln>
                <a:solidFill>
                  <a:srgbClr val="FF7016"/>
                </a:solidFill>
                <a:effectLst/>
                <a:uLnTx/>
                <a:uFillTx/>
                <a:latin typeface="Ariel"/>
                <a:cs typeface="Arial Black"/>
              </a:rPr>
              <a:t>Hartfalen</a:t>
            </a:r>
            <a:endParaRPr kumimoji="0" sz="10100" b="1" i="0" u="none" strike="noStrike" kern="0" cap="none" spc="0" normalizeH="0" baseline="0" noProof="0">
              <a:ln>
                <a:noFill/>
              </a:ln>
              <a:solidFill>
                <a:srgbClr val="FF7016"/>
              </a:solidFill>
              <a:effectLst/>
              <a:uLnTx/>
              <a:uFillTx/>
              <a:latin typeface="Ariel"/>
              <a:cs typeface="Arial Black"/>
            </a:endParaRPr>
          </a:p>
        </p:txBody>
      </p:sp>
      <p:sp>
        <p:nvSpPr>
          <p:cNvPr id="3" name="object 3"/>
          <p:cNvSpPr txBox="1"/>
          <p:nvPr/>
        </p:nvSpPr>
        <p:spPr>
          <a:xfrm>
            <a:off x="944880" y="647700"/>
            <a:ext cx="11553825" cy="1470659"/>
          </a:xfrm>
          <a:prstGeom prst="rect">
            <a:avLst/>
          </a:prstGeom>
        </p:spPr>
        <p:txBody>
          <a:bodyPr vert="horz" wrap="square" lIns="0" tIns="12700" rIns="0" bIns="0" rtlCol="0">
            <a:spAutoFit/>
          </a:bodyPr>
          <a:lstStyle/>
          <a:p>
            <a:pPr marR="5080" lvl="0" indent="11113" algn="l" defTabSz="914400" eaLnBrk="1" fontAlgn="auto" latinLnBrk="0" hangingPunct="1">
              <a:lnSpc>
                <a:spcPct val="115599"/>
              </a:lnSpc>
              <a:spcBef>
                <a:spcPts val="100"/>
              </a:spcBef>
              <a:spcAft>
                <a:spcPts val="0"/>
              </a:spcAft>
              <a:buClrTx/>
              <a:buSzTx/>
              <a:buFontTx/>
              <a:buNone/>
              <a:tabLst/>
              <a:defRPr/>
            </a:pPr>
            <a:r>
              <a:rPr kumimoji="0" lang="nl-BE" sz="2000" b="0" i="0" u="none" strike="noStrike" kern="0" cap="none" spc="0" normalizeH="0" baseline="0" noProof="0">
                <a:ln>
                  <a:noFill/>
                </a:ln>
                <a:solidFill>
                  <a:sysClr val="windowText" lastClr="000000"/>
                </a:solidFill>
                <a:effectLst/>
                <a:uLnTx/>
                <a:uFillTx/>
                <a:latin typeface="Ariel"/>
                <a:cs typeface="Arial"/>
              </a:rPr>
              <a:t>Auteurs:</a:t>
            </a:r>
          </a:p>
          <a:p>
            <a:pPr marR="5080" lvl="0" indent="11113" algn="l" defTabSz="914400" eaLnBrk="1" fontAlgn="auto" latinLnBrk="0" hangingPunct="1">
              <a:lnSpc>
                <a:spcPct val="115599"/>
              </a:lnSpc>
              <a:spcBef>
                <a:spcPts val="100"/>
              </a:spcBef>
              <a:spcAft>
                <a:spcPts val="0"/>
              </a:spcAft>
              <a:buClrTx/>
              <a:buSzTx/>
              <a:buFontTx/>
              <a:buNone/>
              <a:tabLst/>
              <a:defRPr/>
            </a:pPr>
            <a:r>
              <a:rPr lang="nl-BE" sz="2000" kern="0">
                <a:solidFill>
                  <a:sysClr val="windowText" lastClr="000000"/>
                </a:solidFill>
                <a:latin typeface="Ariel"/>
                <a:cs typeface="Arial"/>
              </a:rPr>
              <a:t>RN MSc de heer </a:t>
            </a:r>
            <a:r>
              <a:rPr kumimoji="0" lang="nl-BE" sz="2000" b="0" i="0" u="none" strike="noStrike" kern="0" cap="none" spc="0" normalizeH="0" baseline="0" noProof="0">
                <a:ln>
                  <a:noFill/>
                </a:ln>
                <a:solidFill>
                  <a:sysClr val="windowText" lastClr="000000"/>
                </a:solidFill>
                <a:effectLst/>
                <a:uLnTx/>
                <a:uFillTx/>
                <a:latin typeface="Ariel"/>
                <a:cs typeface="Arial"/>
              </a:rPr>
              <a:t>Nino Somers en RN MSc mevrouw Lauren Vandeputte: </a:t>
            </a:r>
            <a:r>
              <a:rPr kumimoji="0" lang="nl-NL" sz="2000" b="0" i="0" u="none" strike="noStrike" kern="0" cap="none" spc="0" normalizeH="0" baseline="0" noProof="0">
                <a:ln>
                  <a:noFill/>
                </a:ln>
                <a:solidFill>
                  <a:sysClr val="windowText" lastClr="000000"/>
                </a:solidFill>
                <a:effectLst/>
                <a:uLnTx/>
                <a:uFillTx/>
                <a:latin typeface="Ariel"/>
                <a:cs typeface="Arial"/>
              </a:rPr>
              <a:t>2020</a:t>
            </a:r>
            <a:r>
              <a:rPr kumimoji="0" lang="nl-NL" sz="2000" b="0" i="0" u="none" strike="noStrike" kern="0" cap="none" spc="-15" normalizeH="0" baseline="0" noProof="0">
                <a:ln>
                  <a:noFill/>
                </a:ln>
                <a:solidFill>
                  <a:sysClr val="windowText" lastClr="000000"/>
                </a:solidFill>
                <a:effectLst/>
                <a:uLnTx/>
                <a:uFillTx/>
                <a:latin typeface="Ariel"/>
                <a:cs typeface="Arial"/>
              </a:rPr>
              <a:t> </a:t>
            </a:r>
            <a:r>
              <a:rPr kumimoji="0" lang="nl-NL" sz="2000" b="0" i="0" u="none" strike="noStrike" kern="0" cap="none" spc="0" normalizeH="0" baseline="0" noProof="0">
                <a:ln>
                  <a:noFill/>
                </a:ln>
                <a:solidFill>
                  <a:sysClr val="windowText" lastClr="000000"/>
                </a:solidFill>
                <a:effectLst/>
                <a:uLnTx/>
                <a:uFillTx/>
                <a:latin typeface="Ariel"/>
                <a:cs typeface="Arial"/>
              </a:rPr>
              <a:t>–</a:t>
            </a:r>
            <a:r>
              <a:rPr kumimoji="0" lang="nl-NL" sz="2000" b="0" i="0" u="none" strike="noStrike" kern="0" cap="none" spc="-15" normalizeH="0" baseline="0" noProof="0">
                <a:ln>
                  <a:noFill/>
                </a:ln>
                <a:solidFill>
                  <a:sysClr val="windowText" lastClr="000000"/>
                </a:solidFill>
                <a:effectLst/>
                <a:uLnTx/>
                <a:uFillTx/>
                <a:latin typeface="Ariel"/>
                <a:cs typeface="Arial"/>
              </a:rPr>
              <a:t> </a:t>
            </a:r>
            <a:r>
              <a:rPr kumimoji="0" lang="nl-NL" sz="2000" b="0" i="0" u="none" strike="noStrike" kern="0" cap="none" spc="-20" normalizeH="0" baseline="0" noProof="0">
                <a:ln>
                  <a:noFill/>
                </a:ln>
                <a:solidFill>
                  <a:sysClr val="windowText" lastClr="000000"/>
                </a:solidFill>
                <a:effectLst/>
                <a:uLnTx/>
                <a:uFillTx/>
                <a:latin typeface="Ariel"/>
                <a:cs typeface="Arial"/>
              </a:rPr>
              <a:t>2021</a:t>
            </a:r>
            <a:endParaRPr kumimoji="0" lang="nl-NL" sz="2000" b="0" i="0" u="none" strike="noStrike" kern="0" cap="none" spc="0" normalizeH="0" baseline="0" noProof="0">
              <a:ln>
                <a:noFill/>
              </a:ln>
              <a:solidFill>
                <a:sysClr val="windowText" lastClr="000000"/>
              </a:solidFill>
              <a:effectLst/>
              <a:uLnTx/>
              <a:uFillTx/>
              <a:latin typeface="Ariel"/>
              <a:cs typeface="Arial"/>
            </a:endParaRPr>
          </a:p>
          <a:p>
            <a:pPr marL="0" marR="90170" lvl="0" indent="0" algn="l" defTabSz="914400" eaLnBrk="1" fontAlgn="auto" latinLnBrk="0" hangingPunct="1">
              <a:lnSpc>
                <a:spcPct val="100000"/>
              </a:lnSpc>
              <a:spcBef>
                <a:spcPts val="930"/>
              </a:spcBef>
              <a:spcAft>
                <a:spcPts val="0"/>
              </a:spcAft>
              <a:buClrTx/>
              <a:buSzTx/>
              <a:buFontTx/>
              <a:buNone/>
              <a:tabLst/>
              <a:defRPr/>
            </a:pPr>
            <a:r>
              <a:rPr kumimoji="0" lang="nl-NL" sz="2000" b="0" i="0" u="none" strike="noStrike" kern="0" cap="none" spc="-10" normalizeH="0" baseline="0" noProof="0">
                <a:ln>
                  <a:noFill/>
                </a:ln>
                <a:solidFill>
                  <a:sysClr val="windowText" lastClr="000000"/>
                </a:solidFill>
                <a:effectLst/>
                <a:uLnTx/>
                <a:uFillTx/>
                <a:latin typeface="Ariel"/>
                <a:cs typeface="Arial"/>
              </a:rPr>
              <a:t>Dr. Karolien Baldewijns en dr. Hilde Vandenhoudt, Expertisecentrum Zorg en Welzijn, Thomas More Kempen vzw: Update naar nieuwe richtlijnen hartfalen, 2024 </a:t>
            </a:r>
            <a:endParaRPr lang="nl-NL" sz="2000" spc="-10">
              <a:latin typeface="Ariel"/>
              <a:cs typeface="Arial"/>
            </a:endParaRPr>
          </a:p>
        </p:txBody>
      </p:sp>
      <p:pic>
        <p:nvPicPr>
          <p:cNvPr id="5" name="Picture 4" descr="A logo of a heart with a person in the middle&#10;&#10;Description automatically generated">
            <a:extLst>
              <a:ext uri="{FF2B5EF4-FFF2-40B4-BE49-F238E27FC236}">
                <a16:creationId xmlns:a16="http://schemas.microsoft.com/office/drawing/2014/main" id="{4C401864-95E3-0E20-2C6C-63DAC74185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784" y="8330275"/>
            <a:ext cx="1427192" cy="1431389"/>
          </a:xfrm>
          <a:prstGeom prst="rect">
            <a:avLst/>
          </a:prstGeom>
        </p:spPr>
      </p:pic>
      <p:pic>
        <p:nvPicPr>
          <p:cNvPr id="4" name="Afbeelding 3">
            <a:extLst>
              <a:ext uri="{FF2B5EF4-FFF2-40B4-BE49-F238E27FC236}">
                <a16:creationId xmlns:a16="http://schemas.microsoft.com/office/drawing/2014/main" id="{13B9C5BD-1037-5D73-249D-AFC5203CE94B}"/>
              </a:ext>
            </a:extLst>
          </p:cNvPr>
          <p:cNvPicPr>
            <a:picLocks noChangeAspect="1"/>
          </p:cNvPicPr>
          <p:nvPr/>
        </p:nvPicPr>
        <p:blipFill>
          <a:blip r:embed="rId3"/>
          <a:stretch>
            <a:fillRect/>
          </a:stretch>
        </p:blipFill>
        <p:spPr>
          <a:xfrm>
            <a:off x="5446801" y="8758793"/>
            <a:ext cx="3690668" cy="824017"/>
          </a:xfrm>
          <a:prstGeom prst="rect">
            <a:avLst/>
          </a:prstGeom>
        </p:spPr>
      </p:pic>
      <p:pic>
        <p:nvPicPr>
          <p:cNvPr id="7" name="Afbeelding 6">
            <a:extLst>
              <a:ext uri="{FF2B5EF4-FFF2-40B4-BE49-F238E27FC236}">
                <a16:creationId xmlns:a16="http://schemas.microsoft.com/office/drawing/2014/main" id="{E02E42F7-BB69-45B2-A79B-7117F1F5F37A}"/>
              </a:ext>
            </a:extLst>
          </p:cNvPr>
          <p:cNvPicPr>
            <a:picLocks noChangeAspect="1"/>
          </p:cNvPicPr>
          <p:nvPr/>
        </p:nvPicPr>
        <p:blipFill>
          <a:blip r:embed="rId4"/>
          <a:stretch>
            <a:fillRect/>
          </a:stretch>
        </p:blipFill>
        <p:spPr>
          <a:xfrm>
            <a:off x="11386036" y="8518338"/>
            <a:ext cx="2571264" cy="1120962"/>
          </a:xfrm>
          <a:prstGeom prst="rect">
            <a:avLst/>
          </a:prstGeom>
        </p:spPr>
      </p:pic>
      <p:pic>
        <p:nvPicPr>
          <p:cNvPr id="2050" name="Picture 2" descr="AstraZeneca - Digestive Cancers Europe">
            <a:extLst>
              <a:ext uri="{FF2B5EF4-FFF2-40B4-BE49-F238E27FC236}">
                <a16:creationId xmlns:a16="http://schemas.microsoft.com/office/drawing/2014/main" id="{E940D668-4D28-2535-C963-57C8A13250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22078" y="8584516"/>
            <a:ext cx="3331218" cy="9039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omas More - Duurzame landbouw | Vlaanderen.be">
            <a:extLst>
              <a:ext uri="{FF2B5EF4-FFF2-40B4-BE49-F238E27FC236}">
                <a16:creationId xmlns:a16="http://schemas.microsoft.com/office/drawing/2014/main" id="{9DF7C97F-456C-6CCD-61CC-B4C2D532EC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8976" y="8341294"/>
            <a:ext cx="3002633" cy="16889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omus Medica logo | Aandacht.be">
            <a:extLst>
              <a:ext uri="{FF2B5EF4-FFF2-40B4-BE49-F238E27FC236}">
                <a16:creationId xmlns:a16="http://schemas.microsoft.com/office/drawing/2014/main" id="{9727D071-F8BE-314F-14C1-F74CBF4DCBD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48156" y="8115837"/>
            <a:ext cx="1427192" cy="142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39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796178" y="584180"/>
            <a:ext cx="6696075" cy="1092200"/>
          </a:xfrm>
          <a:prstGeom prst="rect">
            <a:avLst/>
          </a:prstGeom>
        </p:spPr>
        <p:txBody>
          <a:bodyPr vert="horz" wrap="square" lIns="0" tIns="12700" rIns="0" bIns="0" rtlCol="0">
            <a:spAutoFit/>
          </a:bodyPr>
          <a:lstStyle/>
          <a:p>
            <a:pPr marL="12700">
              <a:lnSpc>
                <a:spcPct val="100000"/>
              </a:lnSpc>
              <a:spcBef>
                <a:spcPts val="100"/>
              </a:spcBef>
              <a:tabLst>
                <a:tab pos="1839595" algn="l"/>
              </a:tabLst>
            </a:pPr>
            <a:r>
              <a:rPr spc="-25">
                <a:latin typeface="Ariel"/>
              </a:rPr>
              <a:t>Wat</a:t>
            </a:r>
            <a:r>
              <a:rPr>
                <a:latin typeface="Ariel"/>
              </a:rPr>
              <a:t>	is</a:t>
            </a:r>
            <a:r>
              <a:rPr spc="-15">
                <a:latin typeface="Ariel"/>
              </a:rPr>
              <a:t> </a:t>
            </a:r>
            <a:r>
              <a:rPr spc="-10">
                <a:latin typeface="Ariel"/>
              </a:rPr>
              <a:t>hartfalen?</a:t>
            </a:r>
          </a:p>
        </p:txBody>
      </p:sp>
      <p:sp>
        <p:nvSpPr>
          <p:cNvPr id="7" name="object 7"/>
          <p:cNvSpPr txBox="1"/>
          <p:nvPr/>
        </p:nvSpPr>
        <p:spPr>
          <a:xfrm>
            <a:off x="1681774" y="6414002"/>
            <a:ext cx="9173210" cy="2535631"/>
          </a:xfrm>
          <a:prstGeom prst="rect">
            <a:avLst/>
          </a:prstGeom>
        </p:spPr>
        <p:txBody>
          <a:bodyPr vert="horz" wrap="square" lIns="0" tIns="12065" rIns="0" bIns="0" rtlCol="0">
            <a:spAutoFit/>
          </a:bodyPr>
          <a:lstStyle/>
          <a:p>
            <a:pPr>
              <a:lnSpc>
                <a:spcPct val="115000"/>
              </a:lnSpc>
              <a:spcAft>
                <a:spcPts val="800"/>
              </a:spcAft>
            </a:pPr>
            <a:r>
              <a:rPr lang="nl-BE" sz="2400" kern="100">
                <a:latin typeface="Ariel"/>
                <a:ea typeface="Aptos" panose="020B0004020202020204" pitchFamily="34" charset="0"/>
                <a:cs typeface="Arial" panose="020B0604020202020204" pitchFamily="34" charset="0"/>
              </a:rPr>
              <a:t>Hartfalen is een chronische ziekte. Het  treedt  op  wanneer  je  hartspier  of  hartkleppen  beschadigd raken. Je hart werkt niet goed genoeg om voldoende bloed door je lichaam te  pompen.  Je  spieren  en  organen  krijgen  hierdoor  minder zuurstof en voedingsstoffen. Hierdoor kan je  minder inspanningen leveren. Er kan vocht lekken uit je bloedvaten. Dit vocht hoopt zich op in je benen en/of je longen. </a:t>
            </a:r>
          </a:p>
        </p:txBody>
      </p:sp>
      <p:sp>
        <p:nvSpPr>
          <p:cNvPr id="11" name="object 11"/>
          <p:cNvSpPr txBox="1"/>
          <p:nvPr/>
        </p:nvSpPr>
        <p:spPr>
          <a:xfrm>
            <a:off x="2455138" y="4135170"/>
            <a:ext cx="7181850" cy="1112228"/>
          </a:xfrm>
          <a:prstGeom prst="rect">
            <a:avLst/>
          </a:prstGeom>
        </p:spPr>
        <p:txBody>
          <a:bodyPr vert="horz" wrap="square" lIns="0" tIns="12700" rIns="0" bIns="0" rtlCol="0">
            <a:spAutoFit/>
          </a:bodyPr>
          <a:lstStyle/>
          <a:p>
            <a:pPr marL="12700" marR="5080">
              <a:lnSpc>
                <a:spcPct val="115199"/>
              </a:lnSpc>
              <a:spcBef>
                <a:spcPts val="100"/>
              </a:spcBef>
            </a:pPr>
            <a:r>
              <a:rPr sz="3200" kern="100">
                <a:latin typeface="Ariel"/>
                <a:cs typeface="Arial" panose="020B0604020202020204" pitchFamily="34" charset="0"/>
              </a:rPr>
              <a:t>Kan </a:t>
            </a:r>
            <a:r>
              <a:rPr lang="nl-BE" sz="3200" kern="100">
                <a:latin typeface="Ariel"/>
                <a:cs typeface="Arial" panose="020B0604020202020204" pitchFamily="34" charset="0"/>
              </a:rPr>
              <a:t>je</a:t>
            </a:r>
            <a:r>
              <a:rPr sz="3200" kern="100">
                <a:latin typeface="Ariel"/>
                <a:cs typeface="Arial" panose="020B0604020202020204" pitchFamily="34" charset="0"/>
              </a:rPr>
              <a:t> </a:t>
            </a:r>
            <a:r>
              <a:rPr sz="3200" kern="100" err="1">
                <a:latin typeface="Ariel"/>
                <a:cs typeface="Arial" panose="020B0604020202020204" pitchFamily="34" charset="0"/>
              </a:rPr>
              <a:t>na</a:t>
            </a:r>
            <a:r>
              <a:rPr sz="3200" kern="100">
                <a:latin typeface="Ariel"/>
                <a:cs typeface="Arial" panose="020B0604020202020204" pitchFamily="34" charset="0"/>
              </a:rPr>
              <a:t> het </a:t>
            </a:r>
            <a:r>
              <a:rPr sz="3200" kern="100" err="1">
                <a:latin typeface="Ariel"/>
                <a:cs typeface="Arial" panose="020B0604020202020204" pitchFamily="34" charset="0"/>
              </a:rPr>
              <a:t>kijken</a:t>
            </a:r>
            <a:r>
              <a:rPr sz="3200" kern="100">
                <a:latin typeface="Ariel"/>
                <a:cs typeface="Arial" panose="020B0604020202020204" pitchFamily="34" charset="0"/>
              </a:rPr>
              <a:t> van de video </a:t>
            </a:r>
            <a:r>
              <a:rPr sz="3200" kern="100" err="1">
                <a:latin typeface="Ariel"/>
                <a:cs typeface="Arial" panose="020B0604020202020204" pitchFamily="34" charset="0"/>
              </a:rPr>
              <a:t>hartfalen</a:t>
            </a:r>
            <a:r>
              <a:rPr sz="3200" kern="100">
                <a:latin typeface="Ariel"/>
                <a:cs typeface="Arial" panose="020B0604020202020204" pitchFamily="34" charset="0"/>
              </a:rPr>
              <a:t> in</a:t>
            </a:r>
            <a:r>
              <a:rPr lang="nl-BE" sz="3200" kern="100">
                <a:latin typeface="Ariel"/>
                <a:cs typeface="Arial" panose="020B0604020202020204" pitchFamily="34" charset="0"/>
              </a:rPr>
              <a:t> je</a:t>
            </a:r>
            <a:r>
              <a:rPr sz="3200" kern="100">
                <a:latin typeface="Ariel"/>
                <a:cs typeface="Arial" panose="020B0604020202020204" pitchFamily="34" charset="0"/>
              </a:rPr>
              <a:t> eigen </a:t>
            </a:r>
            <a:r>
              <a:rPr sz="3200" kern="100" err="1">
                <a:latin typeface="Ariel"/>
                <a:cs typeface="Arial" panose="020B0604020202020204" pitchFamily="34" charset="0"/>
              </a:rPr>
              <a:t>woorden</a:t>
            </a:r>
            <a:r>
              <a:rPr sz="3200" kern="100">
                <a:latin typeface="Ariel"/>
                <a:cs typeface="Arial" panose="020B0604020202020204" pitchFamily="34" charset="0"/>
              </a:rPr>
              <a:t> </a:t>
            </a:r>
            <a:r>
              <a:rPr sz="3200" kern="100" err="1">
                <a:latin typeface="Ariel"/>
                <a:cs typeface="Arial" panose="020B0604020202020204" pitchFamily="34" charset="0"/>
              </a:rPr>
              <a:t>uitleggen</a:t>
            </a:r>
            <a:r>
              <a:rPr sz="3200" kern="100">
                <a:latin typeface="Ariel"/>
                <a:cs typeface="Arial" panose="020B0604020202020204" pitchFamily="34" charset="0"/>
              </a:rPr>
              <a:t>?</a:t>
            </a:r>
          </a:p>
        </p:txBody>
      </p:sp>
      <p:sp>
        <p:nvSpPr>
          <p:cNvPr id="15" name="object 15"/>
          <p:cNvSpPr txBox="1"/>
          <p:nvPr/>
        </p:nvSpPr>
        <p:spPr>
          <a:xfrm>
            <a:off x="15817977" y="10118116"/>
            <a:ext cx="2053589" cy="177800"/>
          </a:xfrm>
          <a:prstGeom prst="rect">
            <a:avLst/>
          </a:prstGeom>
        </p:spPr>
        <p:txBody>
          <a:bodyPr vert="horz" wrap="square" lIns="0" tIns="12700" rIns="0" bIns="0" rtlCol="0">
            <a:spAutoFit/>
          </a:bodyPr>
          <a:lstStyle/>
          <a:p>
            <a:pPr marL="12700">
              <a:lnSpc>
                <a:spcPct val="100000"/>
              </a:lnSpc>
              <a:spcBef>
                <a:spcPts val="100"/>
              </a:spcBef>
            </a:pPr>
            <a:r>
              <a:rPr sz="1000" spc="-10">
                <a:latin typeface="Arial"/>
                <a:cs typeface="Arial"/>
                <a:hlinkClick r:id="rId3"/>
              </a:rPr>
              <a:t>www.heartfailurematters.org/nl_NL/</a:t>
            </a:r>
            <a:endParaRPr sz="1000">
              <a:latin typeface="Arial"/>
              <a:cs typeface="Arial"/>
            </a:endParaRPr>
          </a:p>
        </p:txBody>
      </p:sp>
      <p:sp>
        <p:nvSpPr>
          <p:cNvPr id="8" name="Rechthoek: afgeronde hoeken 7">
            <a:extLst>
              <a:ext uri="{FF2B5EF4-FFF2-40B4-BE49-F238E27FC236}">
                <a16:creationId xmlns:a16="http://schemas.microsoft.com/office/drawing/2014/main" id="{6EDA0F06-0E10-F6CC-5FB0-958DFE8EA21F}"/>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object 9">
            <a:extLst>
              <a:ext uri="{FF2B5EF4-FFF2-40B4-BE49-F238E27FC236}">
                <a16:creationId xmlns:a16="http://schemas.microsoft.com/office/drawing/2014/main" id="{F7D2399C-0389-1D26-0815-99F1F7F02331}"/>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Wat is hartfalen?</a:t>
            </a:r>
            <a:endParaRPr lang="nl-BE" b="1" spc="-20">
              <a:solidFill>
                <a:schemeClr val="bg1"/>
              </a:solidFill>
              <a:latin typeface="Ariel"/>
            </a:endParaRPr>
          </a:p>
        </p:txBody>
      </p:sp>
      <p:pic>
        <p:nvPicPr>
          <p:cNvPr id="13" name="object 14">
            <a:extLst>
              <a:ext uri="{FF2B5EF4-FFF2-40B4-BE49-F238E27FC236}">
                <a16:creationId xmlns:a16="http://schemas.microsoft.com/office/drawing/2014/main" id="{DC2BFEB0-8613-AAF4-6BB2-636C2BE49A6E}"/>
              </a:ext>
            </a:extLst>
          </p:cNvPr>
          <p:cNvPicPr/>
          <p:nvPr/>
        </p:nvPicPr>
        <p:blipFill>
          <a:blip r:embed="rId4" cstate="print"/>
          <a:stretch>
            <a:fillRect/>
          </a:stretch>
        </p:blipFill>
        <p:spPr>
          <a:xfrm>
            <a:off x="16044291" y="685575"/>
            <a:ext cx="1222502" cy="1239596"/>
          </a:xfrm>
          <a:prstGeom prst="rect">
            <a:avLst/>
          </a:prstGeom>
        </p:spPr>
      </p:pic>
      <p:grpSp>
        <p:nvGrpSpPr>
          <p:cNvPr id="14" name="object 31">
            <a:extLst>
              <a:ext uri="{FF2B5EF4-FFF2-40B4-BE49-F238E27FC236}">
                <a16:creationId xmlns:a16="http://schemas.microsoft.com/office/drawing/2014/main" id="{C0154985-3055-C70B-9881-6FAD8646B0D5}"/>
              </a:ext>
            </a:extLst>
          </p:cNvPr>
          <p:cNvGrpSpPr/>
          <p:nvPr/>
        </p:nvGrpSpPr>
        <p:grpSpPr>
          <a:xfrm>
            <a:off x="16056102" y="697360"/>
            <a:ext cx="1198880" cy="1216025"/>
            <a:chOff x="16659987" y="575220"/>
            <a:chExt cx="1198880" cy="1216025"/>
          </a:xfrm>
        </p:grpSpPr>
        <p:sp>
          <p:nvSpPr>
            <p:cNvPr id="16" name="object 32">
              <a:extLst>
                <a:ext uri="{FF2B5EF4-FFF2-40B4-BE49-F238E27FC236}">
                  <a16:creationId xmlns:a16="http://schemas.microsoft.com/office/drawing/2014/main" id="{740E4F8A-57E7-146B-08C5-3F07159FD68C}"/>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7" name="object 33">
              <a:extLst>
                <a:ext uri="{FF2B5EF4-FFF2-40B4-BE49-F238E27FC236}">
                  <a16:creationId xmlns:a16="http://schemas.microsoft.com/office/drawing/2014/main" id="{69EE6A90-EE84-56F3-A823-51B43DF623DC}"/>
                </a:ext>
              </a:extLst>
            </p:cNvPr>
            <p:cNvPicPr/>
            <p:nvPr/>
          </p:nvPicPr>
          <p:blipFill>
            <a:blip r:embed="rId5" cstate="print"/>
            <a:stretch>
              <a:fillRect/>
            </a:stretch>
          </p:blipFill>
          <p:spPr>
            <a:xfrm>
              <a:off x="17191989" y="786656"/>
              <a:ext cx="134493" cy="134747"/>
            </a:xfrm>
            <a:prstGeom prst="rect">
              <a:avLst/>
            </a:prstGeom>
          </p:spPr>
        </p:pic>
        <p:sp>
          <p:nvSpPr>
            <p:cNvPr id="19" name="object 34">
              <a:extLst>
                <a:ext uri="{FF2B5EF4-FFF2-40B4-BE49-F238E27FC236}">
                  <a16:creationId xmlns:a16="http://schemas.microsoft.com/office/drawing/2014/main" id="{72488188-D943-A9C5-2A89-93510668E9C9}"/>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0" name="object 32">
            <a:extLst>
              <a:ext uri="{FF2B5EF4-FFF2-40B4-BE49-F238E27FC236}">
                <a16:creationId xmlns:a16="http://schemas.microsoft.com/office/drawing/2014/main" id="{2EABDBF0-AA58-86C0-FDD7-30E212CF59A3}"/>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1" name="Afbeelding 20" descr="Afbeelding met kunst&#10;&#10;Automatisch gegenereerde beschrijving">
            <a:extLst>
              <a:ext uri="{FF2B5EF4-FFF2-40B4-BE49-F238E27FC236}">
                <a16:creationId xmlns:a16="http://schemas.microsoft.com/office/drawing/2014/main" id="{C468F7B3-EEFA-AB70-7CFB-ECB4D19287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2" name="object 5">
            <a:extLst>
              <a:ext uri="{FF2B5EF4-FFF2-40B4-BE49-F238E27FC236}">
                <a16:creationId xmlns:a16="http://schemas.microsoft.com/office/drawing/2014/main" id="{B3FE6661-E222-1FAF-6356-85D6606A0153}"/>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3" name="object 7">
            <a:extLst>
              <a:ext uri="{FF2B5EF4-FFF2-40B4-BE49-F238E27FC236}">
                <a16:creationId xmlns:a16="http://schemas.microsoft.com/office/drawing/2014/main" id="{477D1AD6-1EA9-98FA-AED7-10E725C21BAB}"/>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25" name="object 19">
            <a:extLst>
              <a:ext uri="{FF2B5EF4-FFF2-40B4-BE49-F238E27FC236}">
                <a16:creationId xmlns:a16="http://schemas.microsoft.com/office/drawing/2014/main" id="{DE293B96-53AA-5F78-EFB1-A58EA3EC59BA}"/>
              </a:ext>
            </a:extLst>
          </p:cNvPr>
          <p:cNvSpPr/>
          <p:nvPr/>
        </p:nvSpPr>
        <p:spPr>
          <a:xfrm>
            <a:off x="1498973" y="4286518"/>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27" name="Ovaal 26">
            <a:extLst>
              <a:ext uri="{FF2B5EF4-FFF2-40B4-BE49-F238E27FC236}">
                <a16:creationId xmlns:a16="http://schemas.microsoft.com/office/drawing/2014/main" id="{E5F6A649-3398-13EF-051B-0BE2AF7326D8}"/>
              </a:ext>
            </a:extLst>
          </p:cNvPr>
          <p:cNvSpPr/>
          <p:nvPr/>
        </p:nvSpPr>
        <p:spPr>
          <a:xfrm>
            <a:off x="1673452" y="5024885"/>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pic>
        <p:nvPicPr>
          <p:cNvPr id="2" name="object 18">
            <a:extLst>
              <a:ext uri="{FF2B5EF4-FFF2-40B4-BE49-F238E27FC236}">
                <a16:creationId xmlns:a16="http://schemas.microsoft.com/office/drawing/2014/main" id="{824BF710-FD28-320F-D97D-35721CEAC6F1}"/>
              </a:ext>
            </a:extLst>
          </p:cNvPr>
          <p:cNvPicPr/>
          <p:nvPr/>
        </p:nvPicPr>
        <p:blipFill>
          <a:blip r:embed="rId7" cstate="print"/>
          <a:stretch>
            <a:fillRect/>
          </a:stretch>
        </p:blipFill>
        <p:spPr>
          <a:xfrm>
            <a:off x="12374441" y="2827094"/>
            <a:ext cx="3391352" cy="1805816"/>
          </a:xfrm>
          <a:prstGeom prst="rect">
            <a:avLst/>
          </a:prstGeom>
        </p:spPr>
      </p:pic>
      <p:pic>
        <p:nvPicPr>
          <p:cNvPr id="4" name="Afbeelding 23" descr="Afbeelding met kleding, schoeisel, tekenfilm, jongen&#10;&#10;Automatisch gegenereerde beschrijving">
            <a:extLst>
              <a:ext uri="{FF2B5EF4-FFF2-40B4-BE49-F238E27FC236}">
                <a16:creationId xmlns:a16="http://schemas.microsoft.com/office/drawing/2014/main" id="{D0AAD1D7-F2B0-C624-00DC-19B64C17E7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4811" y="2461523"/>
            <a:ext cx="3568700" cy="3568700"/>
          </a:xfrm>
          <a:prstGeom prst="rect">
            <a:avLst/>
          </a:prstGeom>
        </p:spPr>
      </p:pic>
      <p:pic>
        <p:nvPicPr>
          <p:cNvPr id="5" name="Onlinemedia 4" title="Wat is hartfalen?">
            <a:hlinkClick r:id="" action="ppaction://media"/>
            <a:extLst>
              <a:ext uri="{FF2B5EF4-FFF2-40B4-BE49-F238E27FC236}">
                <a16:creationId xmlns:a16="http://schemas.microsoft.com/office/drawing/2014/main" id="{E490A3B8-AA75-F360-DB2F-39A8509CCEDD}"/>
              </a:ext>
            </a:extLst>
          </p:cNvPr>
          <p:cNvPicPr>
            <a:picLocks noRot="1" noChangeAspect="1"/>
          </p:cNvPicPr>
          <p:nvPr>
            <a:videoFile r:link="rId1"/>
          </p:nvPr>
        </p:nvPicPr>
        <p:blipFill>
          <a:blip r:embed="rId9"/>
          <a:stretch>
            <a:fillRect/>
          </a:stretch>
        </p:blipFill>
        <p:spPr>
          <a:xfrm>
            <a:off x="11497889" y="6092135"/>
            <a:ext cx="6135734" cy="3466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hoek 41">
            <a:extLst>
              <a:ext uri="{FF2B5EF4-FFF2-40B4-BE49-F238E27FC236}">
                <a16:creationId xmlns:a16="http://schemas.microsoft.com/office/drawing/2014/main" id="{B456B507-4A77-263E-898E-2DA33BEC1F30}"/>
              </a:ext>
            </a:extLst>
          </p:cNvPr>
          <p:cNvSpPr/>
          <p:nvPr/>
        </p:nvSpPr>
        <p:spPr>
          <a:xfrm>
            <a:off x="6227424" y="6408305"/>
            <a:ext cx="11844460" cy="357992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bject 15"/>
          <p:cNvSpPr txBox="1"/>
          <p:nvPr/>
        </p:nvSpPr>
        <p:spPr>
          <a:xfrm>
            <a:off x="6240640" y="6557068"/>
            <a:ext cx="11831244" cy="3078792"/>
          </a:xfrm>
          <a:prstGeom prst="rect">
            <a:avLst/>
          </a:prstGeom>
        </p:spPr>
        <p:txBody>
          <a:bodyPr vert="horz" wrap="square" lIns="0" tIns="92710" rIns="0" bIns="0" rtlCol="0">
            <a:spAutoFit/>
          </a:bodyPr>
          <a:lstStyle/>
          <a:p>
            <a:pPr marL="12700">
              <a:lnSpc>
                <a:spcPct val="100000"/>
              </a:lnSpc>
              <a:spcBef>
                <a:spcPts val="730"/>
              </a:spcBef>
            </a:pPr>
            <a:r>
              <a:rPr lang="nl-BE" sz="2000" b="1" spc="-45">
                <a:latin typeface="Ariel"/>
                <a:cs typeface="Arial"/>
              </a:rPr>
              <a:t>Er zijn verschillende oorzaken mogelijk:</a:t>
            </a:r>
          </a:p>
          <a:p>
            <a:pPr marL="355600" indent="-342900">
              <a:lnSpc>
                <a:spcPct val="100000"/>
              </a:lnSpc>
              <a:spcBef>
                <a:spcPts val="730"/>
              </a:spcBef>
              <a:buFont typeface="Arial" panose="020B0604020202020204" pitchFamily="34" charset="0"/>
              <a:buChar char="•"/>
            </a:pPr>
            <a:r>
              <a:rPr sz="2000" b="1" spc="-45" err="1">
                <a:latin typeface="Ariel"/>
                <a:cs typeface="Arial"/>
              </a:rPr>
              <a:t>Een</a:t>
            </a:r>
            <a:r>
              <a:rPr sz="2000" b="1" spc="-10">
                <a:latin typeface="Ariel"/>
                <a:cs typeface="Arial"/>
              </a:rPr>
              <a:t> </a:t>
            </a:r>
            <a:r>
              <a:rPr sz="2000" b="1" spc="-130" err="1">
                <a:latin typeface="Ariel"/>
                <a:cs typeface="Arial Black"/>
              </a:rPr>
              <a:t>hoge</a:t>
            </a:r>
            <a:r>
              <a:rPr sz="2000" b="1" spc="-130">
                <a:latin typeface="Ariel"/>
                <a:cs typeface="Arial Black"/>
              </a:rPr>
              <a:t> </a:t>
            </a:r>
            <a:r>
              <a:rPr sz="2000" b="1" spc="-85" err="1">
                <a:latin typeface="Ariel"/>
                <a:cs typeface="Arial Black"/>
              </a:rPr>
              <a:t>bloeddruk</a:t>
            </a:r>
            <a:r>
              <a:rPr sz="2000" b="1" spc="-85">
                <a:latin typeface="Ariel"/>
                <a:cs typeface="Arial"/>
              </a:rPr>
              <a:t>,</a:t>
            </a:r>
            <a:r>
              <a:rPr sz="2000" b="1" spc="-5">
                <a:latin typeface="Ariel"/>
                <a:cs typeface="Arial"/>
              </a:rPr>
              <a:t> </a:t>
            </a:r>
            <a:r>
              <a:rPr lang="nl-BE" sz="2000" b="1">
                <a:latin typeface="Ariel"/>
                <a:cs typeface="Arial"/>
              </a:rPr>
              <a:t>waarbij</a:t>
            </a:r>
            <a:r>
              <a:rPr sz="2000" b="1" spc="-10">
                <a:latin typeface="Ariel"/>
                <a:cs typeface="Arial"/>
              </a:rPr>
              <a:t> </a:t>
            </a:r>
            <a:r>
              <a:rPr lang="nl-BE" sz="2000" b="1" spc="55">
                <a:latin typeface="Ariel"/>
                <a:cs typeface="Arial"/>
              </a:rPr>
              <a:t>je</a:t>
            </a:r>
            <a:r>
              <a:rPr sz="2000" b="1" spc="-10">
                <a:latin typeface="Ariel"/>
                <a:cs typeface="Arial"/>
              </a:rPr>
              <a:t> </a:t>
            </a:r>
            <a:r>
              <a:rPr sz="2000" b="1" spc="60">
                <a:latin typeface="Ariel"/>
                <a:cs typeface="Arial"/>
              </a:rPr>
              <a:t>hart</a:t>
            </a:r>
            <a:r>
              <a:rPr sz="2000" b="1" spc="-5">
                <a:latin typeface="Ariel"/>
                <a:cs typeface="Arial"/>
              </a:rPr>
              <a:t> </a:t>
            </a:r>
            <a:r>
              <a:rPr sz="2000" b="1" spc="55">
                <a:latin typeface="Ariel"/>
                <a:cs typeface="Arial"/>
              </a:rPr>
              <a:t>het</a:t>
            </a:r>
            <a:r>
              <a:rPr sz="2000" b="1" spc="-10">
                <a:latin typeface="Ariel"/>
                <a:cs typeface="Arial"/>
              </a:rPr>
              <a:t> </a:t>
            </a:r>
            <a:r>
              <a:rPr sz="2000" b="1" err="1">
                <a:latin typeface="Ariel"/>
                <a:cs typeface="Arial"/>
              </a:rPr>
              <a:t>bloed</a:t>
            </a:r>
            <a:r>
              <a:rPr sz="2000" b="1" spc="-5">
                <a:latin typeface="Ariel"/>
                <a:cs typeface="Arial"/>
              </a:rPr>
              <a:t> </a:t>
            </a:r>
            <a:r>
              <a:rPr sz="2000" b="1" err="1">
                <a:latin typeface="Ariel"/>
                <a:cs typeface="Arial"/>
              </a:rPr>
              <a:t>aan</a:t>
            </a:r>
            <a:r>
              <a:rPr sz="2000" b="1" spc="-10">
                <a:latin typeface="Ariel"/>
                <a:cs typeface="Arial"/>
              </a:rPr>
              <a:t> </a:t>
            </a:r>
            <a:r>
              <a:rPr sz="2000" b="1" err="1">
                <a:latin typeface="Ariel"/>
                <a:cs typeface="Arial"/>
              </a:rPr>
              <a:t>een</a:t>
            </a:r>
            <a:r>
              <a:rPr sz="2000" b="1" spc="-10">
                <a:latin typeface="Ariel"/>
                <a:cs typeface="Arial"/>
              </a:rPr>
              <a:t> </a:t>
            </a:r>
            <a:r>
              <a:rPr sz="2000" b="1" err="1">
                <a:latin typeface="Ariel"/>
                <a:cs typeface="Arial"/>
              </a:rPr>
              <a:t>hogere</a:t>
            </a:r>
            <a:r>
              <a:rPr sz="2000" b="1" spc="-5">
                <a:latin typeface="Ariel"/>
                <a:cs typeface="Arial"/>
              </a:rPr>
              <a:t> </a:t>
            </a:r>
            <a:r>
              <a:rPr sz="2000" b="1" spc="60" err="1">
                <a:latin typeface="Ariel"/>
                <a:cs typeface="Arial"/>
              </a:rPr>
              <a:t>druk</a:t>
            </a:r>
            <a:r>
              <a:rPr sz="2000" b="1" spc="-10">
                <a:latin typeface="Ariel"/>
                <a:cs typeface="Arial"/>
              </a:rPr>
              <a:t> </a:t>
            </a:r>
            <a:r>
              <a:rPr sz="2000" b="1" spc="55" err="1">
                <a:latin typeface="Ariel"/>
                <a:cs typeface="Arial"/>
              </a:rPr>
              <a:t>moet</a:t>
            </a:r>
            <a:r>
              <a:rPr sz="2000" b="1" spc="-10">
                <a:latin typeface="Ariel"/>
                <a:cs typeface="Arial"/>
              </a:rPr>
              <a:t> </a:t>
            </a:r>
            <a:r>
              <a:rPr sz="2000" b="1" spc="45" err="1">
                <a:latin typeface="Ariel"/>
                <a:cs typeface="Arial"/>
              </a:rPr>
              <a:t>rondpompen</a:t>
            </a:r>
            <a:r>
              <a:rPr sz="2000" b="1" spc="45">
                <a:latin typeface="Ariel"/>
                <a:cs typeface="Arial"/>
              </a:rPr>
              <a:t>.</a:t>
            </a:r>
            <a:endParaRPr sz="2000" b="1">
              <a:latin typeface="Ariel"/>
              <a:cs typeface="Arial"/>
            </a:endParaRPr>
          </a:p>
          <a:p>
            <a:pPr marL="355600" marR="12065" indent="-342900">
              <a:lnSpc>
                <a:spcPct val="125000"/>
              </a:lnSpc>
              <a:buFont typeface="Arial" panose="020B0604020202020204" pitchFamily="34" charset="0"/>
              <a:buChar char="•"/>
            </a:pPr>
            <a:r>
              <a:rPr lang="nl-BE" sz="2000" b="1">
                <a:latin typeface="Ariel"/>
                <a:cs typeface="Arial"/>
              </a:rPr>
              <a:t>E</a:t>
            </a:r>
            <a:r>
              <a:rPr sz="2000" b="1" err="1">
                <a:latin typeface="Ariel"/>
                <a:cs typeface="Arial"/>
              </a:rPr>
              <a:t>en</a:t>
            </a:r>
            <a:r>
              <a:rPr sz="2000" b="1" spc="-15">
                <a:latin typeface="Ariel"/>
                <a:cs typeface="Arial"/>
              </a:rPr>
              <a:t> </a:t>
            </a:r>
            <a:r>
              <a:rPr lang="nl-BE" sz="2000" b="1" spc="-80">
                <a:latin typeface="Ariel"/>
                <a:cs typeface="Arial Black"/>
              </a:rPr>
              <a:t>hartritmestoornis</a:t>
            </a:r>
            <a:r>
              <a:rPr sz="2000" b="1" spc="-130">
                <a:latin typeface="Ariel"/>
                <a:cs typeface="Arial Black"/>
              </a:rPr>
              <a:t> </a:t>
            </a:r>
            <a:r>
              <a:rPr lang="nl-BE" sz="2000" b="1">
                <a:latin typeface="Ariel"/>
                <a:cs typeface="Arial"/>
              </a:rPr>
              <a:t>waarbij je </a:t>
            </a:r>
            <a:r>
              <a:rPr sz="2000" b="1" spc="60">
                <a:latin typeface="Ariel"/>
                <a:cs typeface="Arial"/>
              </a:rPr>
              <a:t>hart</a:t>
            </a:r>
            <a:r>
              <a:rPr sz="2000" b="1" spc="10">
                <a:latin typeface="Ariel"/>
                <a:cs typeface="Arial"/>
              </a:rPr>
              <a:t> </a:t>
            </a:r>
            <a:r>
              <a:rPr sz="2000" b="1" spc="50" err="1">
                <a:latin typeface="Ariel"/>
                <a:cs typeface="Arial"/>
              </a:rPr>
              <a:t>te</a:t>
            </a:r>
            <a:r>
              <a:rPr sz="2000" b="1" spc="10">
                <a:latin typeface="Ariel"/>
                <a:cs typeface="Arial"/>
              </a:rPr>
              <a:t> </a:t>
            </a:r>
            <a:r>
              <a:rPr sz="2000" b="1" spc="-25" err="1">
                <a:latin typeface="Ariel"/>
                <a:cs typeface="Arial"/>
              </a:rPr>
              <a:t>langzaam</a:t>
            </a:r>
            <a:r>
              <a:rPr sz="2000" b="1" spc="-25">
                <a:latin typeface="Ariel"/>
                <a:cs typeface="Arial"/>
              </a:rPr>
              <a:t>,</a:t>
            </a:r>
            <a:r>
              <a:rPr sz="2000" b="1" spc="15">
                <a:latin typeface="Ariel"/>
                <a:cs typeface="Arial"/>
              </a:rPr>
              <a:t> </a:t>
            </a:r>
            <a:r>
              <a:rPr sz="2000" b="1" spc="50" err="1">
                <a:latin typeface="Ariel"/>
                <a:cs typeface="Arial"/>
              </a:rPr>
              <a:t>te</a:t>
            </a:r>
            <a:r>
              <a:rPr sz="2000" b="1" spc="10">
                <a:latin typeface="Ariel"/>
                <a:cs typeface="Arial"/>
              </a:rPr>
              <a:t> </a:t>
            </a:r>
            <a:r>
              <a:rPr sz="2000" b="1" err="1">
                <a:latin typeface="Ariel"/>
                <a:cs typeface="Arial"/>
              </a:rPr>
              <a:t>snel</a:t>
            </a:r>
            <a:r>
              <a:rPr sz="2000" b="1" spc="10">
                <a:latin typeface="Ariel"/>
                <a:cs typeface="Arial"/>
              </a:rPr>
              <a:t> </a:t>
            </a:r>
            <a:r>
              <a:rPr sz="2000" b="1" spc="50">
                <a:latin typeface="Ariel"/>
                <a:cs typeface="Arial"/>
              </a:rPr>
              <a:t>of</a:t>
            </a:r>
            <a:r>
              <a:rPr sz="2000" b="1" spc="15">
                <a:latin typeface="Ariel"/>
                <a:cs typeface="Arial"/>
              </a:rPr>
              <a:t> </a:t>
            </a:r>
            <a:r>
              <a:rPr lang="nl-BE" sz="2000" b="1">
                <a:latin typeface="Ariel"/>
                <a:cs typeface="Arial"/>
              </a:rPr>
              <a:t>onregelmatig klopt</a:t>
            </a:r>
            <a:r>
              <a:rPr sz="2000" b="1">
                <a:latin typeface="Ariel"/>
                <a:cs typeface="Arial"/>
              </a:rPr>
              <a:t>.</a:t>
            </a:r>
            <a:r>
              <a:rPr sz="2000" b="1" spc="10">
                <a:latin typeface="Ariel"/>
                <a:cs typeface="Arial"/>
              </a:rPr>
              <a:t> </a:t>
            </a:r>
            <a:endParaRPr sz="2000" b="1">
              <a:latin typeface="Ariel"/>
              <a:cs typeface="Arial"/>
            </a:endParaRPr>
          </a:p>
          <a:p>
            <a:pPr marL="355600" marR="5080" indent="-342900">
              <a:lnSpc>
                <a:spcPct val="125000"/>
              </a:lnSpc>
              <a:buFont typeface="Arial" panose="020B0604020202020204" pitchFamily="34" charset="0"/>
              <a:buChar char="•"/>
            </a:pPr>
            <a:r>
              <a:rPr lang="nl-BE" sz="2000" b="1" spc="-114">
                <a:latin typeface="Ariel"/>
                <a:cs typeface="Arial Black"/>
              </a:rPr>
              <a:t>Giftige</a:t>
            </a:r>
            <a:r>
              <a:rPr sz="2000" b="1" spc="-110">
                <a:latin typeface="Ariel"/>
                <a:cs typeface="Arial Black"/>
              </a:rPr>
              <a:t> </a:t>
            </a:r>
            <a:r>
              <a:rPr sz="2000" b="1" spc="-95" err="1">
                <a:latin typeface="Ariel"/>
                <a:cs typeface="Arial Black"/>
              </a:rPr>
              <a:t>stoffen</a:t>
            </a:r>
            <a:r>
              <a:rPr sz="2000" b="1" spc="-95">
                <a:latin typeface="Ariel"/>
                <a:cs typeface="Arial Black"/>
              </a:rPr>
              <a:t>,</a:t>
            </a:r>
            <a:r>
              <a:rPr sz="2000" b="1" spc="-105">
                <a:latin typeface="Ariel"/>
                <a:cs typeface="Arial Black"/>
              </a:rPr>
              <a:t> </a:t>
            </a:r>
            <a:r>
              <a:rPr sz="2000" b="1" spc="-130" err="1">
                <a:latin typeface="Ariel"/>
                <a:cs typeface="Arial Black"/>
              </a:rPr>
              <a:t>infecties</a:t>
            </a:r>
            <a:r>
              <a:rPr sz="2000" b="1" spc="-105">
                <a:latin typeface="Ariel"/>
                <a:cs typeface="Arial Black"/>
              </a:rPr>
              <a:t> </a:t>
            </a:r>
            <a:r>
              <a:rPr sz="2000" b="1" spc="-110" err="1">
                <a:latin typeface="Ariel"/>
                <a:cs typeface="Arial Black"/>
              </a:rPr>
              <a:t>en</a:t>
            </a:r>
            <a:r>
              <a:rPr sz="2000" b="1" spc="-105">
                <a:latin typeface="Ariel"/>
                <a:cs typeface="Arial Black"/>
              </a:rPr>
              <a:t> </a:t>
            </a:r>
            <a:r>
              <a:rPr sz="2000" b="1" spc="-130">
                <a:latin typeface="Ariel"/>
                <a:cs typeface="Arial Black"/>
              </a:rPr>
              <a:t>alcohol</a:t>
            </a:r>
            <a:r>
              <a:rPr sz="2000" b="1" spc="-105">
                <a:latin typeface="Ariel"/>
                <a:cs typeface="Arial Black"/>
              </a:rPr>
              <a:t> </a:t>
            </a:r>
            <a:r>
              <a:rPr sz="2000" b="1" err="1">
                <a:latin typeface="Ariel"/>
                <a:cs typeface="Arial"/>
              </a:rPr>
              <a:t>kunnen</a:t>
            </a:r>
            <a:r>
              <a:rPr sz="2000" b="1" spc="10">
                <a:latin typeface="Ariel"/>
                <a:cs typeface="Arial"/>
              </a:rPr>
              <a:t> </a:t>
            </a:r>
            <a:r>
              <a:rPr sz="2000" b="1" err="1">
                <a:latin typeface="Ariel"/>
                <a:cs typeface="Arial"/>
              </a:rPr>
              <a:t>zorgen</a:t>
            </a:r>
            <a:r>
              <a:rPr sz="2000" b="1" spc="10">
                <a:latin typeface="Ariel"/>
                <a:cs typeface="Arial"/>
              </a:rPr>
              <a:t> </a:t>
            </a:r>
            <a:r>
              <a:rPr sz="2000" b="1" err="1">
                <a:latin typeface="Ariel"/>
                <a:cs typeface="Arial"/>
              </a:rPr>
              <a:t>voor</a:t>
            </a:r>
            <a:r>
              <a:rPr sz="2000" b="1" spc="10">
                <a:latin typeface="Ariel"/>
                <a:cs typeface="Arial"/>
              </a:rPr>
              <a:t> </a:t>
            </a:r>
            <a:r>
              <a:rPr sz="2000" b="1" err="1">
                <a:latin typeface="Ariel"/>
                <a:cs typeface="Arial"/>
              </a:rPr>
              <a:t>een</a:t>
            </a:r>
            <a:r>
              <a:rPr sz="2000" b="1" spc="10">
                <a:latin typeface="Ariel"/>
                <a:cs typeface="Arial"/>
              </a:rPr>
              <a:t> </a:t>
            </a:r>
            <a:r>
              <a:rPr sz="2000" b="1" err="1">
                <a:latin typeface="Ariel"/>
                <a:cs typeface="Arial"/>
              </a:rPr>
              <a:t>beschadiging</a:t>
            </a:r>
            <a:r>
              <a:rPr sz="2000" b="1" spc="10">
                <a:latin typeface="Ariel"/>
                <a:cs typeface="Arial"/>
              </a:rPr>
              <a:t> </a:t>
            </a:r>
            <a:r>
              <a:rPr sz="2000" b="1">
                <a:latin typeface="Ariel"/>
                <a:cs typeface="Arial"/>
              </a:rPr>
              <a:t>van</a:t>
            </a:r>
            <a:r>
              <a:rPr sz="2000" b="1" spc="10">
                <a:latin typeface="Ariel"/>
                <a:cs typeface="Arial"/>
              </a:rPr>
              <a:t> </a:t>
            </a:r>
            <a:r>
              <a:rPr sz="2000" b="1">
                <a:latin typeface="Ariel"/>
                <a:cs typeface="Arial"/>
              </a:rPr>
              <a:t>de</a:t>
            </a:r>
            <a:r>
              <a:rPr sz="2000" b="1" spc="10">
                <a:latin typeface="Ariel"/>
                <a:cs typeface="Arial"/>
              </a:rPr>
              <a:t> </a:t>
            </a:r>
            <a:r>
              <a:rPr sz="2000" b="1" spc="-10" err="1">
                <a:latin typeface="Ariel"/>
                <a:cs typeface="Arial"/>
              </a:rPr>
              <a:t>hartspier</a:t>
            </a:r>
            <a:r>
              <a:rPr sz="2000" b="1" spc="-10">
                <a:latin typeface="Ariel"/>
                <a:cs typeface="Arial"/>
              </a:rPr>
              <a:t>. </a:t>
            </a:r>
            <a:endParaRPr lang="nl-BE" sz="2000" b="1" spc="-10">
              <a:latin typeface="Ariel"/>
              <a:cs typeface="Arial"/>
            </a:endParaRPr>
          </a:p>
          <a:p>
            <a:pPr marL="355600" marR="5080" indent="-342900">
              <a:lnSpc>
                <a:spcPct val="125000"/>
              </a:lnSpc>
              <a:buFont typeface="Arial" panose="020B0604020202020204" pitchFamily="34" charset="0"/>
              <a:buChar char="•"/>
            </a:pPr>
            <a:r>
              <a:rPr sz="2000" b="1" err="1">
                <a:latin typeface="Ariel"/>
                <a:cs typeface="Arial"/>
              </a:rPr>
              <a:t>Bij</a:t>
            </a:r>
            <a:r>
              <a:rPr sz="2000" b="1" spc="15">
                <a:latin typeface="Ariel"/>
                <a:cs typeface="Arial"/>
              </a:rPr>
              <a:t> </a:t>
            </a:r>
            <a:r>
              <a:rPr lang="nl-BE" sz="2000" b="1">
                <a:latin typeface="Ariel"/>
                <a:cs typeface="Arial"/>
              </a:rPr>
              <a:t>een</a:t>
            </a:r>
            <a:r>
              <a:rPr sz="2000" b="1" spc="20">
                <a:latin typeface="Ariel"/>
                <a:cs typeface="Arial"/>
              </a:rPr>
              <a:t> </a:t>
            </a:r>
            <a:r>
              <a:rPr lang="nl-BE" sz="2000" b="1" spc="-110">
                <a:latin typeface="Ariel"/>
                <a:cs typeface="Arial Black"/>
              </a:rPr>
              <a:t>lekkende</a:t>
            </a:r>
            <a:r>
              <a:rPr lang="nl-BE" sz="2000" b="1" spc="-95">
                <a:latin typeface="Ariel"/>
                <a:cs typeface="Arial Black"/>
              </a:rPr>
              <a:t> of een vernauwde </a:t>
            </a:r>
            <a:r>
              <a:rPr lang="nl-BE" sz="2000" b="1" spc="-80">
                <a:latin typeface="Ariel"/>
                <a:cs typeface="Arial Black"/>
              </a:rPr>
              <a:t>hartklep </a:t>
            </a:r>
            <a:r>
              <a:rPr lang="nl-BE" sz="2000" b="1" spc="55">
                <a:latin typeface="Ariel"/>
                <a:cs typeface="Arial"/>
              </a:rPr>
              <a:t>moet</a:t>
            </a:r>
            <a:r>
              <a:rPr sz="2000" b="1" spc="20">
                <a:latin typeface="Ariel"/>
                <a:cs typeface="Arial"/>
              </a:rPr>
              <a:t> </a:t>
            </a:r>
            <a:r>
              <a:rPr lang="nl-BE" sz="2000" b="1" spc="55">
                <a:latin typeface="Ariel"/>
                <a:cs typeface="Arial"/>
              </a:rPr>
              <a:t>je</a:t>
            </a:r>
            <a:r>
              <a:rPr sz="2000" b="1" spc="20">
                <a:latin typeface="Ariel"/>
                <a:cs typeface="Arial"/>
              </a:rPr>
              <a:t> </a:t>
            </a:r>
            <a:r>
              <a:rPr sz="2000" b="1" spc="60">
                <a:latin typeface="Ariel"/>
                <a:cs typeface="Arial"/>
              </a:rPr>
              <a:t>hart</a:t>
            </a:r>
            <a:r>
              <a:rPr sz="2000" b="1" spc="15">
                <a:latin typeface="Ariel"/>
                <a:cs typeface="Arial"/>
              </a:rPr>
              <a:t> </a:t>
            </a:r>
            <a:r>
              <a:rPr sz="2000" b="1">
                <a:latin typeface="Ariel"/>
                <a:cs typeface="Arial"/>
              </a:rPr>
              <a:t>extra</a:t>
            </a:r>
            <a:r>
              <a:rPr sz="2000" b="1" spc="20">
                <a:latin typeface="Ariel"/>
                <a:cs typeface="Arial"/>
              </a:rPr>
              <a:t> </a:t>
            </a:r>
            <a:r>
              <a:rPr sz="2000" b="1" err="1">
                <a:latin typeface="Ariel"/>
                <a:cs typeface="Arial"/>
              </a:rPr>
              <a:t>moeite</a:t>
            </a:r>
            <a:r>
              <a:rPr sz="2000" b="1" spc="20">
                <a:latin typeface="Ariel"/>
                <a:cs typeface="Arial"/>
              </a:rPr>
              <a:t> </a:t>
            </a:r>
            <a:r>
              <a:rPr sz="2000" b="1" err="1">
                <a:latin typeface="Ariel"/>
                <a:cs typeface="Arial"/>
              </a:rPr>
              <a:t>doen</a:t>
            </a:r>
            <a:r>
              <a:rPr sz="2000" b="1" spc="20">
                <a:latin typeface="Ariel"/>
                <a:cs typeface="Arial"/>
              </a:rPr>
              <a:t> </a:t>
            </a:r>
            <a:r>
              <a:rPr sz="2000" b="1" spc="70">
                <a:latin typeface="Ariel"/>
                <a:cs typeface="Arial"/>
              </a:rPr>
              <a:t>om</a:t>
            </a:r>
            <a:r>
              <a:rPr sz="2000" b="1" spc="15">
                <a:latin typeface="Ariel"/>
                <a:cs typeface="Arial"/>
              </a:rPr>
              <a:t> </a:t>
            </a:r>
            <a:r>
              <a:rPr sz="2000" b="1" spc="55">
                <a:latin typeface="Ariel"/>
                <a:cs typeface="Arial"/>
              </a:rPr>
              <a:t>het</a:t>
            </a:r>
            <a:r>
              <a:rPr sz="2000" b="1" spc="20">
                <a:latin typeface="Ariel"/>
                <a:cs typeface="Arial"/>
              </a:rPr>
              <a:t> </a:t>
            </a:r>
            <a:r>
              <a:rPr sz="2000" b="1" err="1">
                <a:latin typeface="Ariel"/>
                <a:cs typeface="Arial"/>
              </a:rPr>
              <a:t>bloed</a:t>
            </a:r>
            <a:r>
              <a:rPr sz="2000" b="1" spc="20">
                <a:latin typeface="Ariel"/>
                <a:cs typeface="Arial"/>
              </a:rPr>
              <a:t> </a:t>
            </a:r>
            <a:r>
              <a:rPr sz="2000" b="1" spc="80" err="1">
                <a:latin typeface="Ariel"/>
                <a:cs typeface="Arial"/>
              </a:rPr>
              <a:t>rond</a:t>
            </a:r>
            <a:r>
              <a:rPr sz="2000" b="1" spc="15">
                <a:latin typeface="Ariel"/>
                <a:cs typeface="Arial"/>
              </a:rPr>
              <a:t> </a:t>
            </a:r>
            <a:r>
              <a:rPr sz="2000" b="1" spc="50" err="1">
                <a:latin typeface="Ariel"/>
                <a:cs typeface="Arial"/>
              </a:rPr>
              <a:t>te</a:t>
            </a:r>
            <a:r>
              <a:rPr sz="2000" b="1" spc="20">
                <a:latin typeface="Ariel"/>
                <a:cs typeface="Arial"/>
              </a:rPr>
              <a:t> </a:t>
            </a:r>
            <a:r>
              <a:rPr sz="2000" b="1" spc="-10" err="1">
                <a:latin typeface="Ariel"/>
                <a:cs typeface="Arial"/>
              </a:rPr>
              <a:t>pompen</a:t>
            </a:r>
            <a:r>
              <a:rPr sz="2000" b="1" spc="-10">
                <a:latin typeface="Ariel"/>
                <a:cs typeface="Arial"/>
              </a:rPr>
              <a:t>.</a:t>
            </a:r>
            <a:endParaRPr sz="2000" b="1">
              <a:latin typeface="Ariel"/>
              <a:cs typeface="Arial"/>
            </a:endParaRPr>
          </a:p>
          <a:p>
            <a:pPr marL="355600" marR="10795" indent="-342900">
              <a:lnSpc>
                <a:spcPct val="125000"/>
              </a:lnSpc>
              <a:buFont typeface="Arial" panose="020B0604020202020204" pitchFamily="34" charset="0"/>
              <a:buChar char="•"/>
            </a:pPr>
            <a:r>
              <a:rPr sz="2000" b="1" err="1">
                <a:latin typeface="Ariel"/>
                <a:cs typeface="Arial"/>
              </a:rPr>
              <a:t>Bij</a:t>
            </a:r>
            <a:r>
              <a:rPr sz="2000" b="1" spc="215">
                <a:latin typeface="Ariel"/>
                <a:cs typeface="Arial"/>
              </a:rPr>
              <a:t> </a:t>
            </a:r>
            <a:r>
              <a:rPr sz="2000" b="1" err="1">
                <a:latin typeface="Ariel"/>
                <a:cs typeface="Arial"/>
              </a:rPr>
              <a:t>een</a:t>
            </a:r>
            <a:r>
              <a:rPr sz="2000" b="1" spc="215">
                <a:latin typeface="Ariel"/>
                <a:cs typeface="Arial"/>
              </a:rPr>
              <a:t> </a:t>
            </a:r>
            <a:r>
              <a:rPr sz="2000" b="1" err="1">
                <a:latin typeface="Ariel"/>
                <a:cs typeface="Arial"/>
              </a:rPr>
              <a:t>eerder</a:t>
            </a:r>
            <a:r>
              <a:rPr sz="2000" b="1" spc="215">
                <a:latin typeface="Ariel"/>
                <a:cs typeface="Arial"/>
              </a:rPr>
              <a:t> </a:t>
            </a:r>
            <a:r>
              <a:rPr sz="2000" b="1" err="1">
                <a:latin typeface="Ariel"/>
                <a:cs typeface="Arial"/>
              </a:rPr>
              <a:t>doorgemaakt</a:t>
            </a:r>
            <a:r>
              <a:rPr sz="2000" b="1" spc="215">
                <a:latin typeface="Ariel"/>
                <a:cs typeface="Arial"/>
              </a:rPr>
              <a:t> </a:t>
            </a:r>
            <a:r>
              <a:rPr sz="2000" b="1" spc="-55" err="1">
                <a:latin typeface="Ariel"/>
                <a:cs typeface="Arial Black"/>
              </a:rPr>
              <a:t>hartinfarct</a:t>
            </a:r>
            <a:r>
              <a:rPr sz="2000" b="1" spc="80">
                <a:latin typeface="Ariel"/>
                <a:cs typeface="Arial Black"/>
              </a:rPr>
              <a:t> </a:t>
            </a:r>
            <a:r>
              <a:rPr sz="2000" b="1">
                <a:latin typeface="Ariel"/>
                <a:cs typeface="Arial"/>
              </a:rPr>
              <a:t>is</a:t>
            </a:r>
            <a:r>
              <a:rPr sz="2000" b="1" spc="225">
                <a:latin typeface="Ariel"/>
                <a:cs typeface="Arial"/>
              </a:rPr>
              <a:t> </a:t>
            </a:r>
            <a:r>
              <a:rPr sz="2000" b="1">
                <a:latin typeface="Ariel"/>
                <a:cs typeface="Arial"/>
              </a:rPr>
              <a:t>er</a:t>
            </a:r>
            <a:r>
              <a:rPr sz="2000" b="1" spc="220">
                <a:latin typeface="Ariel"/>
                <a:cs typeface="Arial"/>
              </a:rPr>
              <a:t> </a:t>
            </a:r>
            <a:r>
              <a:rPr sz="2000" b="1" err="1">
                <a:latin typeface="Ariel"/>
                <a:cs typeface="Arial"/>
              </a:rPr>
              <a:t>beschadiging</a:t>
            </a:r>
            <a:r>
              <a:rPr sz="2000" b="1" spc="220">
                <a:latin typeface="Ariel"/>
                <a:cs typeface="Arial"/>
              </a:rPr>
              <a:t> </a:t>
            </a:r>
            <a:r>
              <a:rPr sz="2000" b="1">
                <a:latin typeface="Ariel"/>
                <a:cs typeface="Arial"/>
              </a:rPr>
              <a:t>van</a:t>
            </a:r>
            <a:r>
              <a:rPr sz="2000" b="1" spc="220">
                <a:latin typeface="Ariel"/>
                <a:cs typeface="Arial"/>
              </a:rPr>
              <a:t> </a:t>
            </a:r>
            <a:r>
              <a:rPr lang="nl-BE" sz="2000" b="1" spc="55">
                <a:latin typeface="Ariel"/>
                <a:cs typeface="Arial"/>
              </a:rPr>
              <a:t>je</a:t>
            </a:r>
            <a:r>
              <a:rPr sz="2000" b="1" spc="220">
                <a:latin typeface="Ariel"/>
                <a:cs typeface="Arial"/>
              </a:rPr>
              <a:t> </a:t>
            </a:r>
            <a:r>
              <a:rPr sz="2000" b="1">
                <a:latin typeface="Ariel"/>
                <a:cs typeface="Arial"/>
              </a:rPr>
              <a:t>hart,</a:t>
            </a:r>
            <a:r>
              <a:rPr sz="2000" b="1" spc="225">
                <a:latin typeface="Ariel"/>
                <a:cs typeface="Arial"/>
              </a:rPr>
              <a:t> </a:t>
            </a:r>
            <a:r>
              <a:rPr sz="2000" b="1" spc="55">
                <a:latin typeface="Ariel"/>
                <a:cs typeface="Arial"/>
              </a:rPr>
              <a:t>met</a:t>
            </a:r>
            <a:r>
              <a:rPr sz="2000" b="1" spc="220">
                <a:latin typeface="Ariel"/>
                <a:cs typeface="Arial"/>
              </a:rPr>
              <a:t> </a:t>
            </a:r>
            <a:r>
              <a:rPr sz="2000" b="1" err="1">
                <a:latin typeface="Ariel"/>
                <a:cs typeface="Arial"/>
              </a:rPr>
              <a:t>verlies</a:t>
            </a:r>
            <a:r>
              <a:rPr sz="2000" b="1" spc="220">
                <a:latin typeface="Ariel"/>
                <a:cs typeface="Arial"/>
              </a:rPr>
              <a:t> </a:t>
            </a:r>
            <a:r>
              <a:rPr sz="2000" b="1">
                <a:latin typeface="Ariel"/>
                <a:cs typeface="Arial"/>
              </a:rPr>
              <a:t>van</a:t>
            </a:r>
            <a:r>
              <a:rPr sz="2000" b="1" spc="220">
                <a:latin typeface="Ariel"/>
                <a:cs typeface="Arial"/>
              </a:rPr>
              <a:t> </a:t>
            </a:r>
            <a:r>
              <a:rPr sz="2000" b="1" spc="-25">
                <a:latin typeface="Ariel"/>
                <a:cs typeface="Arial"/>
              </a:rPr>
              <a:t>de </a:t>
            </a:r>
            <a:r>
              <a:rPr sz="2000" b="1" err="1">
                <a:latin typeface="Ariel"/>
                <a:cs typeface="Arial"/>
              </a:rPr>
              <a:t>hartfunctie</a:t>
            </a:r>
            <a:r>
              <a:rPr sz="2000" b="1" spc="204">
                <a:latin typeface="Ariel"/>
                <a:cs typeface="Arial"/>
              </a:rPr>
              <a:t> </a:t>
            </a:r>
            <a:r>
              <a:rPr sz="2000" b="1" spc="90">
                <a:latin typeface="Ariel"/>
                <a:cs typeface="Arial"/>
              </a:rPr>
              <a:t>tot</a:t>
            </a:r>
            <a:r>
              <a:rPr sz="2000" b="1" spc="210">
                <a:latin typeface="Ariel"/>
                <a:cs typeface="Arial"/>
              </a:rPr>
              <a:t> </a:t>
            </a:r>
            <a:r>
              <a:rPr sz="2000" b="1" spc="-10" err="1">
                <a:latin typeface="Ariel"/>
                <a:cs typeface="Arial"/>
              </a:rPr>
              <a:t>gevolg</a:t>
            </a:r>
            <a:r>
              <a:rPr sz="2000" b="1" spc="-10">
                <a:latin typeface="Ariel"/>
                <a:cs typeface="Arial"/>
              </a:rPr>
              <a:t>.</a:t>
            </a:r>
            <a:endParaRPr sz="2000" b="1">
              <a:latin typeface="Ariel"/>
              <a:cs typeface="Arial"/>
            </a:endParaRPr>
          </a:p>
          <a:p>
            <a:pPr marL="355600" marR="11430" indent="-342900">
              <a:lnSpc>
                <a:spcPct val="125000"/>
              </a:lnSpc>
              <a:buFont typeface="Arial" panose="020B0604020202020204" pitchFamily="34" charset="0"/>
              <a:buChar char="•"/>
            </a:pPr>
            <a:r>
              <a:rPr lang="nl-BE" sz="2000" b="1">
                <a:latin typeface="Ariel"/>
                <a:cs typeface="Arial"/>
              </a:rPr>
              <a:t>Soms is hartfalen</a:t>
            </a:r>
            <a:r>
              <a:rPr sz="2000" b="1" spc="95">
                <a:latin typeface="Ariel"/>
                <a:cs typeface="Arial"/>
              </a:rPr>
              <a:t> </a:t>
            </a:r>
            <a:r>
              <a:rPr lang="nl-BE" sz="2000" b="1">
                <a:latin typeface="Ariel"/>
                <a:cs typeface="Arial"/>
              </a:rPr>
              <a:t>het gevolg van een </a:t>
            </a:r>
            <a:r>
              <a:rPr lang="nl-BE" sz="2000" b="1" spc="-85">
                <a:latin typeface="Ariel"/>
                <a:cs typeface="Arial Black"/>
              </a:rPr>
              <a:t>erfelijke hartaandoening.</a:t>
            </a:r>
            <a:endParaRPr sz="2000" b="1">
              <a:latin typeface="Ariel"/>
              <a:cs typeface="Arial"/>
            </a:endParaRPr>
          </a:p>
        </p:txBody>
      </p:sp>
      <p:grpSp>
        <p:nvGrpSpPr>
          <p:cNvPr id="16" name="object 16"/>
          <p:cNvGrpSpPr/>
          <p:nvPr/>
        </p:nvGrpSpPr>
        <p:grpSpPr>
          <a:xfrm>
            <a:off x="1055190" y="685682"/>
            <a:ext cx="1385570" cy="1232535"/>
            <a:chOff x="1055190" y="685682"/>
            <a:chExt cx="1385570" cy="1232535"/>
          </a:xfrm>
        </p:grpSpPr>
        <p:sp>
          <p:nvSpPr>
            <p:cNvPr id="17" name="object 17"/>
            <p:cNvSpPr/>
            <p:nvPr/>
          </p:nvSpPr>
          <p:spPr>
            <a:xfrm>
              <a:off x="1055190" y="685682"/>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0"/>
                  </a:lnTo>
                  <a:lnTo>
                    <a:pt x="12567" y="574098"/>
                  </a:lnTo>
                  <a:lnTo>
                    <a:pt x="25408" y="615479"/>
                  </a:lnTo>
                  <a:lnTo>
                    <a:pt x="42232" y="656266"/>
                  </a:lnTo>
                  <a:lnTo>
                    <a:pt x="62746" y="696408"/>
                  </a:lnTo>
                  <a:lnTo>
                    <a:pt x="86657" y="735855"/>
                  </a:lnTo>
                  <a:lnTo>
                    <a:pt x="113673" y="774559"/>
                  </a:lnTo>
                  <a:lnTo>
                    <a:pt x="143502" y="812469"/>
                  </a:lnTo>
                  <a:lnTo>
                    <a:pt x="175851" y="849535"/>
                  </a:lnTo>
                  <a:lnTo>
                    <a:pt x="210428" y="885709"/>
                  </a:lnTo>
                  <a:lnTo>
                    <a:pt x="246941" y="920940"/>
                  </a:lnTo>
                  <a:lnTo>
                    <a:pt x="285097" y="955180"/>
                  </a:lnTo>
                  <a:lnTo>
                    <a:pt x="324605" y="988377"/>
                  </a:lnTo>
                  <a:lnTo>
                    <a:pt x="365170" y="1020484"/>
                  </a:lnTo>
                  <a:lnTo>
                    <a:pt x="406502" y="1051449"/>
                  </a:lnTo>
                  <a:lnTo>
                    <a:pt x="448308" y="1081224"/>
                  </a:lnTo>
                  <a:lnTo>
                    <a:pt x="490296" y="1109758"/>
                  </a:lnTo>
                  <a:lnTo>
                    <a:pt x="532172" y="1137003"/>
                  </a:lnTo>
                  <a:lnTo>
                    <a:pt x="573646" y="1162909"/>
                  </a:lnTo>
                  <a:lnTo>
                    <a:pt x="614423" y="1187425"/>
                  </a:lnTo>
                  <a:lnTo>
                    <a:pt x="654213" y="1210503"/>
                  </a:lnTo>
                  <a:lnTo>
                    <a:pt x="692723" y="1232093"/>
                  </a:lnTo>
                  <a:lnTo>
                    <a:pt x="731232" y="1210503"/>
                  </a:lnTo>
                  <a:lnTo>
                    <a:pt x="771023" y="1187425"/>
                  </a:lnTo>
                  <a:lnTo>
                    <a:pt x="811801" y="1162909"/>
                  </a:lnTo>
                  <a:lnTo>
                    <a:pt x="853275" y="1137003"/>
                  </a:lnTo>
                  <a:lnTo>
                    <a:pt x="895152" y="1109758"/>
                  </a:lnTo>
                  <a:lnTo>
                    <a:pt x="937140" y="1081224"/>
                  </a:lnTo>
                  <a:lnTo>
                    <a:pt x="978947" y="1051449"/>
                  </a:lnTo>
                  <a:lnTo>
                    <a:pt x="1020280" y="1020484"/>
                  </a:lnTo>
                  <a:lnTo>
                    <a:pt x="1060847" y="988377"/>
                  </a:lnTo>
                  <a:lnTo>
                    <a:pt x="1100355" y="955180"/>
                  </a:lnTo>
                  <a:lnTo>
                    <a:pt x="1138513" y="920940"/>
                  </a:lnTo>
                  <a:lnTo>
                    <a:pt x="1175027" y="885709"/>
                  </a:lnTo>
                  <a:lnTo>
                    <a:pt x="1209605" y="849535"/>
                  </a:lnTo>
                  <a:lnTo>
                    <a:pt x="1241956" y="812469"/>
                  </a:lnTo>
                  <a:lnTo>
                    <a:pt x="1271786" y="774559"/>
                  </a:lnTo>
                  <a:lnTo>
                    <a:pt x="1298803" y="735855"/>
                  </a:lnTo>
                  <a:lnTo>
                    <a:pt x="1322715" y="696408"/>
                  </a:lnTo>
                  <a:lnTo>
                    <a:pt x="1343230" y="656266"/>
                  </a:lnTo>
                  <a:lnTo>
                    <a:pt x="1360054" y="615479"/>
                  </a:lnTo>
                  <a:lnTo>
                    <a:pt x="1372897" y="574098"/>
                  </a:lnTo>
                  <a:lnTo>
                    <a:pt x="1381464" y="532170"/>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rgbClr val="ED1C23"/>
            </a:solidFill>
          </p:spPr>
          <p:txBody>
            <a:bodyPr wrap="square" lIns="0" tIns="0" rIns="0" bIns="0" rtlCol="0"/>
            <a:lstStyle/>
            <a:p>
              <a:endParaRPr/>
            </a:p>
          </p:txBody>
        </p:sp>
        <p:sp>
          <p:nvSpPr>
            <p:cNvPr id="18" name="object 18"/>
            <p:cNvSpPr/>
            <p:nvPr/>
          </p:nvSpPr>
          <p:spPr>
            <a:xfrm>
              <a:off x="1740001" y="685682"/>
              <a:ext cx="701040" cy="1232535"/>
            </a:xfrm>
            <a:custGeom>
              <a:avLst/>
              <a:gdLst/>
              <a:ahLst/>
              <a:cxnLst/>
              <a:rect l="l" t="t" r="r" b="b"/>
              <a:pathLst>
                <a:path w="701039" h="1232535">
                  <a:moveTo>
                    <a:pt x="312766" y="0"/>
                  </a:moveTo>
                  <a:lnTo>
                    <a:pt x="253252" y="2629"/>
                  </a:lnTo>
                  <a:lnTo>
                    <a:pt x="200794" y="14109"/>
                  </a:lnTo>
                  <a:lnTo>
                    <a:pt x="154921" y="32404"/>
                  </a:lnTo>
                  <a:lnTo>
                    <a:pt x="115166" y="55476"/>
                  </a:lnTo>
                  <a:lnTo>
                    <a:pt x="81057" y="81290"/>
                  </a:lnTo>
                  <a:lnTo>
                    <a:pt x="52124" y="107809"/>
                  </a:lnTo>
                  <a:lnTo>
                    <a:pt x="7912" y="154816"/>
                  </a:lnTo>
                  <a:lnTo>
                    <a:pt x="0" y="146180"/>
                  </a:lnTo>
                  <a:lnTo>
                    <a:pt x="0" y="1227699"/>
                  </a:lnTo>
                  <a:lnTo>
                    <a:pt x="7912" y="1232093"/>
                  </a:lnTo>
                  <a:lnTo>
                    <a:pt x="46421" y="1210503"/>
                  </a:lnTo>
                  <a:lnTo>
                    <a:pt x="86211" y="1187425"/>
                  </a:lnTo>
                  <a:lnTo>
                    <a:pt x="126990" y="1162909"/>
                  </a:lnTo>
                  <a:lnTo>
                    <a:pt x="168464" y="1137003"/>
                  </a:lnTo>
                  <a:lnTo>
                    <a:pt x="210341" y="1109758"/>
                  </a:lnTo>
                  <a:lnTo>
                    <a:pt x="252329" y="1081224"/>
                  </a:lnTo>
                  <a:lnTo>
                    <a:pt x="294136" y="1051449"/>
                  </a:lnTo>
                  <a:lnTo>
                    <a:pt x="335469" y="1020484"/>
                  </a:lnTo>
                  <a:lnTo>
                    <a:pt x="376036" y="988377"/>
                  </a:lnTo>
                  <a:lnTo>
                    <a:pt x="415544" y="955180"/>
                  </a:lnTo>
                  <a:lnTo>
                    <a:pt x="453702" y="920940"/>
                  </a:lnTo>
                  <a:lnTo>
                    <a:pt x="490216" y="885709"/>
                  </a:lnTo>
                  <a:lnTo>
                    <a:pt x="524794" y="849535"/>
                  </a:lnTo>
                  <a:lnTo>
                    <a:pt x="557145" y="812469"/>
                  </a:lnTo>
                  <a:lnTo>
                    <a:pt x="586975" y="774559"/>
                  </a:lnTo>
                  <a:lnTo>
                    <a:pt x="613992" y="735855"/>
                  </a:lnTo>
                  <a:lnTo>
                    <a:pt x="637904" y="696408"/>
                  </a:lnTo>
                  <a:lnTo>
                    <a:pt x="658418" y="656266"/>
                  </a:lnTo>
                  <a:lnTo>
                    <a:pt x="675243" y="615479"/>
                  </a:lnTo>
                  <a:lnTo>
                    <a:pt x="688085" y="574098"/>
                  </a:lnTo>
                  <a:lnTo>
                    <a:pt x="696653" y="532170"/>
                  </a:lnTo>
                  <a:lnTo>
                    <a:pt x="700654" y="489747"/>
                  </a:lnTo>
                  <a:lnTo>
                    <a:pt x="699795" y="446878"/>
                  </a:lnTo>
                  <a:lnTo>
                    <a:pt x="694477" y="396497"/>
                  </a:lnTo>
                  <a:lnTo>
                    <a:pt x="686491" y="348085"/>
                  </a:lnTo>
                  <a:lnTo>
                    <a:pt x="675685" y="301862"/>
                  </a:lnTo>
                  <a:lnTo>
                    <a:pt x="661913" y="258045"/>
                  </a:lnTo>
                  <a:lnTo>
                    <a:pt x="645023" y="216856"/>
                  </a:lnTo>
                  <a:lnTo>
                    <a:pt x="624868" y="178513"/>
                  </a:lnTo>
                  <a:lnTo>
                    <a:pt x="601298" y="143237"/>
                  </a:lnTo>
                  <a:lnTo>
                    <a:pt x="574163" y="111246"/>
                  </a:lnTo>
                  <a:lnTo>
                    <a:pt x="543315" y="82760"/>
                  </a:lnTo>
                  <a:lnTo>
                    <a:pt x="508605" y="57999"/>
                  </a:lnTo>
                  <a:lnTo>
                    <a:pt x="469882" y="37182"/>
                  </a:lnTo>
                  <a:lnTo>
                    <a:pt x="426999" y="20528"/>
                  </a:lnTo>
                  <a:lnTo>
                    <a:pt x="379806" y="8258"/>
                  </a:lnTo>
                  <a:lnTo>
                    <a:pt x="312766" y="0"/>
                  </a:lnTo>
                  <a:close/>
                </a:path>
              </a:pathLst>
            </a:custGeom>
            <a:solidFill>
              <a:srgbClr val="A70000"/>
            </a:solidFill>
          </p:spPr>
          <p:txBody>
            <a:bodyPr wrap="square" lIns="0" tIns="0" rIns="0" bIns="0" rtlCol="0"/>
            <a:lstStyle/>
            <a:p>
              <a:endParaRPr/>
            </a:p>
          </p:txBody>
        </p:sp>
        <p:sp>
          <p:nvSpPr>
            <p:cNvPr id="19" name="object 19"/>
            <p:cNvSpPr/>
            <p:nvPr/>
          </p:nvSpPr>
          <p:spPr>
            <a:xfrm>
              <a:off x="1260301" y="1019606"/>
              <a:ext cx="975360" cy="564515"/>
            </a:xfrm>
            <a:custGeom>
              <a:avLst/>
              <a:gdLst/>
              <a:ahLst/>
              <a:cxnLst/>
              <a:rect l="l" t="t" r="r" b="b"/>
              <a:pathLst>
                <a:path w="975360" h="564515">
                  <a:moveTo>
                    <a:pt x="545829" y="0"/>
                  </a:moveTo>
                  <a:lnTo>
                    <a:pt x="469184" y="324472"/>
                  </a:lnTo>
                  <a:lnTo>
                    <a:pt x="419769" y="114757"/>
                  </a:lnTo>
                  <a:lnTo>
                    <a:pt x="416979" y="108263"/>
                  </a:lnTo>
                  <a:lnTo>
                    <a:pt x="412293" y="103262"/>
                  </a:lnTo>
                  <a:lnTo>
                    <a:pt x="406205" y="100125"/>
                  </a:lnTo>
                  <a:lnTo>
                    <a:pt x="399207" y="99225"/>
                  </a:lnTo>
                  <a:lnTo>
                    <a:pt x="392328" y="100796"/>
                  </a:lnTo>
                  <a:lnTo>
                    <a:pt x="386566" y="104506"/>
                  </a:lnTo>
                  <a:lnTo>
                    <a:pt x="382379" y="109938"/>
                  </a:lnTo>
                  <a:lnTo>
                    <a:pt x="380221" y="116674"/>
                  </a:lnTo>
                  <a:lnTo>
                    <a:pt x="336177" y="440588"/>
                  </a:lnTo>
                  <a:lnTo>
                    <a:pt x="290762" y="267957"/>
                  </a:lnTo>
                  <a:lnTo>
                    <a:pt x="282736" y="261759"/>
                  </a:lnTo>
                  <a:lnTo>
                    <a:pt x="20125" y="261759"/>
                  </a:lnTo>
                  <a:lnTo>
                    <a:pt x="12289" y="263348"/>
                  </a:lnTo>
                  <a:lnTo>
                    <a:pt x="5892" y="267681"/>
                  </a:lnTo>
                  <a:lnTo>
                    <a:pt x="1580" y="274104"/>
                  </a:lnTo>
                  <a:lnTo>
                    <a:pt x="0" y="281965"/>
                  </a:lnTo>
                  <a:lnTo>
                    <a:pt x="1580" y="289826"/>
                  </a:lnTo>
                  <a:lnTo>
                    <a:pt x="5892" y="296249"/>
                  </a:lnTo>
                  <a:lnTo>
                    <a:pt x="12289" y="300582"/>
                  </a:lnTo>
                  <a:lnTo>
                    <a:pt x="20125" y="302171"/>
                  </a:lnTo>
                  <a:lnTo>
                    <a:pt x="258098" y="302171"/>
                  </a:lnTo>
                  <a:lnTo>
                    <a:pt x="323020" y="548881"/>
                  </a:lnTo>
                  <a:lnTo>
                    <a:pt x="325935" y="555236"/>
                  </a:lnTo>
                  <a:lnTo>
                    <a:pt x="330688" y="560095"/>
                  </a:lnTo>
                  <a:lnTo>
                    <a:pt x="336779" y="563097"/>
                  </a:lnTo>
                  <a:lnTo>
                    <a:pt x="343708" y="563880"/>
                  </a:lnTo>
                  <a:lnTo>
                    <a:pt x="350498" y="562252"/>
                  </a:lnTo>
                  <a:lnTo>
                    <a:pt x="356185" y="558525"/>
                  </a:lnTo>
                  <a:lnTo>
                    <a:pt x="360316" y="553119"/>
                  </a:lnTo>
                  <a:lnTo>
                    <a:pt x="362441" y="546455"/>
                  </a:lnTo>
                  <a:lnTo>
                    <a:pt x="405481" y="229806"/>
                  </a:lnTo>
                  <a:lnTo>
                    <a:pt x="452001" y="427151"/>
                  </a:lnTo>
                  <a:lnTo>
                    <a:pt x="454719" y="433536"/>
                  </a:lnTo>
                  <a:lnTo>
                    <a:pt x="459285" y="438500"/>
                  </a:lnTo>
                  <a:lnTo>
                    <a:pt x="465232" y="441676"/>
                  </a:lnTo>
                  <a:lnTo>
                    <a:pt x="472093" y="442696"/>
                  </a:lnTo>
                  <a:lnTo>
                    <a:pt x="478894" y="441341"/>
                  </a:lnTo>
                  <a:lnTo>
                    <a:pt x="484675" y="437878"/>
                  </a:lnTo>
                  <a:lnTo>
                    <a:pt x="488995" y="432693"/>
                  </a:lnTo>
                  <a:lnTo>
                    <a:pt x="491409" y="426173"/>
                  </a:lnTo>
                  <a:lnTo>
                    <a:pt x="545435" y="133045"/>
                  </a:lnTo>
                  <a:lnTo>
                    <a:pt x="619349" y="547293"/>
                  </a:lnTo>
                  <a:lnTo>
                    <a:pt x="621739" y="553834"/>
                  </a:lnTo>
                  <a:lnTo>
                    <a:pt x="626068" y="559054"/>
                  </a:lnTo>
                  <a:lnTo>
                    <a:pt x="631872" y="562549"/>
                  </a:lnTo>
                  <a:lnTo>
                    <a:pt x="638691" y="563918"/>
                  </a:lnTo>
                  <a:lnTo>
                    <a:pt x="645556" y="562880"/>
                  </a:lnTo>
                  <a:lnTo>
                    <a:pt x="651520" y="559674"/>
                  </a:lnTo>
                  <a:lnTo>
                    <a:pt x="656095" y="554675"/>
                  </a:lnTo>
                  <a:lnTo>
                    <a:pt x="658795" y="548259"/>
                  </a:lnTo>
                  <a:lnTo>
                    <a:pt x="718384" y="288391"/>
                  </a:lnTo>
                  <a:lnTo>
                    <a:pt x="955099" y="288391"/>
                  </a:lnTo>
                  <a:lnTo>
                    <a:pt x="962940" y="286802"/>
                  </a:lnTo>
                  <a:lnTo>
                    <a:pt x="969342" y="282470"/>
                  </a:lnTo>
                  <a:lnTo>
                    <a:pt x="973659" y="276047"/>
                  </a:lnTo>
                  <a:lnTo>
                    <a:pt x="975241" y="268185"/>
                  </a:lnTo>
                  <a:lnTo>
                    <a:pt x="973659" y="260326"/>
                  </a:lnTo>
                  <a:lnTo>
                    <a:pt x="969342" y="253907"/>
                  </a:lnTo>
                  <a:lnTo>
                    <a:pt x="962940" y="249580"/>
                  </a:lnTo>
                  <a:lnTo>
                    <a:pt x="955099" y="247992"/>
                  </a:lnTo>
                  <a:lnTo>
                    <a:pt x="692984" y="247992"/>
                  </a:lnTo>
                  <a:lnTo>
                    <a:pt x="684818" y="254520"/>
                  </a:lnTo>
                  <a:lnTo>
                    <a:pt x="641638" y="442861"/>
                  </a:lnTo>
                  <a:lnTo>
                    <a:pt x="565590" y="16637"/>
                  </a:lnTo>
                  <a:lnTo>
                    <a:pt x="563147" y="9992"/>
                  </a:lnTo>
                  <a:lnTo>
                    <a:pt x="558715" y="4732"/>
                  </a:lnTo>
                  <a:lnTo>
                    <a:pt x="552780" y="1265"/>
                  </a:lnTo>
                  <a:lnTo>
                    <a:pt x="545829" y="0"/>
                  </a:lnTo>
                  <a:close/>
                </a:path>
              </a:pathLst>
            </a:custGeom>
            <a:solidFill>
              <a:srgbClr val="CEEFFF"/>
            </a:solidFill>
          </p:spPr>
          <p:txBody>
            <a:bodyPr wrap="square" lIns="0" tIns="0" rIns="0" bIns="0" rtlCol="0"/>
            <a:lstStyle/>
            <a:p>
              <a:endParaRPr/>
            </a:p>
          </p:txBody>
        </p:sp>
      </p:grpSp>
      <p:sp>
        <p:nvSpPr>
          <p:cNvPr id="21" name="object 21"/>
          <p:cNvSpPr txBox="1">
            <a:spLocks noGrp="1"/>
          </p:cNvSpPr>
          <p:nvPr>
            <p:ph type="title"/>
          </p:nvPr>
        </p:nvSpPr>
        <p:spPr>
          <a:xfrm>
            <a:off x="6240640" y="683723"/>
            <a:ext cx="5807075" cy="1092200"/>
          </a:xfrm>
          <a:prstGeom prst="rect">
            <a:avLst/>
          </a:prstGeom>
        </p:spPr>
        <p:txBody>
          <a:bodyPr vert="horz" wrap="square" lIns="0" tIns="12700" rIns="0" bIns="0" rtlCol="0">
            <a:spAutoFit/>
          </a:bodyPr>
          <a:lstStyle/>
          <a:p>
            <a:pPr marL="12700">
              <a:lnSpc>
                <a:spcPct val="100000"/>
              </a:lnSpc>
              <a:spcBef>
                <a:spcPts val="100"/>
              </a:spcBef>
              <a:tabLst>
                <a:tab pos="1889760" algn="l"/>
                <a:tab pos="4063365" algn="l"/>
              </a:tabLst>
            </a:pPr>
            <a:r>
              <a:rPr spc="-25"/>
              <a:t>Hoe</a:t>
            </a:r>
            <a:r>
              <a:t>	</a:t>
            </a:r>
            <a:r>
              <a:rPr spc="-20"/>
              <a:t>komt</a:t>
            </a:r>
            <a:r>
              <a:t>	</a:t>
            </a:r>
            <a:r>
              <a:rPr spc="-20"/>
              <a:t>het?</a:t>
            </a:r>
          </a:p>
        </p:txBody>
      </p:sp>
      <p:sp>
        <p:nvSpPr>
          <p:cNvPr id="22" name="object 22"/>
          <p:cNvSpPr txBox="1"/>
          <p:nvPr/>
        </p:nvSpPr>
        <p:spPr>
          <a:xfrm>
            <a:off x="275584" y="6173340"/>
            <a:ext cx="5514340" cy="3192862"/>
          </a:xfrm>
          <a:prstGeom prst="rect">
            <a:avLst/>
          </a:prstGeom>
        </p:spPr>
        <p:txBody>
          <a:bodyPr vert="horz" wrap="square" lIns="0" tIns="111125" rIns="0" bIns="0" rtlCol="0" anchor="t">
            <a:spAutoFit/>
          </a:bodyPr>
          <a:lstStyle/>
          <a:p>
            <a:pPr marL="634365" algn="just">
              <a:lnSpc>
                <a:spcPct val="100000"/>
              </a:lnSpc>
              <a:spcBef>
                <a:spcPts val="875"/>
              </a:spcBef>
            </a:pPr>
            <a:r>
              <a:rPr sz="2000" i="1" spc="-150">
                <a:latin typeface="Ariel"/>
                <a:cs typeface="Arial"/>
              </a:rPr>
              <a:t>Een</a:t>
            </a:r>
            <a:r>
              <a:rPr sz="2000" i="1" spc="-35">
                <a:latin typeface="Ariel"/>
                <a:cs typeface="Arial"/>
              </a:rPr>
              <a:t> </a:t>
            </a:r>
            <a:r>
              <a:rPr sz="2000" i="1" spc="-25" err="1">
                <a:latin typeface="Ariel"/>
                <a:cs typeface="Arial"/>
              </a:rPr>
              <a:t>vergelijking</a:t>
            </a:r>
            <a:r>
              <a:rPr sz="2000" i="1" spc="-30">
                <a:latin typeface="Ariel"/>
                <a:cs typeface="Arial"/>
              </a:rPr>
              <a:t> </a:t>
            </a:r>
            <a:r>
              <a:rPr sz="2000" i="1" err="1">
                <a:latin typeface="Ariel"/>
                <a:cs typeface="Arial"/>
              </a:rPr>
              <a:t>voor</a:t>
            </a:r>
            <a:r>
              <a:rPr sz="2000" i="1" spc="-35">
                <a:latin typeface="Ariel"/>
                <a:cs typeface="Arial"/>
              </a:rPr>
              <a:t> </a:t>
            </a:r>
            <a:r>
              <a:rPr sz="2000" i="1" spc="-80" err="1">
                <a:latin typeface="Ariel"/>
                <a:cs typeface="Arial"/>
              </a:rPr>
              <a:t>een</a:t>
            </a:r>
            <a:r>
              <a:rPr sz="2000" i="1" spc="-30">
                <a:latin typeface="Ariel"/>
                <a:cs typeface="Arial"/>
              </a:rPr>
              <a:t> </a:t>
            </a:r>
            <a:r>
              <a:rPr sz="2000" i="1" spc="-50" err="1">
                <a:latin typeface="Ariel"/>
                <a:cs typeface="Arial"/>
              </a:rPr>
              <a:t>hoge</a:t>
            </a:r>
            <a:r>
              <a:rPr sz="2000" i="1" spc="-30">
                <a:latin typeface="Ariel"/>
                <a:cs typeface="Arial"/>
              </a:rPr>
              <a:t> </a:t>
            </a:r>
            <a:r>
              <a:rPr sz="2000" i="1" spc="-10" err="1">
                <a:latin typeface="Ariel"/>
                <a:cs typeface="Arial"/>
              </a:rPr>
              <a:t>bloeddruk</a:t>
            </a:r>
            <a:endParaRPr sz="2000" err="1">
              <a:latin typeface="Ariel"/>
              <a:cs typeface="Arial"/>
            </a:endParaRPr>
          </a:p>
          <a:p>
            <a:pPr marL="12700" marR="5080" algn="just">
              <a:lnSpc>
                <a:spcPct val="114900"/>
              </a:lnSpc>
              <a:spcBef>
                <a:spcPts val="390"/>
              </a:spcBef>
            </a:pPr>
            <a:r>
              <a:rPr lang="nl-BE" sz="1900">
                <a:latin typeface="Ariel"/>
                <a:cs typeface="Arial"/>
              </a:rPr>
              <a:t>Een hoge bloeddruk kan je vergelijken met een tuinslang waar je op gaat staan. Het water kan dan minder goed door de slang stromen. Hierdoor is er meer druk nodig om het water door de slang te laten lopen. In</a:t>
            </a:r>
            <a:r>
              <a:rPr lang="nl-BE" sz="1900" spc="-75">
                <a:latin typeface="Ariel"/>
                <a:cs typeface="Arial"/>
              </a:rPr>
              <a:t> </a:t>
            </a:r>
            <a:r>
              <a:rPr lang="nl-BE" sz="1900">
                <a:latin typeface="Ariel"/>
                <a:cs typeface="Arial"/>
              </a:rPr>
              <a:t>je</a:t>
            </a:r>
            <a:r>
              <a:rPr lang="nl-BE" sz="1900" spc="-70">
                <a:latin typeface="Ariel"/>
                <a:cs typeface="Arial"/>
              </a:rPr>
              <a:t> </a:t>
            </a:r>
            <a:r>
              <a:rPr lang="nl-BE" sz="1900">
                <a:latin typeface="Ariel"/>
                <a:cs typeface="Arial"/>
              </a:rPr>
              <a:t>lichaam</a:t>
            </a:r>
            <a:r>
              <a:rPr lang="nl-BE" sz="1900" spc="-70">
                <a:latin typeface="Ariel"/>
                <a:cs typeface="Arial"/>
              </a:rPr>
              <a:t> </a:t>
            </a:r>
            <a:r>
              <a:rPr lang="nl-BE" sz="1900">
                <a:latin typeface="Ariel"/>
                <a:cs typeface="Arial"/>
              </a:rPr>
              <a:t>is</a:t>
            </a:r>
            <a:r>
              <a:rPr lang="nl-BE" sz="1900" spc="-70">
                <a:latin typeface="Ariel"/>
                <a:cs typeface="Arial"/>
              </a:rPr>
              <a:t> </a:t>
            </a:r>
            <a:r>
              <a:rPr lang="nl-BE" sz="1900" spc="50">
                <a:latin typeface="Ariel"/>
                <a:cs typeface="Arial"/>
              </a:rPr>
              <a:t>dit</a:t>
            </a:r>
            <a:r>
              <a:rPr lang="nl-BE" sz="1900" spc="-70">
                <a:latin typeface="Ariel"/>
                <a:cs typeface="Arial"/>
              </a:rPr>
              <a:t> </a:t>
            </a:r>
            <a:r>
              <a:rPr lang="nl-BE" sz="1900">
                <a:latin typeface="Ariel"/>
                <a:cs typeface="Arial"/>
              </a:rPr>
              <a:t>hetzelfde,</a:t>
            </a:r>
            <a:r>
              <a:rPr lang="nl-BE" sz="1900" spc="-70">
                <a:latin typeface="Ariel"/>
                <a:cs typeface="Arial"/>
              </a:rPr>
              <a:t> </a:t>
            </a:r>
            <a:r>
              <a:rPr lang="nl-BE" sz="1900" spc="45">
                <a:latin typeface="Ariel"/>
                <a:cs typeface="Arial"/>
              </a:rPr>
              <a:t>doordat</a:t>
            </a:r>
            <a:r>
              <a:rPr lang="nl-BE" sz="1900" spc="-75">
                <a:latin typeface="Ariel"/>
                <a:cs typeface="Arial"/>
              </a:rPr>
              <a:t> </a:t>
            </a:r>
            <a:r>
              <a:rPr lang="nl-BE" sz="1900">
                <a:latin typeface="Ariel"/>
                <a:cs typeface="Arial"/>
              </a:rPr>
              <a:t>je</a:t>
            </a:r>
            <a:r>
              <a:rPr lang="nl-BE" sz="1900" spc="-70">
                <a:latin typeface="Ariel"/>
                <a:cs typeface="Arial"/>
              </a:rPr>
              <a:t> </a:t>
            </a:r>
            <a:r>
              <a:rPr lang="nl-BE" sz="1900" spc="-10">
                <a:latin typeface="Ariel"/>
                <a:cs typeface="Arial"/>
              </a:rPr>
              <a:t>bloedvaten </a:t>
            </a:r>
            <a:r>
              <a:rPr lang="nl-BE" sz="1900">
                <a:latin typeface="Ariel"/>
                <a:cs typeface="Arial"/>
              </a:rPr>
              <a:t>vernauwd</a:t>
            </a:r>
            <a:r>
              <a:rPr lang="nl-BE" sz="1900" spc="-10">
                <a:latin typeface="Ariel"/>
                <a:cs typeface="Arial"/>
              </a:rPr>
              <a:t>  </a:t>
            </a:r>
            <a:r>
              <a:rPr lang="nl-BE" sz="1900">
                <a:latin typeface="Ariel"/>
                <a:cs typeface="Arial"/>
              </a:rPr>
              <a:t>zijn,</a:t>
            </a:r>
            <a:r>
              <a:rPr lang="nl-BE" sz="1900" spc="-5">
                <a:latin typeface="Ariel"/>
                <a:cs typeface="Arial"/>
              </a:rPr>
              <a:t>  </a:t>
            </a:r>
            <a:r>
              <a:rPr lang="nl-BE" sz="1900">
                <a:latin typeface="Ariel"/>
                <a:cs typeface="Arial"/>
              </a:rPr>
              <a:t>zal</a:t>
            </a:r>
            <a:r>
              <a:rPr lang="nl-BE" sz="1900" spc="-5">
                <a:latin typeface="Ariel"/>
                <a:cs typeface="Arial"/>
              </a:rPr>
              <a:t>  </a:t>
            </a:r>
            <a:r>
              <a:rPr lang="nl-BE" sz="1900">
                <a:latin typeface="Ariel"/>
                <a:cs typeface="Arial"/>
              </a:rPr>
              <a:t>je</a:t>
            </a:r>
            <a:r>
              <a:rPr lang="nl-BE" sz="1900" spc="-10">
                <a:latin typeface="Ariel"/>
                <a:cs typeface="Arial"/>
              </a:rPr>
              <a:t>  </a:t>
            </a:r>
            <a:r>
              <a:rPr lang="nl-BE" sz="1900">
                <a:latin typeface="Ariel"/>
                <a:cs typeface="Arial"/>
              </a:rPr>
              <a:t>hart</a:t>
            </a:r>
            <a:r>
              <a:rPr lang="nl-BE" sz="1900" spc="-5">
                <a:latin typeface="Ariel"/>
                <a:cs typeface="Arial"/>
              </a:rPr>
              <a:t>  </a:t>
            </a:r>
            <a:r>
              <a:rPr lang="nl-BE" sz="1900">
                <a:latin typeface="Ariel"/>
                <a:cs typeface="Arial"/>
              </a:rPr>
              <a:t>meer</a:t>
            </a:r>
            <a:r>
              <a:rPr lang="nl-BE" sz="1900" spc="-5">
                <a:latin typeface="Ariel"/>
                <a:cs typeface="Arial"/>
              </a:rPr>
              <a:t>  </a:t>
            </a:r>
            <a:r>
              <a:rPr lang="nl-BE" sz="1900">
                <a:latin typeface="Ariel"/>
                <a:cs typeface="Arial"/>
              </a:rPr>
              <a:t>moeite</a:t>
            </a:r>
            <a:r>
              <a:rPr lang="nl-BE" sz="1900" spc="-10">
                <a:latin typeface="Ariel"/>
                <a:cs typeface="Arial"/>
              </a:rPr>
              <a:t>  moeten </a:t>
            </a:r>
            <a:r>
              <a:rPr lang="nl-BE" sz="1900">
                <a:latin typeface="Ariel"/>
                <a:cs typeface="Arial"/>
              </a:rPr>
              <a:t>doen</a:t>
            </a:r>
            <a:r>
              <a:rPr lang="nl-BE" sz="1900" spc="20">
                <a:latin typeface="Ariel"/>
                <a:cs typeface="Arial"/>
              </a:rPr>
              <a:t> </a:t>
            </a:r>
            <a:r>
              <a:rPr lang="nl-BE" sz="1900" spc="55">
                <a:latin typeface="Ariel"/>
                <a:cs typeface="Arial"/>
              </a:rPr>
              <a:t>om</a:t>
            </a:r>
            <a:r>
              <a:rPr lang="nl-BE" sz="1900" spc="25">
                <a:latin typeface="Ariel"/>
                <a:cs typeface="Arial"/>
              </a:rPr>
              <a:t> </a:t>
            </a:r>
            <a:r>
              <a:rPr lang="nl-BE" sz="1900">
                <a:latin typeface="Ariel"/>
                <a:cs typeface="Arial"/>
              </a:rPr>
              <a:t>deze</a:t>
            </a:r>
            <a:r>
              <a:rPr lang="nl-BE" sz="1900" spc="25">
                <a:latin typeface="Ariel"/>
                <a:cs typeface="Arial"/>
              </a:rPr>
              <a:t> </a:t>
            </a:r>
            <a:r>
              <a:rPr lang="nl-BE" sz="1900">
                <a:latin typeface="Ariel"/>
                <a:cs typeface="Arial"/>
              </a:rPr>
              <a:t>bloedvaten</a:t>
            </a:r>
            <a:r>
              <a:rPr lang="nl-BE" sz="1900" spc="25">
                <a:latin typeface="Ariel"/>
                <a:cs typeface="Arial"/>
              </a:rPr>
              <a:t> </a:t>
            </a:r>
            <a:r>
              <a:rPr lang="nl-BE" sz="1900">
                <a:latin typeface="Ariel"/>
                <a:cs typeface="Arial"/>
              </a:rPr>
              <a:t>met</a:t>
            </a:r>
            <a:r>
              <a:rPr lang="nl-BE" sz="1900" spc="25">
                <a:latin typeface="Ariel"/>
                <a:cs typeface="Arial"/>
              </a:rPr>
              <a:t> </a:t>
            </a:r>
            <a:r>
              <a:rPr lang="nl-BE" sz="1900">
                <a:latin typeface="Ariel"/>
                <a:cs typeface="Arial"/>
              </a:rPr>
              <a:t>bloed</a:t>
            </a:r>
            <a:r>
              <a:rPr lang="nl-BE" sz="1900" spc="25">
                <a:latin typeface="Ariel"/>
                <a:cs typeface="Arial"/>
              </a:rPr>
              <a:t> </a:t>
            </a:r>
            <a:r>
              <a:rPr lang="nl-BE" sz="1900">
                <a:latin typeface="Ariel"/>
                <a:cs typeface="Arial"/>
              </a:rPr>
              <a:t>te</a:t>
            </a:r>
            <a:r>
              <a:rPr lang="nl-BE" sz="1900" spc="25">
                <a:latin typeface="Ariel"/>
                <a:cs typeface="Arial"/>
              </a:rPr>
              <a:t> </a:t>
            </a:r>
            <a:r>
              <a:rPr lang="nl-BE" sz="1900" spc="-10">
                <a:latin typeface="Ariel"/>
                <a:cs typeface="Arial"/>
              </a:rPr>
              <a:t>vullen.</a:t>
            </a:r>
            <a:endParaRPr lang="nl-BE" sz="1900">
              <a:latin typeface="Ariel"/>
              <a:cs typeface="Arial"/>
            </a:endParaRPr>
          </a:p>
          <a:p>
            <a:pPr marL="12700" marR="5080" algn="just">
              <a:lnSpc>
                <a:spcPct val="114900"/>
              </a:lnSpc>
              <a:spcBef>
                <a:spcPts val="390"/>
              </a:spcBef>
            </a:pPr>
            <a:endParaRPr sz="1900">
              <a:latin typeface="Ariel"/>
              <a:cs typeface="Arial"/>
            </a:endParaRPr>
          </a:p>
        </p:txBody>
      </p:sp>
      <p:pic>
        <p:nvPicPr>
          <p:cNvPr id="24" name="object 24"/>
          <p:cNvPicPr/>
          <p:nvPr/>
        </p:nvPicPr>
        <p:blipFill>
          <a:blip r:embed="rId2" cstate="print"/>
          <a:stretch>
            <a:fillRect/>
          </a:stretch>
        </p:blipFill>
        <p:spPr>
          <a:xfrm>
            <a:off x="3673449" y="4119803"/>
            <a:ext cx="638175" cy="571500"/>
          </a:xfrm>
          <a:prstGeom prst="rect">
            <a:avLst/>
          </a:prstGeom>
        </p:spPr>
      </p:pic>
      <p:pic>
        <p:nvPicPr>
          <p:cNvPr id="25" name="object 25"/>
          <p:cNvPicPr/>
          <p:nvPr/>
        </p:nvPicPr>
        <p:blipFill>
          <a:blip r:embed="rId3" cstate="print"/>
          <a:stretch>
            <a:fillRect/>
          </a:stretch>
        </p:blipFill>
        <p:spPr>
          <a:xfrm>
            <a:off x="4311586" y="2686367"/>
            <a:ext cx="809625" cy="762000"/>
          </a:xfrm>
          <a:prstGeom prst="rect">
            <a:avLst/>
          </a:prstGeom>
        </p:spPr>
      </p:pic>
      <p:pic>
        <p:nvPicPr>
          <p:cNvPr id="26" name="object 26"/>
          <p:cNvPicPr/>
          <p:nvPr/>
        </p:nvPicPr>
        <p:blipFill>
          <a:blip r:embed="rId4" cstate="print"/>
          <a:stretch>
            <a:fillRect/>
          </a:stretch>
        </p:blipFill>
        <p:spPr>
          <a:xfrm>
            <a:off x="3796119" y="5383504"/>
            <a:ext cx="514350" cy="723900"/>
          </a:xfrm>
          <a:prstGeom prst="rect">
            <a:avLst/>
          </a:prstGeom>
        </p:spPr>
      </p:pic>
      <p:pic>
        <p:nvPicPr>
          <p:cNvPr id="27" name="object 27"/>
          <p:cNvPicPr/>
          <p:nvPr/>
        </p:nvPicPr>
        <p:blipFill>
          <a:blip r:embed="rId5" cstate="print"/>
          <a:stretch>
            <a:fillRect/>
          </a:stretch>
        </p:blipFill>
        <p:spPr>
          <a:xfrm>
            <a:off x="13950568" y="2712986"/>
            <a:ext cx="666750" cy="609600"/>
          </a:xfrm>
          <a:prstGeom prst="rect">
            <a:avLst/>
          </a:prstGeom>
        </p:spPr>
      </p:pic>
      <p:grpSp>
        <p:nvGrpSpPr>
          <p:cNvPr id="28" name="object 28"/>
          <p:cNvGrpSpPr/>
          <p:nvPr/>
        </p:nvGrpSpPr>
        <p:grpSpPr>
          <a:xfrm>
            <a:off x="7246762" y="2731083"/>
            <a:ext cx="4250690" cy="3092450"/>
            <a:chOff x="7246762" y="2731083"/>
            <a:chExt cx="4250690" cy="3092450"/>
          </a:xfrm>
        </p:grpSpPr>
        <p:pic>
          <p:nvPicPr>
            <p:cNvPr id="29" name="object 29"/>
            <p:cNvPicPr/>
            <p:nvPr/>
          </p:nvPicPr>
          <p:blipFill>
            <a:blip r:embed="rId6" cstate="print"/>
            <a:stretch>
              <a:fillRect/>
            </a:stretch>
          </p:blipFill>
          <p:spPr>
            <a:xfrm>
              <a:off x="8501736" y="2731083"/>
              <a:ext cx="2995248" cy="2590121"/>
            </a:xfrm>
            <a:prstGeom prst="rect">
              <a:avLst/>
            </a:prstGeom>
          </p:spPr>
        </p:pic>
        <p:pic>
          <p:nvPicPr>
            <p:cNvPr id="30" name="object 30"/>
            <p:cNvPicPr/>
            <p:nvPr/>
          </p:nvPicPr>
          <p:blipFill>
            <a:blip r:embed="rId7" cstate="print"/>
            <a:stretch>
              <a:fillRect/>
            </a:stretch>
          </p:blipFill>
          <p:spPr>
            <a:xfrm>
              <a:off x="7246762" y="3230350"/>
              <a:ext cx="4198461" cy="2593040"/>
            </a:xfrm>
            <a:prstGeom prst="rect">
              <a:avLst/>
            </a:prstGeom>
          </p:spPr>
        </p:pic>
      </p:grpSp>
      <p:sp>
        <p:nvSpPr>
          <p:cNvPr id="31" name="object 31"/>
          <p:cNvSpPr/>
          <p:nvPr/>
        </p:nvSpPr>
        <p:spPr>
          <a:xfrm>
            <a:off x="13237210" y="5519559"/>
            <a:ext cx="209550" cy="608965"/>
          </a:xfrm>
          <a:custGeom>
            <a:avLst/>
            <a:gdLst/>
            <a:ahLst/>
            <a:cxnLst/>
            <a:rect l="l" t="t" r="r" b="b"/>
            <a:pathLst>
              <a:path w="209550" h="608964">
                <a:moveTo>
                  <a:pt x="209550" y="7073"/>
                </a:moveTo>
                <a:lnTo>
                  <a:pt x="202565" y="0"/>
                </a:lnTo>
                <a:lnTo>
                  <a:pt x="185293" y="0"/>
                </a:lnTo>
                <a:lnTo>
                  <a:pt x="178308" y="7073"/>
                </a:lnTo>
                <a:lnTo>
                  <a:pt x="178295" y="15760"/>
                </a:lnTo>
                <a:lnTo>
                  <a:pt x="176568" y="26289"/>
                </a:lnTo>
                <a:lnTo>
                  <a:pt x="173888" y="26289"/>
                </a:lnTo>
                <a:lnTo>
                  <a:pt x="173888" y="42811"/>
                </a:lnTo>
                <a:lnTo>
                  <a:pt x="171297" y="58724"/>
                </a:lnTo>
                <a:lnTo>
                  <a:pt x="164414" y="71361"/>
                </a:lnTo>
                <a:lnTo>
                  <a:pt x="155422" y="71361"/>
                </a:lnTo>
                <a:lnTo>
                  <a:pt x="155422" y="87884"/>
                </a:lnTo>
                <a:lnTo>
                  <a:pt x="152692" y="92925"/>
                </a:lnTo>
                <a:lnTo>
                  <a:pt x="126060" y="121539"/>
                </a:lnTo>
                <a:lnTo>
                  <a:pt x="104762" y="139484"/>
                </a:lnTo>
                <a:lnTo>
                  <a:pt x="83426" y="121539"/>
                </a:lnTo>
                <a:lnTo>
                  <a:pt x="56794" y="92925"/>
                </a:lnTo>
                <a:lnTo>
                  <a:pt x="54051" y="87884"/>
                </a:lnTo>
                <a:lnTo>
                  <a:pt x="155422" y="87884"/>
                </a:lnTo>
                <a:lnTo>
                  <a:pt x="155422" y="71361"/>
                </a:lnTo>
                <a:lnTo>
                  <a:pt x="45072" y="71361"/>
                </a:lnTo>
                <a:lnTo>
                  <a:pt x="38214" y="58724"/>
                </a:lnTo>
                <a:lnTo>
                  <a:pt x="35623" y="42811"/>
                </a:lnTo>
                <a:lnTo>
                  <a:pt x="173888" y="42811"/>
                </a:lnTo>
                <a:lnTo>
                  <a:pt x="173888" y="26289"/>
                </a:lnTo>
                <a:lnTo>
                  <a:pt x="32943" y="26289"/>
                </a:lnTo>
                <a:lnTo>
                  <a:pt x="31242" y="15760"/>
                </a:lnTo>
                <a:lnTo>
                  <a:pt x="31242" y="7073"/>
                </a:lnTo>
                <a:lnTo>
                  <a:pt x="24257" y="0"/>
                </a:lnTo>
                <a:lnTo>
                  <a:pt x="6985" y="0"/>
                </a:lnTo>
                <a:lnTo>
                  <a:pt x="0" y="7073"/>
                </a:lnTo>
                <a:lnTo>
                  <a:pt x="0" y="15760"/>
                </a:lnTo>
                <a:lnTo>
                  <a:pt x="8585" y="68783"/>
                </a:lnTo>
                <a:lnTo>
                  <a:pt x="30822" y="110426"/>
                </a:lnTo>
                <a:lnTo>
                  <a:pt x="61391" y="143878"/>
                </a:lnTo>
                <a:lnTo>
                  <a:pt x="80441" y="160020"/>
                </a:lnTo>
                <a:lnTo>
                  <a:pt x="61391" y="176136"/>
                </a:lnTo>
                <a:lnTo>
                  <a:pt x="30822" y="209588"/>
                </a:lnTo>
                <a:lnTo>
                  <a:pt x="8585" y="251218"/>
                </a:lnTo>
                <a:lnTo>
                  <a:pt x="0" y="304228"/>
                </a:lnTo>
                <a:lnTo>
                  <a:pt x="8585" y="357251"/>
                </a:lnTo>
                <a:lnTo>
                  <a:pt x="30822" y="398881"/>
                </a:lnTo>
                <a:lnTo>
                  <a:pt x="61391" y="432320"/>
                </a:lnTo>
                <a:lnTo>
                  <a:pt x="80454" y="448462"/>
                </a:lnTo>
                <a:lnTo>
                  <a:pt x="61391" y="464604"/>
                </a:lnTo>
                <a:lnTo>
                  <a:pt x="30822" y="498043"/>
                </a:lnTo>
                <a:lnTo>
                  <a:pt x="17983" y="522071"/>
                </a:lnTo>
                <a:lnTo>
                  <a:pt x="14859" y="522071"/>
                </a:lnTo>
                <a:lnTo>
                  <a:pt x="14859" y="527939"/>
                </a:lnTo>
                <a:lnTo>
                  <a:pt x="8585" y="539686"/>
                </a:lnTo>
                <a:lnTo>
                  <a:pt x="0" y="592696"/>
                </a:lnTo>
                <a:lnTo>
                  <a:pt x="0" y="601408"/>
                </a:lnTo>
                <a:lnTo>
                  <a:pt x="6985" y="608444"/>
                </a:lnTo>
                <a:lnTo>
                  <a:pt x="15608" y="608444"/>
                </a:lnTo>
                <a:lnTo>
                  <a:pt x="24257" y="608444"/>
                </a:lnTo>
                <a:lnTo>
                  <a:pt x="31242" y="601408"/>
                </a:lnTo>
                <a:lnTo>
                  <a:pt x="31242" y="592696"/>
                </a:lnTo>
                <a:lnTo>
                  <a:pt x="32702" y="583679"/>
                </a:lnTo>
                <a:lnTo>
                  <a:pt x="176834" y="583679"/>
                </a:lnTo>
                <a:lnTo>
                  <a:pt x="178308" y="592696"/>
                </a:lnTo>
                <a:lnTo>
                  <a:pt x="178308" y="601408"/>
                </a:lnTo>
                <a:lnTo>
                  <a:pt x="185293" y="608444"/>
                </a:lnTo>
                <a:lnTo>
                  <a:pt x="193929" y="608444"/>
                </a:lnTo>
                <a:lnTo>
                  <a:pt x="202565" y="608444"/>
                </a:lnTo>
                <a:lnTo>
                  <a:pt x="209550" y="601408"/>
                </a:lnTo>
                <a:lnTo>
                  <a:pt x="209550" y="592696"/>
                </a:lnTo>
                <a:lnTo>
                  <a:pt x="200964" y="539686"/>
                </a:lnTo>
                <a:lnTo>
                  <a:pt x="178765" y="498043"/>
                </a:lnTo>
                <a:lnTo>
                  <a:pt x="174129" y="492975"/>
                </a:lnTo>
                <a:lnTo>
                  <a:pt x="174129" y="567156"/>
                </a:lnTo>
                <a:lnTo>
                  <a:pt x="35382" y="567156"/>
                </a:lnTo>
                <a:lnTo>
                  <a:pt x="38214" y="549719"/>
                </a:lnTo>
                <a:lnTo>
                  <a:pt x="44246" y="538594"/>
                </a:lnTo>
                <a:lnTo>
                  <a:pt x="165239" y="538594"/>
                </a:lnTo>
                <a:lnTo>
                  <a:pt x="171297" y="549719"/>
                </a:lnTo>
                <a:lnTo>
                  <a:pt x="174129" y="567156"/>
                </a:lnTo>
                <a:lnTo>
                  <a:pt x="174129" y="492975"/>
                </a:lnTo>
                <a:lnTo>
                  <a:pt x="156248" y="473417"/>
                </a:lnTo>
                <a:lnTo>
                  <a:pt x="156248" y="522071"/>
                </a:lnTo>
                <a:lnTo>
                  <a:pt x="53225" y="522071"/>
                </a:lnTo>
                <a:lnTo>
                  <a:pt x="56794" y="515518"/>
                </a:lnTo>
                <a:lnTo>
                  <a:pt x="83426" y="486930"/>
                </a:lnTo>
                <a:lnTo>
                  <a:pt x="104762" y="468998"/>
                </a:lnTo>
                <a:lnTo>
                  <a:pt x="126060" y="486930"/>
                </a:lnTo>
                <a:lnTo>
                  <a:pt x="152692" y="515518"/>
                </a:lnTo>
                <a:lnTo>
                  <a:pt x="156248" y="522071"/>
                </a:lnTo>
                <a:lnTo>
                  <a:pt x="156248" y="473417"/>
                </a:lnTo>
                <a:lnTo>
                  <a:pt x="148196" y="464604"/>
                </a:lnTo>
                <a:lnTo>
                  <a:pt x="129095" y="448462"/>
                </a:lnTo>
                <a:lnTo>
                  <a:pt x="148196" y="432320"/>
                </a:lnTo>
                <a:lnTo>
                  <a:pt x="178765" y="398881"/>
                </a:lnTo>
                <a:lnTo>
                  <a:pt x="200964" y="357251"/>
                </a:lnTo>
                <a:lnTo>
                  <a:pt x="209550" y="304228"/>
                </a:lnTo>
                <a:lnTo>
                  <a:pt x="200964" y="251218"/>
                </a:lnTo>
                <a:lnTo>
                  <a:pt x="178765" y="209588"/>
                </a:lnTo>
                <a:lnTo>
                  <a:pt x="178295" y="209080"/>
                </a:lnTo>
                <a:lnTo>
                  <a:pt x="178295" y="304228"/>
                </a:lnTo>
                <a:lnTo>
                  <a:pt x="176149" y="317385"/>
                </a:lnTo>
                <a:lnTo>
                  <a:pt x="173456" y="317385"/>
                </a:lnTo>
                <a:lnTo>
                  <a:pt x="173456" y="333908"/>
                </a:lnTo>
                <a:lnTo>
                  <a:pt x="171297" y="347192"/>
                </a:lnTo>
                <a:lnTo>
                  <a:pt x="161251" y="365645"/>
                </a:lnTo>
                <a:lnTo>
                  <a:pt x="151993" y="365645"/>
                </a:lnTo>
                <a:lnTo>
                  <a:pt x="151993" y="382143"/>
                </a:lnTo>
                <a:lnTo>
                  <a:pt x="126060" y="410006"/>
                </a:lnTo>
                <a:lnTo>
                  <a:pt x="104762" y="427939"/>
                </a:lnTo>
                <a:lnTo>
                  <a:pt x="83426" y="410006"/>
                </a:lnTo>
                <a:lnTo>
                  <a:pt x="57480" y="382143"/>
                </a:lnTo>
                <a:lnTo>
                  <a:pt x="151993" y="382143"/>
                </a:lnTo>
                <a:lnTo>
                  <a:pt x="151993" y="365645"/>
                </a:lnTo>
                <a:lnTo>
                  <a:pt x="48234" y="365645"/>
                </a:lnTo>
                <a:lnTo>
                  <a:pt x="38214" y="347192"/>
                </a:lnTo>
                <a:lnTo>
                  <a:pt x="36055" y="333908"/>
                </a:lnTo>
                <a:lnTo>
                  <a:pt x="173456" y="333908"/>
                </a:lnTo>
                <a:lnTo>
                  <a:pt x="173456" y="317385"/>
                </a:lnTo>
                <a:lnTo>
                  <a:pt x="33375" y="317385"/>
                </a:lnTo>
                <a:lnTo>
                  <a:pt x="31242" y="304228"/>
                </a:lnTo>
                <a:lnTo>
                  <a:pt x="34251" y="285635"/>
                </a:lnTo>
                <a:lnTo>
                  <a:pt x="175260" y="285635"/>
                </a:lnTo>
                <a:lnTo>
                  <a:pt x="178295" y="304228"/>
                </a:lnTo>
                <a:lnTo>
                  <a:pt x="178295" y="209080"/>
                </a:lnTo>
                <a:lnTo>
                  <a:pt x="172567" y="202806"/>
                </a:lnTo>
                <a:lnTo>
                  <a:pt x="172567" y="269113"/>
                </a:lnTo>
                <a:lnTo>
                  <a:pt x="36931" y="269113"/>
                </a:lnTo>
                <a:lnTo>
                  <a:pt x="38214" y="261277"/>
                </a:lnTo>
                <a:lnTo>
                  <a:pt x="51193" y="237363"/>
                </a:lnTo>
                <a:lnTo>
                  <a:pt x="158280" y="237363"/>
                </a:lnTo>
                <a:lnTo>
                  <a:pt x="171297" y="261277"/>
                </a:lnTo>
                <a:lnTo>
                  <a:pt x="172567" y="269113"/>
                </a:lnTo>
                <a:lnTo>
                  <a:pt x="172567" y="202806"/>
                </a:lnTo>
                <a:lnTo>
                  <a:pt x="148196" y="176136"/>
                </a:lnTo>
                <a:lnTo>
                  <a:pt x="146875" y="175031"/>
                </a:lnTo>
                <a:lnTo>
                  <a:pt x="146875" y="220840"/>
                </a:lnTo>
                <a:lnTo>
                  <a:pt x="62598" y="220840"/>
                </a:lnTo>
                <a:lnTo>
                  <a:pt x="83426" y="198475"/>
                </a:lnTo>
                <a:lnTo>
                  <a:pt x="104762" y="180555"/>
                </a:lnTo>
                <a:lnTo>
                  <a:pt x="126060" y="198475"/>
                </a:lnTo>
                <a:lnTo>
                  <a:pt x="146875" y="220840"/>
                </a:lnTo>
                <a:lnTo>
                  <a:pt x="146875" y="175031"/>
                </a:lnTo>
                <a:lnTo>
                  <a:pt x="129108" y="160020"/>
                </a:lnTo>
                <a:lnTo>
                  <a:pt x="148196" y="143878"/>
                </a:lnTo>
                <a:lnTo>
                  <a:pt x="178765" y="110426"/>
                </a:lnTo>
                <a:lnTo>
                  <a:pt x="190779" y="87884"/>
                </a:lnTo>
                <a:lnTo>
                  <a:pt x="193192" y="87884"/>
                </a:lnTo>
                <a:lnTo>
                  <a:pt x="193192" y="83375"/>
                </a:lnTo>
                <a:lnTo>
                  <a:pt x="200964" y="68783"/>
                </a:lnTo>
                <a:lnTo>
                  <a:pt x="209550" y="15760"/>
                </a:lnTo>
                <a:lnTo>
                  <a:pt x="209550" y="7073"/>
                </a:lnTo>
                <a:close/>
              </a:path>
            </a:pathLst>
          </a:custGeom>
          <a:solidFill>
            <a:srgbClr val="000000"/>
          </a:solidFill>
        </p:spPr>
        <p:txBody>
          <a:bodyPr wrap="square" lIns="0" tIns="0" rIns="0" bIns="0" rtlCol="0"/>
          <a:lstStyle/>
          <a:p>
            <a:endParaRPr/>
          </a:p>
        </p:txBody>
      </p:sp>
      <p:pic>
        <p:nvPicPr>
          <p:cNvPr id="32" name="object 32"/>
          <p:cNvPicPr/>
          <p:nvPr/>
        </p:nvPicPr>
        <p:blipFill>
          <a:blip r:embed="rId8" cstate="print"/>
          <a:stretch>
            <a:fillRect/>
          </a:stretch>
        </p:blipFill>
        <p:spPr>
          <a:xfrm>
            <a:off x="13187553" y="4118368"/>
            <a:ext cx="904875" cy="790574"/>
          </a:xfrm>
          <a:prstGeom prst="rect">
            <a:avLst/>
          </a:prstGeom>
        </p:spPr>
      </p:pic>
      <p:sp>
        <p:nvSpPr>
          <p:cNvPr id="33" name="object 33"/>
          <p:cNvSpPr txBox="1"/>
          <p:nvPr/>
        </p:nvSpPr>
        <p:spPr>
          <a:xfrm>
            <a:off x="4358055" y="5591123"/>
            <a:ext cx="3998595" cy="362585"/>
          </a:xfrm>
          <a:prstGeom prst="rect">
            <a:avLst/>
          </a:prstGeom>
        </p:spPr>
        <p:txBody>
          <a:bodyPr vert="horz" wrap="square" lIns="0" tIns="13970" rIns="0" bIns="0" rtlCol="0">
            <a:spAutoFit/>
          </a:bodyPr>
          <a:lstStyle/>
          <a:p>
            <a:pPr marL="12700">
              <a:lnSpc>
                <a:spcPct val="100000"/>
              </a:lnSpc>
              <a:spcBef>
                <a:spcPts val="110"/>
              </a:spcBef>
            </a:pPr>
            <a:r>
              <a:rPr sz="2200">
                <a:latin typeface="Ariel"/>
                <a:cs typeface="Arial"/>
              </a:rPr>
              <a:t>Gitfige</a:t>
            </a:r>
            <a:r>
              <a:rPr sz="2200" spc="-25">
                <a:latin typeface="Ariel"/>
                <a:cs typeface="Arial"/>
              </a:rPr>
              <a:t> </a:t>
            </a:r>
            <a:r>
              <a:rPr sz="2200">
                <a:latin typeface="Ariel"/>
                <a:cs typeface="Arial"/>
              </a:rPr>
              <a:t>stoffen,</a:t>
            </a:r>
            <a:r>
              <a:rPr sz="2200" spc="-20">
                <a:latin typeface="Ariel"/>
                <a:cs typeface="Arial"/>
              </a:rPr>
              <a:t> </a:t>
            </a:r>
            <a:r>
              <a:rPr sz="2200">
                <a:latin typeface="Ariel"/>
                <a:cs typeface="Arial"/>
              </a:rPr>
              <a:t>infecties,</a:t>
            </a:r>
            <a:r>
              <a:rPr sz="2200" spc="-25">
                <a:latin typeface="Ariel"/>
                <a:cs typeface="Arial"/>
              </a:rPr>
              <a:t> </a:t>
            </a:r>
            <a:r>
              <a:rPr sz="2200" spc="-10">
                <a:latin typeface="Ariel"/>
                <a:cs typeface="Arial"/>
              </a:rPr>
              <a:t>alcohol</a:t>
            </a:r>
            <a:endParaRPr sz="2200">
              <a:latin typeface="Ariel"/>
              <a:cs typeface="Arial"/>
            </a:endParaRPr>
          </a:p>
        </p:txBody>
      </p:sp>
      <p:sp>
        <p:nvSpPr>
          <p:cNvPr id="34" name="object 34"/>
          <p:cNvSpPr txBox="1"/>
          <p:nvPr/>
        </p:nvSpPr>
        <p:spPr>
          <a:xfrm>
            <a:off x="4472524" y="4221707"/>
            <a:ext cx="2721610" cy="362585"/>
          </a:xfrm>
          <a:prstGeom prst="rect">
            <a:avLst/>
          </a:prstGeom>
        </p:spPr>
        <p:txBody>
          <a:bodyPr vert="horz" wrap="square" lIns="0" tIns="13970" rIns="0" bIns="0" rtlCol="0">
            <a:spAutoFit/>
          </a:bodyPr>
          <a:lstStyle/>
          <a:p>
            <a:pPr marL="12700">
              <a:lnSpc>
                <a:spcPct val="100000"/>
              </a:lnSpc>
              <a:spcBef>
                <a:spcPts val="110"/>
              </a:spcBef>
            </a:pPr>
            <a:r>
              <a:rPr sz="2200" spc="-10">
                <a:latin typeface="Ariel"/>
                <a:cs typeface="Arial"/>
              </a:rPr>
              <a:t>Hartritmestoornissen</a:t>
            </a:r>
            <a:endParaRPr sz="2200">
              <a:latin typeface="Ariel"/>
              <a:cs typeface="Arial"/>
            </a:endParaRPr>
          </a:p>
        </p:txBody>
      </p:sp>
      <p:sp>
        <p:nvSpPr>
          <p:cNvPr id="35" name="object 35"/>
          <p:cNvSpPr txBox="1"/>
          <p:nvPr/>
        </p:nvSpPr>
        <p:spPr>
          <a:xfrm>
            <a:off x="5197455" y="2972846"/>
            <a:ext cx="2059939" cy="362585"/>
          </a:xfrm>
          <a:prstGeom prst="rect">
            <a:avLst/>
          </a:prstGeom>
        </p:spPr>
        <p:txBody>
          <a:bodyPr vert="horz" wrap="square" lIns="0" tIns="13970" rIns="0" bIns="0" rtlCol="0">
            <a:spAutoFit/>
          </a:bodyPr>
          <a:lstStyle/>
          <a:p>
            <a:pPr marL="12700">
              <a:lnSpc>
                <a:spcPct val="100000"/>
              </a:lnSpc>
              <a:spcBef>
                <a:spcPts val="110"/>
              </a:spcBef>
            </a:pPr>
            <a:r>
              <a:rPr sz="2200">
                <a:latin typeface="Ariel"/>
                <a:cs typeface="Arial"/>
              </a:rPr>
              <a:t>Hoge</a:t>
            </a:r>
            <a:r>
              <a:rPr sz="2200" spc="-70">
                <a:latin typeface="Ariel"/>
                <a:cs typeface="Arial"/>
              </a:rPr>
              <a:t> </a:t>
            </a:r>
            <a:r>
              <a:rPr sz="2200" spc="40" err="1">
                <a:latin typeface="Ariel"/>
                <a:cs typeface="Arial"/>
              </a:rPr>
              <a:t>bloeddruk</a:t>
            </a:r>
            <a:endParaRPr sz="2200">
              <a:latin typeface="Ariel"/>
              <a:cs typeface="Arial"/>
            </a:endParaRPr>
          </a:p>
        </p:txBody>
      </p:sp>
      <p:sp>
        <p:nvSpPr>
          <p:cNvPr id="36" name="object 36"/>
          <p:cNvSpPr txBox="1"/>
          <p:nvPr/>
        </p:nvSpPr>
        <p:spPr>
          <a:xfrm>
            <a:off x="11657082" y="4295386"/>
            <a:ext cx="1378585" cy="362585"/>
          </a:xfrm>
          <a:prstGeom prst="rect">
            <a:avLst/>
          </a:prstGeom>
        </p:spPr>
        <p:txBody>
          <a:bodyPr vert="horz" wrap="square" lIns="0" tIns="13970" rIns="0" bIns="0" rtlCol="0">
            <a:spAutoFit/>
          </a:bodyPr>
          <a:lstStyle/>
          <a:p>
            <a:pPr marL="12700">
              <a:lnSpc>
                <a:spcPct val="100000"/>
              </a:lnSpc>
              <a:spcBef>
                <a:spcPts val="110"/>
              </a:spcBef>
            </a:pPr>
            <a:r>
              <a:rPr sz="2200" spc="-10">
                <a:latin typeface="Ariel"/>
                <a:cs typeface="Arial"/>
              </a:rPr>
              <a:t>Hartinfarct</a:t>
            </a:r>
            <a:endParaRPr sz="2200">
              <a:latin typeface="Ariel"/>
              <a:cs typeface="Arial"/>
            </a:endParaRPr>
          </a:p>
        </p:txBody>
      </p:sp>
      <p:sp>
        <p:nvSpPr>
          <p:cNvPr id="37" name="object 37"/>
          <p:cNvSpPr txBox="1"/>
          <p:nvPr/>
        </p:nvSpPr>
        <p:spPr>
          <a:xfrm>
            <a:off x="11496843" y="2864350"/>
            <a:ext cx="2347595" cy="691215"/>
          </a:xfrm>
          <a:prstGeom prst="rect">
            <a:avLst/>
          </a:prstGeom>
        </p:spPr>
        <p:txBody>
          <a:bodyPr vert="horz" wrap="square" lIns="0" tIns="13970" rIns="0" bIns="0" rtlCol="0">
            <a:spAutoFit/>
          </a:bodyPr>
          <a:lstStyle/>
          <a:p>
            <a:pPr marL="12700">
              <a:lnSpc>
                <a:spcPct val="100000"/>
              </a:lnSpc>
              <a:spcBef>
                <a:spcPts val="110"/>
              </a:spcBef>
            </a:pPr>
            <a:r>
              <a:rPr lang="nl-BE" sz="2200">
                <a:latin typeface="Ariel"/>
                <a:cs typeface="Arial"/>
              </a:rPr>
              <a:t>Slecht werkende</a:t>
            </a:r>
            <a:r>
              <a:rPr sz="2200" spc="-100">
                <a:latin typeface="Ariel"/>
                <a:cs typeface="Arial"/>
              </a:rPr>
              <a:t> </a:t>
            </a:r>
            <a:r>
              <a:rPr sz="2200" spc="-10">
                <a:latin typeface="Ariel"/>
                <a:cs typeface="Arial"/>
              </a:rPr>
              <a:t>hartklep</a:t>
            </a:r>
            <a:endParaRPr sz="2200">
              <a:latin typeface="Ariel"/>
              <a:cs typeface="Arial"/>
            </a:endParaRPr>
          </a:p>
        </p:txBody>
      </p:sp>
      <p:sp>
        <p:nvSpPr>
          <p:cNvPr id="38" name="object 38"/>
          <p:cNvSpPr txBox="1"/>
          <p:nvPr/>
        </p:nvSpPr>
        <p:spPr>
          <a:xfrm>
            <a:off x="11630759" y="5639300"/>
            <a:ext cx="1404620" cy="362585"/>
          </a:xfrm>
          <a:prstGeom prst="rect">
            <a:avLst/>
          </a:prstGeom>
        </p:spPr>
        <p:txBody>
          <a:bodyPr vert="horz" wrap="square" lIns="0" tIns="13970" rIns="0" bIns="0" rtlCol="0">
            <a:spAutoFit/>
          </a:bodyPr>
          <a:lstStyle/>
          <a:p>
            <a:pPr marL="12700">
              <a:lnSpc>
                <a:spcPct val="100000"/>
              </a:lnSpc>
              <a:spcBef>
                <a:spcPts val="110"/>
              </a:spcBef>
            </a:pPr>
            <a:r>
              <a:rPr sz="2200" spc="-10">
                <a:latin typeface="Ariel"/>
                <a:cs typeface="Arial"/>
              </a:rPr>
              <a:t>Erfelijkheid</a:t>
            </a:r>
            <a:endParaRPr sz="2200">
              <a:latin typeface="Ariel"/>
              <a:cs typeface="Arial"/>
            </a:endParaRPr>
          </a:p>
        </p:txBody>
      </p:sp>
      <p:sp>
        <p:nvSpPr>
          <p:cNvPr id="9" name="Rechthoek: afgeronde hoeken 8">
            <a:extLst>
              <a:ext uri="{FF2B5EF4-FFF2-40B4-BE49-F238E27FC236}">
                <a16:creationId xmlns:a16="http://schemas.microsoft.com/office/drawing/2014/main" id="{4BBDEAC8-5E6D-E75A-1B3D-734897A7D299}"/>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object 9">
            <a:extLst>
              <a:ext uri="{FF2B5EF4-FFF2-40B4-BE49-F238E27FC236}">
                <a16:creationId xmlns:a16="http://schemas.microsoft.com/office/drawing/2014/main" id="{D274710E-9532-F690-8172-F9B9DF21C92C}"/>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Hoe komt het?</a:t>
            </a:r>
            <a:endParaRPr lang="nl-BE" b="1" spc="-20">
              <a:solidFill>
                <a:schemeClr val="bg1"/>
              </a:solidFill>
              <a:latin typeface="Ariel"/>
            </a:endParaRPr>
          </a:p>
        </p:txBody>
      </p:sp>
      <p:pic>
        <p:nvPicPr>
          <p:cNvPr id="11" name="object 14">
            <a:extLst>
              <a:ext uri="{FF2B5EF4-FFF2-40B4-BE49-F238E27FC236}">
                <a16:creationId xmlns:a16="http://schemas.microsoft.com/office/drawing/2014/main" id="{BD4E58F2-52DF-390E-8E77-02FB5E8833F4}"/>
              </a:ext>
            </a:extLst>
          </p:cNvPr>
          <p:cNvPicPr/>
          <p:nvPr/>
        </p:nvPicPr>
        <p:blipFill>
          <a:blip r:embed="rId9" cstate="print"/>
          <a:stretch>
            <a:fillRect/>
          </a:stretch>
        </p:blipFill>
        <p:spPr>
          <a:xfrm>
            <a:off x="16044291" y="685575"/>
            <a:ext cx="1222502" cy="1239596"/>
          </a:xfrm>
          <a:prstGeom prst="rect">
            <a:avLst/>
          </a:prstGeom>
        </p:spPr>
      </p:pic>
      <p:grpSp>
        <p:nvGrpSpPr>
          <p:cNvPr id="12" name="object 31">
            <a:extLst>
              <a:ext uri="{FF2B5EF4-FFF2-40B4-BE49-F238E27FC236}">
                <a16:creationId xmlns:a16="http://schemas.microsoft.com/office/drawing/2014/main" id="{16B8B372-584E-F8AE-B925-545542ABFC6F}"/>
              </a:ext>
            </a:extLst>
          </p:cNvPr>
          <p:cNvGrpSpPr/>
          <p:nvPr/>
        </p:nvGrpSpPr>
        <p:grpSpPr>
          <a:xfrm>
            <a:off x="16056102" y="697360"/>
            <a:ext cx="1198880" cy="1216025"/>
            <a:chOff x="16659987" y="575220"/>
            <a:chExt cx="1198880" cy="1216025"/>
          </a:xfrm>
        </p:grpSpPr>
        <p:sp>
          <p:nvSpPr>
            <p:cNvPr id="13" name="object 32">
              <a:extLst>
                <a:ext uri="{FF2B5EF4-FFF2-40B4-BE49-F238E27FC236}">
                  <a16:creationId xmlns:a16="http://schemas.microsoft.com/office/drawing/2014/main" id="{C4C86231-C9BC-F24D-9D0F-30F8305E0226}"/>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4" name="object 33">
              <a:extLst>
                <a:ext uri="{FF2B5EF4-FFF2-40B4-BE49-F238E27FC236}">
                  <a16:creationId xmlns:a16="http://schemas.microsoft.com/office/drawing/2014/main" id="{456C099A-8E53-CB5B-BD72-78EE06DC44F5}"/>
                </a:ext>
              </a:extLst>
            </p:cNvPr>
            <p:cNvPicPr/>
            <p:nvPr/>
          </p:nvPicPr>
          <p:blipFill>
            <a:blip r:embed="rId10" cstate="print"/>
            <a:stretch>
              <a:fillRect/>
            </a:stretch>
          </p:blipFill>
          <p:spPr>
            <a:xfrm>
              <a:off x="17191989" y="786656"/>
              <a:ext cx="134493" cy="134747"/>
            </a:xfrm>
            <a:prstGeom prst="rect">
              <a:avLst/>
            </a:prstGeom>
          </p:spPr>
        </p:pic>
        <p:sp>
          <p:nvSpPr>
            <p:cNvPr id="20" name="object 34">
              <a:extLst>
                <a:ext uri="{FF2B5EF4-FFF2-40B4-BE49-F238E27FC236}">
                  <a16:creationId xmlns:a16="http://schemas.microsoft.com/office/drawing/2014/main" id="{0B276A2C-0E8F-9081-0986-637F05B8DA0C}"/>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3" name="object 32">
            <a:extLst>
              <a:ext uri="{FF2B5EF4-FFF2-40B4-BE49-F238E27FC236}">
                <a16:creationId xmlns:a16="http://schemas.microsoft.com/office/drawing/2014/main" id="{FBED5777-9229-591B-7CB3-ECAAF7D3A184}"/>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39" name="Afbeelding 38" descr="Afbeelding met kunst&#10;&#10;Automatisch gegenereerde beschrijving">
            <a:extLst>
              <a:ext uri="{FF2B5EF4-FFF2-40B4-BE49-F238E27FC236}">
                <a16:creationId xmlns:a16="http://schemas.microsoft.com/office/drawing/2014/main" id="{E8BCE869-935B-6451-6C2B-F5438472129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40" name="object 5">
            <a:extLst>
              <a:ext uri="{FF2B5EF4-FFF2-40B4-BE49-F238E27FC236}">
                <a16:creationId xmlns:a16="http://schemas.microsoft.com/office/drawing/2014/main" id="{A4E6B17F-95F8-F170-7983-155A7021B344}"/>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41" name="object 7">
            <a:extLst>
              <a:ext uri="{FF2B5EF4-FFF2-40B4-BE49-F238E27FC236}">
                <a16:creationId xmlns:a16="http://schemas.microsoft.com/office/drawing/2014/main" id="{8DACB78E-65F1-E4BD-AEFD-06285A277477}"/>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4755515">
              <a:lnSpc>
                <a:spcPct val="100000"/>
              </a:lnSpc>
              <a:spcBef>
                <a:spcPts val="100"/>
              </a:spcBef>
            </a:pPr>
            <a:r>
              <a:rPr spc="-10"/>
              <a:t>Vragen</a:t>
            </a:r>
          </a:p>
        </p:txBody>
      </p:sp>
      <p:pic>
        <p:nvPicPr>
          <p:cNvPr id="4" name="object 4"/>
          <p:cNvPicPr/>
          <p:nvPr/>
        </p:nvPicPr>
        <p:blipFill>
          <a:blip r:embed="rId2" cstate="print"/>
          <a:stretch>
            <a:fillRect/>
          </a:stretch>
        </p:blipFill>
        <p:spPr>
          <a:xfrm>
            <a:off x="10175761" y="3894301"/>
            <a:ext cx="6870940" cy="4657299"/>
          </a:xfrm>
          <a:prstGeom prst="rect">
            <a:avLst/>
          </a:prstGeom>
        </p:spPr>
      </p:pic>
      <p:sp>
        <p:nvSpPr>
          <p:cNvPr id="5" name="object 5"/>
          <p:cNvSpPr txBox="1"/>
          <p:nvPr/>
        </p:nvSpPr>
        <p:spPr>
          <a:xfrm>
            <a:off x="2455138" y="5797378"/>
            <a:ext cx="4587240" cy="705321"/>
          </a:xfrm>
          <a:prstGeom prst="rect">
            <a:avLst/>
          </a:prstGeom>
        </p:spPr>
        <p:txBody>
          <a:bodyPr vert="horz" wrap="square" lIns="0" tIns="12700" rIns="0" bIns="0" rtlCol="0">
            <a:spAutoFit/>
          </a:bodyPr>
          <a:lstStyle/>
          <a:p>
            <a:pPr marL="12700">
              <a:lnSpc>
                <a:spcPct val="100000"/>
              </a:lnSpc>
              <a:spcBef>
                <a:spcPts val="100"/>
              </a:spcBef>
            </a:pPr>
            <a:r>
              <a:rPr lang="nl-BE" sz="4500">
                <a:latin typeface="Ariel"/>
                <a:cs typeface="Arial"/>
              </a:rPr>
              <a:t>Heb je </a:t>
            </a:r>
            <a:r>
              <a:rPr sz="4500" err="1">
                <a:latin typeface="Ariel"/>
                <a:cs typeface="Arial"/>
              </a:rPr>
              <a:t>nog</a:t>
            </a:r>
            <a:r>
              <a:rPr sz="4500" spc="20">
                <a:latin typeface="Ariel"/>
                <a:cs typeface="Arial"/>
              </a:rPr>
              <a:t> </a:t>
            </a:r>
            <a:r>
              <a:rPr sz="4500" spc="-75" err="1">
                <a:latin typeface="Ariel"/>
                <a:cs typeface="Arial"/>
              </a:rPr>
              <a:t>vragen</a:t>
            </a:r>
            <a:r>
              <a:rPr sz="4500" spc="-75">
                <a:latin typeface="Ariel"/>
                <a:cs typeface="Arial"/>
              </a:rPr>
              <a:t>?</a:t>
            </a:r>
            <a:endParaRPr sz="4500">
              <a:latin typeface="Ariel"/>
              <a:cs typeface="Arial"/>
            </a:endParaRPr>
          </a:p>
        </p:txBody>
      </p:sp>
      <p:sp>
        <p:nvSpPr>
          <p:cNvPr id="6" name="Rechthoek: afgeronde hoeken 5">
            <a:extLst>
              <a:ext uri="{FF2B5EF4-FFF2-40B4-BE49-F238E27FC236}">
                <a16:creationId xmlns:a16="http://schemas.microsoft.com/office/drawing/2014/main" id="{4A786EDF-1679-5385-FD54-130247381CB5}"/>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bject 9">
            <a:extLst>
              <a:ext uri="{FF2B5EF4-FFF2-40B4-BE49-F238E27FC236}">
                <a16:creationId xmlns:a16="http://schemas.microsoft.com/office/drawing/2014/main" id="{9D2E7C5B-BF01-939B-CF95-B0EB0B7AD1CF}"/>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Vragen</a:t>
            </a:r>
            <a:endParaRPr lang="nl-BE" b="1" spc="-20">
              <a:solidFill>
                <a:schemeClr val="bg1"/>
              </a:solidFill>
              <a:latin typeface="Ariel"/>
            </a:endParaRPr>
          </a:p>
        </p:txBody>
      </p:sp>
      <p:pic>
        <p:nvPicPr>
          <p:cNvPr id="8" name="object 14">
            <a:extLst>
              <a:ext uri="{FF2B5EF4-FFF2-40B4-BE49-F238E27FC236}">
                <a16:creationId xmlns:a16="http://schemas.microsoft.com/office/drawing/2014/main" id="{59B505B6-2E3E-3ADF-71DB-E9131E2F5A84}"/>
              </a:ext>
            </a:extLst>
          </p:cNvPr>
          <p:cNvPicPr/>
          <p:nvPr/>
        </p:nvPicPr>
        <p:blipFill>
          <a:blip r:embed="rId3" cstate="print"/>
          <a:stretch>
            <a:fillRect/>
          </a:stretch>
        </p:blipFill>
        <p:spPr>
          <a:xfrm>
            <a:off x="16044291" y="685575"/>
            <a:ext cx="1222502" cy="1239596"/>
          </a:xfrm>
          <a:prstGeom prst="rect">
            <a:avLst/>
          </a:prstGeom>
        </p:spPr>
      </p:pic>
      <p:grpSp>
        <p:nvGrpSpPr>
          <p:cNvPr id="9" name="object 31">
            <a:extLst>
              <a:ext uri="{FF2B5EF4-FFF2-40B4-BE49-F238E27FC236}">
                <a16:creationId xmlns:a16="http://schemas.microsoft.com/office/drawing/2014/main" id="{D798DE95-ED33-BE5B-4E5B-1DE474F5CE43}"/>
              </a:ext>
            </a:extLst>
          </p:cNvPr>
          <p:cNvGrpSpPr/>
          <p:nvPr/>
        </p:nvGrpSpPr>
        <p:grpSpPr>
          <a:xfrm>
            <a:off x="16056102" y="697360"/>
            <a:ext cx="1198880" cy="1216025"/>
            <a:chOff x="16659987" y="575220"/>
            <a:chExt cx="1198880" cy="1216025"/>
          </a:xfrm>
        </p:grpSpPr>
        <p:sp>
          <p:nvSpPr>
            <p:cNvPr id="10" name="object 32">
              <a:extLst>
                <a:ext uri="{FF2B5EF4-FFF2-40B4-BE49-F238E27FC236}">
                  <a16:creationId xmlns:a16="http://schemas.microsoft.com/office/drawing/2014/main" id="{99F782BE-1107-1977-4AE6-2FB3A6A51C15}"/>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1" name="object 33">
              <a:extLst>
                <a:ext uri="{FF2B5EF4-FFF2-40B4-BE49-F238E27FC236}">
                  <a16:creationId xmlns:a16="http://schemas.microsoft.com/office/drawing/2014/main" id="{DB4556A4-059F-F776-C971-5175D0E97B58}"/>
                </a:ext>
              </a:extLst>
            </p:cNvPr>
            <p:cNvPicPr/>
            <p:nvPr/>
          </p:nvPicPr>
          <p:blipFill>
            <a:blip r:embed="rId4" cstate="print"/>
            <a:stretch>
              <a:fillRect/>
            </a:stretch>
          </p:blipFill>
          <p:spPr>
            <a:xfrm>
              <a:off x="17191989" y="786656"/>
              <a:ext cx="134493" cy="134747"/>
            </a:xfrm>
            <a:prstGeom prst="rect">
              <a:avLst/>
            </a:prstGeom>
          </p:spPr>
        </p:pic>
        <p:sp>
          <p:nvSpPr>
            <p:cNvPr id="12" name="object 34">
              <a:extLst>
                <a:ext uri="{FF2B5EF4-FFF2-40B4-BE49-F238E27FC236}">
                  <a16:creationId xmlns:a16="http://schemas.microsoft.com/office/drawing/2014/main" id="{A2607000-D20F-BD5E-8D9B-B1F60CA6473A}"/>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13" name="object 32">
            <a:extLst>
              <a:ext uri="{FF2B5EF4-FFF2-40B4-BE49-F238E27FC236}">
                <a16:creationId xmlns:a16="http://schemas.microsoft.com/office/drawing/2014/main" id="{C0DB7B78-EC0E-EBD9-5FA4-5E3C29587F45}"/>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4" name="Afbeelding 13" descr="Afbeelding met kunst&#10;&#10;Automatisch gegenereerde beschrijving">
            <a:extLst>
              <a:ext uri="{FF2B5EF4-FFF2-40B4-BE49-F238E27FC236}">
                <a16:creationId xmlns:a16="http://schemas.microsoft.com/office/drawing/2014/main" id="{D1BD65B6-E075-2C66-48AD-407F9F8E6B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15" name="object 5">
            <a:extLst>
              <a:ext uri="{FF2B5EF4-FFF2-40B4-BE49-F238E27FC236}">
                <a16:creationId xmlns:a16="http://schemas.microsoft.com/office/drawing/2014/main" id="{7E64B632-4652-77D6-1E38-555C79975584}"/>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16" name="object 7">
            <a:extLst>
              <a:ext uri="{FF2B5EF4-FFF2-40B4-BE49-F238E27FC236}">
                <a16:creationId xmlns:a16="http://schemas.microsoft.com/office/drawing/2014/main" id="{E58AF477-711A-9A12-564B-003CAE9CE80E}"/>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prstGeom prst="rect">
            <a:avLst/>
          </a:prstGeom>
        </p:spPr>
        <p:txBody>
          <a:bodyPr vert="horz" wrap="square" lIns="0" tIns="12700" rIns="0" bIns="0" rtlCol="0">
            <a:spAutoFit/>
          </a:bodyPr>
          <a:lstStyle/>
          <a:p>
            <a:pPr marL="4311650">
              <a:lnSpc>
                <a:spcPct val="100000"/>
              </a:lnSpc>
              <a:spcBef>
                <a:spcPts val="100"/>
              </a:spcBef>
            </a:pPr>
            <a:r>
              <a:rPr spc="-10"/>
              <a:t>Overzicht</a:t>
            </a:r>
          </a:p>
        </p:txBody>
      </p:sp>
      <p:pic>
        <p:nvPicPr>
          <p:cNvPr id="10" name="object 10"/>
          <p:cNvPicPr/>
          <p:nvPr/>
        </p:nvPicPr>
        <p:blipFill>
          <a:blip r:embed="rId2" cstate="print"/>
          <a:stretch>
            <a:fillRect/>
          </a:stretch>
        </p:blipFill>
        <p:spPr>
          <a:xfrm>
            <a:off x="16648048" y="551090"/>
            <a:ext cx="1222502" cy="1239596"/>
          </a:xfrm>
          <a:prstGeom prst="rect">
            <a:avLst/>
          </a:prstGeom>
        </p:spPr>
      </p:pic>
      <p:pic>
        <p:nvPicPr>
          <p:cNvPr id="11" name="object 11"/>
          <p:cNvPicPr/>
          <p:nvPr/>
        </p:nvPicPr>
        <p:blipFill>
          <a:blip r:embed="rId3" cstate="print"/>
          <a:stretch>
            <a:fillRect/>
          </a:stretch>
        </p:blipFill>
        <p:spPr>
          <a:xfrm>
            <a:off x="4064495" y="7901152"/>
            <a:ext cx="104775" cy="104775"/>
          </a:xfrm>
          <a:prstGeom prst="rect">
            <a:avLst/>
          </a:prstGeom>
        </p:spPr>
      </p:pic>
      <p:pic>
        <p:nvPicPr>
          <p:cNvPr id="12" name="object 12"/>
          <p:cNvPicPr/>
          <p:nvPr/>
        </p:nvPicPr>
        <p:blipFill>
          <a:blip r:embed="rId3" cstate="print"/>
          <a:stretch>
            <a:fillRect/>
          </a:stretch>
        </p:blipFill>
        <p:spPr>
          <a:xfrm>
            <a:off x="4064495" y="8739352"/>
            <a:ext cx="104775" cy="104775"/>
          </a:xfrm>
          <a:prstGeom prst="rect">
            <a:avLst/>
          </a:prstGeom>
        </p:spPr>
      </p:pic>
      <p:sp>
        <p:nvSpPr>
          <p:cNvPr id="13" name="object 13"/>
          <p:cNvSpPr txBox="1"/>
          <p:nvPr/>
        </p:nvSpPr>
        <p:spPr>
          <a:xfrm>
            <a:off x="4267387" y="6585946"/>
            <a:ext cx="2144395" cy="2799080"/>
          </a:xfrm>
          <a:prstGeom prst="rect">
            <a:avLst/>
          </a:prstGeom>
        </p:spPr>
        <p:txBody>
          <a:bodyPr vert="horz" wrap="square" lIns="0" tIns="12700" rIns="0" bIns="0" rtlCol="0">
            <a:spAutoFit/>
          </a:bodyPr>
          <a:lstStyle/>
          <a:p>
            <a:pPr marL="12700">
              <a:lnSpc>
                <a:spcPct val="100000"/>
              </a:lnSpc>
              <a:spcBef>
                <a:spcPts val="100"/>
              </a:spcBef>
            </a:pPr>
            <a:r>
              <a:rPr sz="3400" spc="-10" err="1">
                <a:latin typeface="Ariel"/>
                <a:cs typeface="Arial"/>
              </a:rPr>
              <a:t>Klachten</a:t>
            </a:r>
            <a:endParaRPr sz="3400">
              <a:latin typeface="Ariel"/>
              <a:cs typeface="Arial"/>
            </a:endParaRPr>
          </a:p>
          <a:p>
            <a:pPr>
              <a:lnSpc>
                <a:spcPct val="100000"/>
              </a:lnSpc>
              <a:spcBef>
                <a:spcPts val="645"/>
              </a:spcBef>
            </a:pPr>
            <a:endParaRPr sz="3400">
              <a:latin typeface="Ariel"/>
              <a:cs typeface="Arial"/>
            </a:endParaRPr>
          </a:p>
          <a:p>
            <a:pPr marL="76835" marR="5080">
              <a:lnSpc>
                <a:spcPct val="114599"/>
              </a:lnSpc>
            </a:pPr>
            <a:r>
              <a:rPr sz="2400" spc="-25" err="1">
                <a:latin typeface="Ariel"/>
                <a:cs typeface="Arial"/>
                <a:hlinkClick r:id="rId4" action="ppaction://hlinksldjump"/>
              </a:rPr>
              <a:t>Welke</a:t>
            </a:r>
            <a:r>
              <a:rPr sz="2400" spc="-125">
                <a:latin typeface="Ariel"/>
                <a:cs typeface="Arial"/>
                <a:hlinkClick r:id="rId4" action="ppaction://hlinksldjump"/>
              </a:rPr>
              <a:t> </a:t>
            </a:r>
            <a:r>
              <a:rPr sz="2400" spc="-10" err="1">
                <a:latin typeface="Ariel"/>
                <a:cs typeface="Arial"/>
                <a:hlinkClick r:id="rId4" action="ppaction://hlinksldjump"/>
              </a:rPr>
              <a:t>klachten</a:t>
            </a:r>
            <a:r>
              <a:rPr sz="2400" spc="-10">
                <a:latin typeface="Ariel"/>
                <a:cs typeface="Arial"/>
                <a:hlinkClick r:id="rId4" action="ppaction://hlinksldjump"/>
              </a:rPr>
              <a:t> </a:t>
            </a:r>
            <a:r>
              <a:rPr sz="2400" err="1">
                <a:latin typeface="Ariel"/>
                <a:cs typeface="Arial"/>
                <a:hlinkClick r:id="rId4" action="ppaction://hlinksldjump"/>
              </a:rPr>
              <a:t>kan</a:t>
            </a:r>
            <a:r>
              <a:rPr sz="2400" spc="-85">
                <a:latin typeface="Ariel"/>
                <a:cs typeface="Arial"/>
                <a:hlinkClick r:id="rId4" action="ppaction://hlinksldjump"/>
              </a:rPr>
              <a:t> </a:t>
            </a:r>
            <a:r>
              <a:rPr sz="2400" err="1">
                <a:latin typeface="Ariel"/>
                <a:cs typeface="Arial"/>
                <a:hlinkClick r:id="rId4" action="ppaction://hlinksldjump"/>
              </a:rPr>
              <a:t>ik</a:t>
            </a:r>
            <a:r>
              <a:rPr sz="2400" spc="-80">
                <a:latin typeface="Ariel"/>
                <a:cs typeface="Arial"/>
                <a:hlinkClick r:id="rId4" action="ppaction://hlinksldjump"/>
              </a:rPr>
              <a:t> </a:t>
            </a:r>
            <a:r>
              <a:rPr sz="2400" spc="-25" err="1">
                <a:latin typeface="Ariel"/>
                <a:cs typeface="Arial"/>
                <a:hlinkClick r:id="rId4" action="ppaction://hlinksldjump"/>
              </a:rPr>
              <a:t>ervaren</a:t>
            </a:r>
            <a:r>
              <a:rPr sz="2400" spc="-25">
                <a:latin typeface="Ariel"/>
                <a:cs typeface="Arial"/>
                <a:hlinkClick r:id="rId4" action="ppaction://hlinksldjump"/>
              </a:rPr>
              <a:t>? </a:t>
            </a:r>
            <a:r>
              <a:rPr sz="2400">
                <a:latin typeface="Ariel"/>
                <a:cs typeface="Arial"/>
                <a:hlinkClick r:id="rId5" action="ppaction://hlinksldjump"/>
              </a:rPr>
              <a:t>Wat</a:t>
            </a:r>
            <a:r>
              <a:rPr sz="2400" spc="-110">
                <a:latin typeface="Ariel"/>
                <a:cs typeface="Arial"/>
                <a:hlinkClick r:id="rId5" action="ppaction://hlinksldjump"/>
              </a:rPr>
              <a:t> </a:t>
            </a:r>
            <a:r>
              <a:rPr sz="2400" err="1">
                <a:latin typeface="Ariel"/>
                <a:cs typeface="Arial"/>
                <a:hlinkClick r:id="rId5" action="ppaction://hlinksldjump"/>
              </a:rPr>
              <a:t>kan</a:t>
            </a:r>
            <a:r>
              <a:rPr sz="2400" spc="-105">
                <a:latin typeface="Ariel"/>
                <a:cs typeface="Arial"/>
                <a:hlinkClick r:id="rId5" action="ppaction://hlinksldjump"/>
              </a:rPr>
              <a:t> </a:t>
            </a:r>
            <a:r>
              <a:rPr sz="2400" spc="30">
                <a:latin typeface="Ariel"/>
                <a:cs typeface="Arial"/>
                <a:hlinkClick r:id="rId5" action="ppaction://hlinksldjump"/>
              </a:rPr>
              <a:t>het </a:t>
            </a:r>
            <a:r>
              <a:rPr sz="2400" err="1">
                <a:latin typeface="Ariel"/>
                <a:cs typeface="Arial"/>
                <a:hlinkClick r:id="rId5" action="ppaction://hlinksldjump"/>
              </a:rPr>
              <a:t>erger</a:t>
            </a:r>
            <a:r>
              <a:rPr sz="2400" spc="45">
                <a:latin typeface="Ariel"/>
                <a:cs typeface="Arial"/>
                <a:hlinkClick r:id="rId5" action="ppaction://hlinksldjump"/>
              </a:rPr>
              <a:t> </a:t>
            </a:r>
            <a:r>
              <a:rPr sz="2400" spc="-10" err="1">
                <a:latin typeface="Ariel"/>
                <a:cs typeface="Arial"/>
                <a:hlinkClick r:id="rId5" action="ppaction://hlinksldjump"/>
              </a:rPr>
              <a:t>maken</a:t>
            </a:r>
            <a:r>
              <a:rPr sz="2400" spc="-10">
                <a:latin typeface="Ariel"/>
                <a:cs typeface="Arial"/>
                <a:hlinkClick r:id="rId5" action="ppaction://hlinksldjump"/>
              </a:rPr>
              <a:t>?</a:t>
            </a:r>
            <a:endParaRPr sz="2400">
              <a:latin typeface="Ariel"/>
              <a:cs typeface="Arial"/>
            </a:endParaRPr>
          </a:p>
        </p:txBody>
      </p:sp>
      <p:sp>
        <p:nvSpPr>
          <p:cNvPr id="14" name="Rechthoek: afgeronde hoeken 13">
            <a:extLst>
              <a:ext uri="{FF2B5EF4-FFF2-40B4-BE49-F238E27FC236}">
                <a16:creationId xmlns:a16="http://schemas.microsoft.com/office/drawing/2014/main" id="{A62F5EFC-353F-52B7-88C8-5FEC09B82756}"/>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bject 9">
            <a:extLst>
              <a:ext uri="{FF2B5EF4-FFF2-40B4-BE49-F238E27FC236}">
                <a16:creationId xmlns:a16="http://schemas.microsoft.com/office/drawing/2014/main" id="{949EBEA1-13BC-7990-EB08-A51AE242BB1B}"/>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Overzicht</a:t>
            </a:r>
            <a:endParaRPr lang="nl-BE" b="1" spc="-20">
              <a:solidFill>
                <a:schemeClr val="bg1"/>
              </a:solidFill>
              <a:latin typeface="Ariel"/>
            </a:endParaRPr>
          </a:p>
        </p:txBody>
      </p:sp>
      <p:pic>
        <p:nvPicPr>
          <p:cNvPr id="16" name="object 14">
            <a:extLst>
              <a:ext uri="{FF2B5EF4-FFF2-40B4-BE49-F238E27FC236}">
                <a16:creationId xmlns:a16="http://schemas.microsoft.com/office/drawing/2014/main" id="{319B1B9A-43A9-5DDB-DC78-E2693D40A8FA}"/>
              </a:ext>
            </a:extLst>
          </p:cNvPr>
          <p:cNvPicPr/>
          <p:nvPr/>
        </p:nvPicPr>
        <p:blipFill>
          <a:blip r:embed="rId2" cstate="print"/>
          <a:stretch>
            <a:fillRect/>
          </a:stretch>
        </p:blipFill>
        <p:spPr>
          <a:xfrm>
            <a:off x="16044291" y="685575"/>
            <a:ext cx="1222502" cy="1239596"/>
          </a:xfrm>
          <a:prstGeom prst="rect">
            <a:avLst/>
          </a:prstGeom>
        </p:spPr>
      </p:pic>
      <p:grpSp>
        <p:nvGrpSpPr>
          <p:cNvPr id="17" name="object 31">
            <a:extLst>
              <a:ext uri="{FF2B5EF4-FFF2-40B4-BE49-F238E27FC236}">
                <a16:creationId xmlns:a16="http://schemas.microsoft.com/office/drawing/2014/main" id="{31A0BD81-B52E-6340-44F0-53ABDB9B39A3}"/>
              </a:ext>
            </a:extLst>
          </p:cNvPr>
          <p:cNvGrpSpPr/>
          <p:nvPr/>
        </p:nvGrpSpPr>
        <p:grpSpPr>
          <a:xfrm>
            <a:off x="16056102" y="697360"/>
            <a:ext cx="1198880" cy="1216025"/>
            <a:chOff x="16659987" y="575220"/>
            <a:chExt cx="1198880" cy="1216025"/>
          </a:xfrm>
        </p:grpSpPr>
        <p:sp>
          <p:nvSpPr>
            <p:cNvPr id="18" name="object 32">
              <a:extLst>
                <a:ext uri="{FF2B5EF4-FFF2-40B4-BE49-F238E27FC236}">
                  <a16:creationId xmlns:a16="http://schemas.microsoft.com/office/drawing/2014/main" id="{1AF080E0-4ECE-D476-6D2E-93F87B0C0AC1}"/>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19" name="object 33">
              <a:extLst>
                <a:ext uri="{FF2B5EF4-FFF2-40B4-BE49-F238E27FC236}">
                  <a16:creationId xmlns:a16="http://schemas.microsoft.com/office/drawing/2014/main" id="{5EF8E693-01D6-B665-8B17-A795CF5EE171}"/>
                </a:ext>
              </a:extLst>
            </p:cNvPr>
            <p:cNvPicPr/>
            <p:nvPr/>
          </p:nvPicPr>
          <p:blipFill>
            <a:blip r:embed="rId6" cstate="print"/>
            <a:stretch>
              <a:fillRect/>
            </a:stretch>
          </p:blipFill>
          <p:spPr>
            <a:xfrm>
              <a:off x="17191989" y="786656"/>
              <a:ext cx="134493" cy="134747"/>
            </a:xfrm>
            <a:prstGeom prst="rect">
              <a:avLst/>
            </a:prstGeom>
          </p:spPr>
        </p:pic>
        <p:sp>
          <p:nvSpPr>
            <p:cNvPr id="20" name="object 34">
              <a:extLst>
                <a:ext uri="{FF2B5EF4-FFF2-40B4-BE49-F238E27FC236}">
                  <a16:creationId xmlns:a16="http://schemas.microsoft.com/office/drawing/2014/main" id="{3DBB9D9C-221B-B047-5B12-1979BA000784}"/>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21" name="object 32">
            <a:extLst>
              <a:ext uri="{FF2B5EF4-FFF2-40B4-BE49-F238E27FC236}">
                <a16:creationId xmlns:a16="http://schemas.microsoft.com/office/drawing/2014/main" id="{817FCC5C-BF4F-8890-8E9A-3737514CA9FB}"/>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22" name="Afbeelding 21" descr="Afbeelding met kunst&#10;&#10;Automatisch gegenereerde beschrijving">
            <a:extLst>
              <a:ext uri="{FF2B5EF4-FFF2-40B4-BE49-F238E27FC236}">
                <a16:creationId xmlns:a16="http://schemas.microsoft.com/office/drawing/2014/main" id="{41667483-C975-F226-B10B-B5EA7FA480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23" name="object 5">
            <a:extLst>
              <a:ext uri="{FF2B5EF4-FFF2-40B4-BE49-F238E27FC236}">
                <a16:creationId xmlns:a16="http://schemas.microsoft.com/office/drawing/2014/main" id="{13B00999-326D-5951-B1CF-3772B602F55D}"/>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24" name="object 7">
            <a:extLst>
              <a:ext uri="{FF2B5EF4-FFF2-40B4-BE49-F238E27FC236}">
                <a16:creationId xmlns:a16="http://schemas.microsoft.com/office/drawing/2014/main" id="{90229EB9-E8DB-E9B5-B8F1-CB935244D8A2}"/>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grpSp>
        <p:nvGrpSpPr>
          <p:cNvPr id="25" name="object 3">
            <a:extLst>
              <a:ext uri="{FF2B5EF4-FFF2-40B4-BE49-F238E27FC236}">
                <a16:creationId xmlns:a16="http://schemas.microsoft.com/office/drawing/2014/main" id="{C47F67BB-5127-0030-100E-E9A3243EA5B7}"/>
              </a:ext>
            </a:extLst>
          </p:cNvPr>
          <p:cNvGrpSpPr/>
          <p:nvPr/>
        </p:nvGrpSpPr>
        <p:grpSpPr>
          <a:xfrm>
            <a:off x="1001280" y="3244322"/>
            <a:ext cx="16230600" cy="2968625"/>
            <a:chOff x="1028715" y="3491318"/>
            <a:chExt cx="16230600" cy="2968625"/>
          </a:xfrm>
        </p:grpSpPr>
        <p:sp>
          <p:nvSpPr>
            <p:cNvPr id="26" name="object 4">
              <a:extLst>
                <a:ext uri="{FF2B5EF4-FFF2-40B4-BE49-F238E27FC236}">
                  <a16:creationId xmlns:a16="http://schemas.microsoft.com/office/drawing/2014/main" id="{89B0B475-3934-114B-772D-AEB9C898FEC7}"/>
                </a:ext>
              </a:extLst>
            </p:cNvPr>
            <p:cNvSpPr/>
            <p:nvPr/>
          </p:nvSpPr>
          <p:spPr>
            <a:xfrm>
              <a:off x="1028715" y="3528859"/>
              <a:ext cx="3839210" cy="2893695"/>
            </a:xfrm>
            <a:custGeom>
              <a:avLst/>
              <a:gdLst/>
              <a:ahLst/>
              <a:cxnLst/>
              <a:rect l="l" t="t" r="r" b="b"/>
              <a:pathLst>
                <a:path w="3839210" h="2893695">
                  <a:moveTo>
                    <a:pt x="2247440" y="0"/>
                  </a:moveTo>
                  <a:lnTo>
                    <a:pt x="0" y="0"/>
                  </a:lnTo>
                  <a:lnTo>
                    <a:pt x="1591409" y="1447101"/>
                  </a:lnTo>
                  <a:lnTo>
                    <a:pt x="0" y="2893479"/>
                  </a:lnTo>
                  <a:lnTo>
                    <a:pt x="2247440" y="2893479"/>
                  </a:lnTo>
                  <a:lnTo>
                    <a:pt x="3838851" y="1447101"/>
                  </a:lnTo>
                  <a:lnTo>
                    <a:pt x="2247440" y="0"/>
                  </a:lnTo>
                  <a:close/>
                </a:path>
              </a:pathLst>
            </a:custGeom>
            <a:solidFill>
              <a:schemeClr val="accent2">
                <a:lumMod val="40000"/>
                <a:lumOff val="60000"/>
              </a:schemeClr>
            </a:solidFill>
          </p:spPr>
          <p:txBody>
            <a:bodyPr wrap="square" lIns="0" tIns="0" rIns="0" bIns="0" rtlCol="0"/>
            <a:lstStyle/>
            <a:p>
              <a:endParaRPr>
                <a:latin typeface="Ariel"/>
              </a:endParaRPr>
            </a:p>
          </p:txBody>
        </p:sp>
        <p:sp>
          <p:nvSpPr>
            <p:cNvPr id="27" name="object 5">
              <a:extLst>
                <a:ext uri="{FF2B5EF4-FFF2-40B4-BE49-F238E27FC236}">
                  <a16:creationId xmlns:a16="http://schemas.microsoft.com/office/drawing/2014/main" id="{16F2FD49-BFAB-A172-F289-762F60448048}"/>
                </a:ext>
              </a:extLst>
            </p:cNvPr>
            <p:cNvSpPr/>
            <p:nvPr/>
          </p:nvSpPr>
          <p:spPr>
            <a:xfrm>
              <a:off x="4009326" y="3491318"/>
              <a:ext cx="3938904" cy="2968625"/>
            </a:xfrm>
            <a:custGeom>
              <a:avLst/>
              <a:gdLst/>
              <a:ahLst/>
              <a:cxnLst/>
              <a:rect l="l" t="t" r="r" b="b"/>
              <a:pathLst>
                <a:path w="3938904" h="2968625">
                  <a:moveTo>
                    <a:pt x="2305812" y="0"/>
                  </a:moveTo>
                  <a:lnTo>
                    <a:pt x="0" y="0"/>
                  </a:lnTo>
                  <a:lnTo>
                    <a:pt x="1632750" y="1484680"/>
                  </a:lnTo>
                  <a:lnTo>
                    <a:pt x="0" y="2968625"/>
                  </a:lnTo>
                  <a:lnTo>
                    <a:pt x="2305812" y="2968625"/>
                  </a:lnTo>
                  <a:lnTo>
                    <a:pt x="3938562" y="1484680"/>
                  </a:lnTo>
                  <a:lnTo>
                    <a:pt x="2305812" y="0"/>
                  </a:lnTo>
                  <a:close/>
                </a:path>
              </a:pathLst>
            </a:custGeom>
            <a:solidFill>
              <a:schemeClr val="accent2">
                <a:lumMod val="60000"/>
                <a:lumOff val="40000"/>
              </a:schemeClr>
            </a:solidFill>
          </p:spPr>
          <p:txBody>
            <a:bodyPr wrap="square" lIns="0" tIns="0" rIns="0" bIns="0" rtlCol="0"/>
            <a:lstStyle/>
            <a:p>
              <a:endParaRPr>
                <a:latin typeface="Ariel"/>
              </a:endParaRPr>
            </a:p>
          </p:txBody>
        </p:sp>
        <p:sp>
          <p:nvSpPr>
            <p:cNvPr id="28" name="object 6">
              <a:extLst>
                <a:ext uri="{FF2B5EF4-FFF2-40B4-BE49-F238E27FC236}">
                  <a16:creationId xmlns:a16="http://schemas.microsoft.com/office/drawing/2014/main" id="{84114849-3314-9F94-4AA6-00909C74CFE5}"/>
                </a:ext>
              </a:extLst>
            </p:cNvPr>
            <p:cNvSpPr/>
            <p:nvPr/>
          </p:nvSpPr>
          <p:spPr>
            <a:xfrm>
              <a:off x="7172210" y="3510089"/>
              <a:ext cx="3888740" cy="2931160"/>
            </a:xfrm>
            <a:custGeom>
              <a:avLst/>
              <a:gdLst/>
              <a:ahLst/>
              <a:cxnLst/>
              <a:rect l="l" t="t" r="r" b="b"/>
              <a:pathLst>
                <a:path w="3888740" h="2931160">
                  <a:moveTo>
                    <a:pt x="2276627" y="0"/>
                  </a:moveTo>
                  <a:lnTo>
                    <a:pt x="0" y="0"/>
                  </a:lnTo>
                  <a:lnTo>
                    <a:pt x="1612087" y="1465884"/>
                  </a:lnTo>
                  <a:lnTo>
                    <a:pt x="0" y="2931058"/>
                  </a:lnTo>
                  <a:lnTo>
                    <a:pt x="2276627" y="2931058"/>
                  </a:lnTo>
                  <a:lnTo>
                    <a:pt x="3888701" y="1465884"/>
                  </a:lnTo>
                  <a:lnTo>
                    <a:pt x="2276627" y="0"/>
                  </a:lnTo>
                  <a:close/>
                </a:path>
              </a:pathLst>
            </a:custGeom>
            <a:solidFill>
              <a:srgbClr val="FF9900"/>
            </a:solidFill>
          </p:spPr>
          <p:txBody>
            <a:bodyPr wrap="square" lIns="0" tIns="0" rIns="0" bIns="0" rtlCol="0"/>
            <a:lstStyle/>
            <a:p>
              <a:endParaRPr>
                <a:latin typeface="Ariel"/>
              </a:endParaRPr>
            </a:p>
          </p:txBody>
        </p:sp>
        <p:sp>
          <p:nvSpPr>
            <p:cNvPr id="29" name="object 7">
              <a:extLst>
                <a:ext uri="{FF2B5EF4-FFF2-40B4-BE49-F238E27FC236}">
                  <a16:creationId xmlns:a16="http://schemas.microsoft.com/office/drawing/2014/main" id="{5EC2A2F7-5ADA-356D-FE95-CD2078BC3FF9}"/>
                </a:ext>
              </a:extLst>
            </p:cNvPr>
            <p:cNvSpPr/>
            <p:nvPr/>
          </p:nvSpPr>
          <p:spPr>
            <a:xfrm>
              <a:off x="10299991" y="3528859"/>
              <a:ext cx="3888740" cy="2931160"/>
            </a:xfrm>
            <a:custGeom>
              <a:avLst/>
              <a:gdLst/>
              <a:ahLst/>
              <a:cxnLst/>
              <a:rect l="l" t="t" r="r" b="b"/>
              <a:pathLst>
                <a:path w="3888740" h="2931160">
                  <a:moveTo>
                    <a:pt x="2276640" y="0"/>
                  </a:moveTo>
                  <a:lnTo>
                    <a:pt x="0" y="0"/>
                  </a:lnTo>
                  <a:lnTo>
                    <a:pt x="1612087" y="1465897"/>
                  </a:lnTo>
                  <a:lnTo>
                    <a:pt x="0" y="2931058"/>
                  </a:lnTo>
                  <a:lnTo>
                    <a:pt x="2276640" y="2931058"/>
                  </a:lnTo>
                  <a:lnTo>
                    <a:pt x="3888701" y="1465897"/>
                  </a:lnTo>
                  <a:lnTo>
                    <a:pt x="2276640" y="0"/>
                  </a:lnTo>
                  <a:close/>
                </a:path>
              </a:pathLst>
            </a:custGeom>
            <a:solidFill>
              <a:schemeClr val="accent2">
                <a:lumMod val="75000"/>
              </a:schemeClr>
            </a:solidFill>
          </p:spPr>
          <p:txBody>
            <a:bodyPr wrap="square" lIns="0" tIns="0" rIns="0" bIns="0" rtlCol="0"/>
            <a:lstStyle/>
            <a:p>
              <a:endParaRPr>
                <a:latin typeface="Ariel"/>
              </a:endParaRPr>
            </a:p>
          </p:txBody>
        </p:sp>
        <p:sp>
          <p:nvSpPr>
            <p:cNvPr id="30" name="object 8">
              <a:extLst>
                <a:ext uri="{FF2B5EF4-FFF2-40B4-BE49-F238E27FC236}">
                  <a16:creationId xmlns:a16="http://schemas.microsoft.com/office/drawing/2014/main" id="{22750A1E-0191-A75E-153A-C3317ECF242D}"/>
                </a:ext>
              </a:extLst>
            </p:cNvPr>
            <p:cNvSpPr/>
            <p:nvPr/>
          </p:nvSpPr>
          <p:spPr>
            <a:xfrm>
              <a:off x="13370560" y="3491318"/>
              <a:ext cx="3888740" cy="2931160"/>
            </a:xfrm>
            <a:custGeom>
              <a:avLst/>
              <a:gdLst/>
              <a:ahLst/>
              <a:cxnLst/>
              <a:rect l="l" t="t" r="r" b="b"/>
              <a:pathLst>
                <a:path w="3888740" h="2931160">
                  <a:moveTo>
                    <a:pt x="2276602" y="0"/>
                  </a:moveTo>
                  <a:lnTo>
                    <a:pt x="0" y="0"/>
                  </a:lnTo>
                  <a:lnTo>
                    <a:pt x="1612138" y="1465884"/>
                  </a:lnTo>
                  <a:lnTo>
                    <a:pt x="0" y="2931058"/>
                  </a:lnTo>
                  <a:lnTo>
                    <a:pt x="2276602" y="2931058"/>
                  </a:lnTo>
                  <a:lnTo>
                    <a:pt x="3888740" y="1465884"/>
                  </a:lnTo>
                  <a:lnTo>
                    <a:pt x="2276602" y="0"/>
                  </a:lnTo>
                  <a:close/>
                </a:path>
              </a:pathLst>
            </a:custGeom>
            <a:solidFill>
              <a:schemeClr val="accent2">
                <a:lumMod val="50000"/>
              </a:schemeClr>
            </a:solidFill>
          </p:spPr>
          <p:txBody>
            <a:bodyPr wrap="square" lIns="0" tIns="0" rIns="0" bIns="0" rtlCol="0"/>
            <a:lstStyle/>
            <a:p>
              <a:endParaRPr>
                <a:latin typeface="Arie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hthoek 54">
            <a:extLst>
              <a:ext uri="{FF2B5EF4-FFF2-40B4-BE49-F238E27FC236}">
                <a16:creationId xmlns:a16="http://schemas.microsoft.com/office/drawing/2014/main" id="{BCA9D28D-8F44-F614-EA0D-38EF68BF7EA8}"/>
              </a:ext>
            </a:extLst>
          </p:cNvPr>
          <p:cNvSpPr/>
          <p:nvPr/>
        </p:nvSpPr>
        <p:spPr>
          <a:xfrm>
            <a:off x="74023" y="3100118"/>
            <a:ext cx="7349843" cy="709304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bject 9"/>
          <p:cNvSpPr txBox="1"/>
          <p:nvPr/>
        </p:nvSpPr>
        <p:spPr>
          <a:xfrm>
            <a:off x="254543" y="3204631"/>
            <a:ext cx="7103374" cy="2679836"/>
          </a:xfrm>
          <a:prstGeom prst="rect">
            <a:avLst/>
          </a:prstGeom>
        </p:spPr>
        <p:txBody>
          <a:bodyPr vert="horz" wrap="square" lIns="0" tIns="48895" rIns="0" bIns="0" rtlCol="0">
            <a:spAutoFit/>
          </a:bodyPr>
          <a:lstStyle/>
          <a:p>
            <a:pPr marL="12700">
              <a:lnSpc>
                <a:spcPct val="100000"/>
              </a:lnSpc>
              <a:spcBef>
                <a:spcPts val="385"/>
              </a:spcBef>
            </a:pPr>
            <a:r>
              <a:rPr sz="1700">
                <a:latin typeface="Ariel"/>
                <a:cs typeface="Arial" panose="020B0604020202020204" pitchFamily="34" charset="0"/>
              </a:rPr>
              <a:t>Meer</a:t>
            </a:r>
            <a:r>
              <a:rPr sz="1700" spc="105">
                <a:latin typeface="Ariel"/>
                <a:cs typeface="Arial" panose="020B0604020202020204" pitchFamily="34" charset="0"/>
              </a:rPr>
              <a:t> </a:t>
            </a:r>
            <a:r>
              <a:rPr sz="1700" err="1">
                <a:latin typeface="Ariel"/>
                <a:cs typeface="Arial" panose="020B0604020202020204" pitchFamily="34" charset="0"/>
              </a:rPr>
              <a:t>voorkomende</a:t>
            </a:r>
            <a:r>
              <a:rPr sz="1700" spc="110">
                <a:latin typeface="Ariel"/>
                <a:cs typeface="Arial" panose="020B0604020202020204" pitchFamily="34" charset="0"/>
              </a:rPr>
              <a:t> </a:t>
            </a:r>
            <a:r>
              <a:rPr sz="1700" spc="-10" err="1">
                <a:latin typeface="Ariel"/>
                <a:cs typeface="Arial" panose="020B0604020202020204" pitchFamily="34" charset="0"/>
              </a:rPr>
              <a:t>klachten</a:t>
            </a:r>
            <a:r>
              <a:rPr sz="1700" spc="-10">
                <a:latin typeface="Ariel"/>
                <a:cs typeface="Arial" panose="020B0604020202020204" pitchFamily="34" charset="0"/>
              </a:rPr>
              <a:t>:</a:t>
            </a:r>
            <a:endParaRPr sz="1700">
              <a:latin typeface="Ariel"/>
              <a:cs typeface="Arial" panose="020B0604020202020204" pitchFamily="34" charset="0"/>
            </a:endParaRPr>
          </a:p>
          <a:p>
            <a:pPr marL="664845" marR="5080" indent="-285750">
              <a:lnSpc>
                <a:spcPct val="113999"/>
              </a:lnSpc>
              <a:buFont typeface="Arial" panose="020B0604020202020204" pitchFamily="34" charset="0"/>
              <a:buChar char="•"/>
            </a:pPr>
            <a:r>
              <a:rPr sz="1700" b="1" spc="-70" err="1">
                <a:latin typeface="Ariel"/>
                <a:cs typeface="Arial" panose="020B0604020202020204" pitchFamily="34" charset="0"/>
              </a:rPr>
              <a:t>Kortademigheid</a:t>
            </a:r>
            <a:r>
              <a:rPr sz="1700" b="1" spc="290">
                <a:latin typeface="Ariel"/>
                <a:cs typeface="Arial" panose="020B0604020202020204" pitchFamily="34" charset="0"/>
              </a:rPr>
              <a:t> </a:t>
            </a:r>
            <a:r>
              <a:rPr sz="1700">
                <a:latin typeface="Ariel"/>
                <a:cs typeface="Arial" panose="020B0604020202020204" pitchFamily="34" charset="0"/>
              </a:rPr>
              <a:t>is</a:t>
            </a:r>
            <a:r>
              <a:rPr sz="1700" spc="395">
                <a:latin typeface="Ariel"/>
                <a:cs typeface="Arial" panose="020B0604020202020204" pitchFamily="34" charset="0"/>
              </a:rPr>
              <a:t> </a:t>
            </a:r>
            <a:r>
              <a:rPr sz="1700">
                <a:latin typeface="Ariel"/>
                <a:cs typeface="Arial" panose="020B0604020202020204" pitchFamily="34" charset="0"/>
              </a:rPr>
              <a:t>het</a:t>
            </a:r>
            <a:r>
              <a:rPr sz="1700" spc="420">
                <a:latin typeface="Ariel"/>
                <a:cs typeface="Arial" panose="020B0604020202020204" pitchFamily="34" charset="0"/>
              </a:rPr>
              <a:t> </a:t>
            </a:r>
            <a:r>
              <a:rPr sz="1700" err="1">
                <a:latin typeface="Ariel"/>
                <a:cs typeface="Arial" panose="020B0604020202020204" pitchFamily="34" charset="0"/>
              </a:rPr>
              <a:t>gevoel</a:t>
            </a:r>
            <a:r>
              <a:rPr sz="1700" spc="425">
                <a:latin typeface="Ariel"/>
                <a:cs typeface="Arial" panose="020B0604020202020204" pitchFamily="34" charset="0"/>
              </a:rPr>
              <a:t> </a:t>
            </a:r>
            <a:r>
              <a:rPr sz="1700" err="1">
                <a:latin typeface="Ariel"/>
                <a:cs typeface="Arial" panose="020B0604020202020204" pitchFamily="34" charset="0"/>
              </a:rPr>
              <a:t>moeilijk</a:t>
            </a:r>
            <a:r>
              <a:rPr sz="1700" spc="420">
                <a:latin typeface="Ariel"/>
                <a:cs typeface="Arial" panose="020B0604020202020204" pitchFamily="34" charset="0"/>
              </a:rPr>
              <a:t> </a:t>
            </a:r>
            <a:r>
              <a:rPr sz="1700" err="1">
                <a:latin typeface="Ariel"/>
                <a:cs typeface="Arial" panose="020B0604020202020204" pitchFamily="34" charset="0"/>
              </a:rPr>
              <a:t>te</a:t>
            </a:r>
            <a:r>
              <a:rPr sz="1700" spc="420">
                <a:latin typeface="Ariel"/>
                <a:cs typeface="Arial" panose="020B0604020202020204" pitchFamily="34" charset="0"/>
              </a:rPr>
              <a:t> </a:t>
            </a:r>
            <a:r>
              <a:rPr sz="1700" err="1">
                <a:latin typeface="Ariel"/>
                <a:cs typeface="Arial" panose="020B0604020202020204" pitchFamily="34" charset="0"/>
              </a:rPr>
              <a:t>kunnen</a:t>
            </a:r>
            <a:r>
              <a:rPr sz="1700" spc="420">
                <a:latin typeface="Ariel"/>
                <a:cs typeface="Arial" panose="020B0604020202020204" pitchFamily="34" charset="0"/>
              </a:rPr>
              <a:t> </a:t>
            </a:r>
            <a:r>
              <a:rPr sz="1700" err="1">
                <a:latin typeface="Ariel"/>
                <a:cs typeface="Arial" panose="020B0604020202020204" pitchFamily="34" charset="0"/>
              </a:rPr>
              <a:t>ademen</a:t>
            </a:r>
            <a:r>
              <a:rPr sz="1700">
                <a:latin typeface="Ariel"/>
                <a:cs typeface="Arial" panose="020B0604020202020204" pitchFamily="34" charset="0"/>
              </a:rPr>
              <a:t>.</a:t>
            </a:r>
            <a:r>
              <a:rPr sz="1700" spc="420">
                <a:latin typeface="Ariel"/>
                <a:cs typeface="Arial" panose="020B0604020202020204" pitchFamily="34" charset="0"/>
              </a:rPr>
              <a:t> </a:t>
            </a:r>
            <a:r>
              <a:rPr sz="1700" spc="-25">
                <a:latin typeface="Ariel"/>
                <a:cs typeface="Arial" panose="020B0604020202020204" pitchFamily="34" charset="0"/>
              </a:rPr>
              <a:t>Het </a:t>
            </a:r>
            <a:r>
              <a:rPr sz="1700" err="1">
                <a:latin typeface="Ariel"/>
                <a:cs typeface="Arial" panose="020B0604020202020204" pitchFamily="34" charset="0"/>
              </a:rPr>
              <a:t>komt</a:t>
            </a:r>
            <a:r>
              <a:rPr sz="1700" spc="125">
                <a:latin typeface="Ariel"/>
                <a:cs typeface="Arial" panose="020B0604020202020204" pitchFamily="34" charset="0"/>
              </a:rPr>
              <a:t> </a:t>
            </a:r>
            <a:r>
              <a:rPr sz="1700" spc="50">
                <a:latin typeface="Ariel"/>
                <a:cs typeface="Arial" panose="020B0604020202020204" pitchFamily="34" charset="0"/>
              </a:rPr>
              <a:t>door</a:t>
            </a:r>
            <a:r>
              <a:rPr sz="1700" spc="130">
                <a:latin typeface="Ariel"/>
                <a:cs typeface="Arial" panose="020B0604020202020204" pitchFamily="34" charset="0"/>
              </a:rPr>
              <a:t> </a:t>
            </a:r>
            <a:r>
              <a:rPr sz="1700" err="1">
                <a:latin typeface="Ariel"/>
                <a:cs typeface="Arial" panose="020B0604020202020204" pitchFamily="34" charset="0"/>
              </a:rPr>
              <a:t>een</a:t>
            </a:r>
            <a:r>
              <a:rPr sz="1700" spc="130">
                <a:latin typeface="Ariel"/>
                <a:cs typeface="Arial" panose="020B0604020202020204" pitchFamily="34" charset="0"/>
              </a:rPr>
              <a:t> </a:t>
            </a:r>
            <a:r>
              <a:rPr sz="1700" err="1">
                <a:latin typeface="Ariel"/>
                <a:cs typeface="Arial" panose="020B0604020202020204" pitchFamily="34" charset="0"/>
              </a:rPr>
              <a:t>teveel</a:t>
            </a:r>
            <a:r>
              <a:rPr sz="1700" spc="125">
                <a:latin typeface="Ariel"/>
                <a:cs typeface="Arial" panose="020B0604020202020204" pitchFamily="34" charset="0"/>
              </a:rPr>
              <a:t> </a:t>
            </a:r>
            <a:r>
              <a:rPr sz="1700" err="1">
                <a:latin typeface="Ariel"/>
                <a:cs typeface="Arial" panose="020B0604020202020204" pitchFamily="34" charset="0"/>
              </a:rPr>
              <a:t>aan</a:t>
            </a:r>
            <a:r>
              <a:rPr sz="1700" spc="130">
                <a:latin typeface="Ariel"/>
                <a:cs typeface="Arial" panose="020B0604020202020204" pitchFamily="34" charset="0"/>
              </a:rPr>
              <a:t> </a:t>
            </a:r>
            <a:r>
              <a:rPr sz="1700" err="1">
                <a:latin typeface="Ariel"/>
                <a:cs typeface="Arial" panose="020B0604020202020204" pitchFamily="34" charset="0"/>
              </a:rPr>
              <a:t>vocht</a:t>
            </a:r>
            <a:r>
              <a:rPr sz="1700" spc="130">
                <a:latin typeface="Ariel"/>
                <a:cs typeface="Arial" panose="020B0604020202020204" pitchFamily="34" charset="0"/>
              </a:rPr>
              <a:t> </a:t>
            </a:r>
            <a:r>
              <a:rPr sz="1700">
                <a:latin typeface="Ariel"/>
                <a:cs typeface="Arial" panose="020B0604020202020204" pitchFamily="34" charset="0"/>
              </a:rPr>
              <a:t>in</a:t>
            </a:r>
            <a:r>
              <a:rPr sz="1700" spc="130">
                <a:latin typeface="Ariel"/>
                <a:cs typeface="Arial" panose="020B0604020202020204" pitchFamily="34" charset="0"/>
              </a:rPr>
              <a:t> </a:t>
            </a:r>
            <a:r>
              <a:rPr sz="1700">
                <a:latin typeface="Ariel"/>
                <a:cs typeface="Arial" panose="020B0604020202020204" pitchFamily="34" charset="0"/>
              </a:rPr>
              <a:t>de</a:t>
            </a:r>
            <a:r>
              <a:rPr sz="1700" spc="125">
                <a:latin typeface="Ariel"/>
                <a:cs typeface="Arial" panose="020B0604020202020204" pitchFamily="34" charset="0"/>
              </a:rPr>
              <a:t> </a:t>
            </a:r>
            <a:r>
              <a:rPr sz="1700" err="1">
                <a:latin typeface="Ariel"/>
                <a:cs typeface="Arial" panose="020B0604020202020204" pitchFamily="34" charset="0"/>
              </a:rPr>
              <a:t>longen</a:t>
            </a:r>
            <a:r>
              <a:rPr sz="1700">
                <a:latin typeface="Ariel"/>
                <a:cs typeface="Arial" panose="020B0604020202020204" pitchFamily="34" charset="0"/>
              </a:rPr>
              <a:t>.</a:t>
            </a:r>
            <a:endParaRPr lang="nl-BE" sz="1700">
              <a:latin typeface="Ariel"/>
              <a:cs typeface="Arial" panose="020B0604020202020204" pitchFamily="34" charset="0"/>
            </a:endParaRPr>
          </a:p>
          <a:p>
            <a:pPr marL="664845" marR="5080" indent="-285750">
              <a:lnSpc>
                <a:spcPct val="113999"/>
              </a:lnSpc>
              <a:buFont typeface="Arial" panose="020B0604020202020204" pitchFamily="34" charset="0"/>
              <a:buChar char="•"/>
            </a:pPr>
            <a:r>
              <a:rPr sz="1700" b="1" spc="-50" err="1">
                <a:latin typeface="Ariel"/>
                <a:cs typeface="Arial" panose="020B0604020202020204" pitchFamily="34" charset="0"/>
              </a:rPr>
              <a:t>Vermoeidheid</a:t>
            </a:r>
            <a:r>
              <a:rPr sz="1700" spc="409">
                <a:latin typeface="Ariel"/>
                <a:cs typeface="Arial" panose="020B0604020202020204" pitchFamily="34" charset="0"/>
              </a:rPr>
              <a:t> </a:t>
            </a:r>
            <a:r>
              <a:rPr sz="1700">
                <a:latin typeface="Ariel"/>
                <a:cs typeface="Arial" panose="020B0604020202020204" pitchFamily="34" charset="0"/>
              </a:rPr>
              <a:t>of</a:t>
            </a:r>
            <a:r>
              <a:rPr sz="1700" spc="50">
                <a:latin typeface="Ariel"/>
                <a:cs typeface="Arial" panose="020B0604020202020204" pitchFamily="34" charset="0"/>
              </a:rPr>
              <a:t>  </a:t>
            </a:r>
            <a:r>
              <a:rPr sz="1700" err="1">
                <a:latin typeface="Ariel"/>
                <a:cs typeface="Arial" panose="020B0604020202020204" pitchFamily="34" charset="0"/>
              </a:rPr>
              <a:t>moe</a:t>
            </a:r>
            <a:r>
              <a:rPr sz="1700" spc="45">
                <a:latin typeface="Ariel"/>
                <a:cs typeface="Arial" panose="020B0604020202020204" pitchFamily="34" charset="0"/>
              </a:rPr>
              <a:t>  </a:t>
            </a:r>
            <a:r>
              <a:rPr sz="1700" err="1">
                <a:latin typeface="Ariel"/>
                <a:cs typeface="Arial" panose="020B0604020202020204" pitchFamily="34" charset="0"/>
              </a:rPr>
              <a:t>zijn</a:t>
            </a:r>
            <a:r>
              <a:rPr sz="1700">
                <a:latin typeface="Ariel"/>
                <a:cs typeface="Arial" panose="020B0604020202020204" pitchFamily="34" charset="0"/>
              </a:rPr>
              <a:t>.</a:t>
            </a:r>
            <a:r>
              <a:rPr sz="1700" spc="50">
                <a:latin typeface="Ariel"/>
                <a:cs typeface="Arial" panose="020B0604020202020204" pitchFamily="34" charset="0"/>
              </a:rPr>
              <a:t>  </a:t>
            </a:r>
            <a:r>
              <a:rPr sz="1700">
                <a:latin typeface="Ariel"/>
                <a:cs typeface="Arial" panose="020B0604020202020204" pitchFamily="34" charset="0"/>
              </a:rPr>
              <a:t>Het</a:t>
            </a:r>
            <a:r>
              <a:rPr sz="1700" spc="50">
                <a:latin typeface="Ariel"/>
                <a:cs typeface="Arial" panose="020B0604020202020204" pitchFamily="34" charset="0"/>
              </a:rPr>
              <a:t>  </a:t>
            </a:r>
            <a:r>
              <a:rPr sz="1700">
                <a:latin typeface="Ariel"/>
                <a:cs typeface="Arial" panose="020B0604020202020204" pitchFamily="34" charset="0"/>
              </a:rPr>
              <a:t>hart</a:t>
            </a:r>
            <a:r>
              <a:rPr sz="1700" spc="50">
                <a:latin typeface="Ariel"/>
                <a:cs typeface="Arial" panose="020B0604020202020204" pitchFamily="34" charset="0"/>
              </a:rPr>
              <a:t>  </a:t>
            </a:r>
            <a:r>
              <a:rPr sz="1700" spc="60" err="1">
                <a:latin typeface="Ariel"/>
                <a:cs typeface="Arial" panose="020B0604020202020204" pitchFamily="34" charset="0"/>
              </a:rPr>
              <a:t>pompt</a:t>
            </a:r>
            <a:r>
              <a:rPr sz="1700" spc="50">
                <a:latin typeface="Ariel"/>
                <a:cs typeface="Arial" panose="020B0604020202020204" pitchFamily="34" charset="0"/>
              </a:rPr>
              <a:t>  </a:t>
            </a:r>
            <a:r>
              <a:rPr sz="1700">
                <a:latin typeface="Ariel"/>
                <a:cs typeface="Arial" panose="020B0604020202020204" pitchFamily="34" charset="0"/>
              </a:rPr>
              <a:t>minder</a:t>
            </a:r>
            <a:r>
              <a:rPr sz="1700" spc="50">
                <a:latin typeface="Ariel"/>
                <a:cs typeface="Arial" panose="020B0604020202020204" pitchFamily="34" charset="0"/>
              </a:rPr>
              <a:t>  </a:t>
            </a:r>
            <a:r>
              <a:rPr sz="1700" err="1">
                <a:latin typeface="Ariel"/>
                <a:cs typeface="Arial" panose="020B0604020202020204" pitchFamily="34" charset="0"/>
              </a:rPr>
              <a:t>bloed</a:t>
            </a:r>
            <a:r>
              <a:rPr sz="1700" spc="50">
                <a:latin typeface="Ariel"/>
                <a:cs typeface="Arial" panose="020B0604020202020204" pitchFamily="34" charset="0"/>
              </a:rPr>
              <a:t>  </a:t>
            </a:r>
            <a:r>
              <a:rPr sz="1700" spc="-20" err="1">
                <a:latin typeface="Ariel"/>
                <a:cs typeface="Arial" panose="020B0604020202020204" pitchFamily="34" charset="0"/>
              </a:rPr>
              <a:t>uit</a:t>
            </a:r>
            <a:r>
              <a:rPr sz="1700" spc="-20">
                <a:latin typeface="Ariel"/>
                <a:cs typeface="Arial" panose="020B0604020202020204" pitchFamily="34" charset="0"/>
              </a:rPr>
              <a:t>,</a:t>
            </a:r>
            <a:r>
              <a:rPr lang="nl-BE" sz="1700" spc="-20">
                <a:latin typeface="Ariel"/>
                <a:cs typeface="Arial" panose="020B0604020202020204" pitchFamily="34" charset="0"/>
              </a:rPr>
              <a:t> </a:t>
            </a:r>
            <a:r>
              <a:rPr sz="1700" err="1">
                <a:latin typeface="Ariel"/>
                <a:cs typeface="Arial" panose="020B0604020202020204" pitchFamily="34" charset="0"/>
              </a:rPr>
              <a:t>hierdoor</a:t>
            </a:r>
            <a:r>
              <a:rPr sz="1700" spc="100">
                <a:latin typeface="Ariel"/>
                <a:cs typeface="Arial" panose="020B0604020202020204" pitchFamily="34" charset="0"/>
              </a:rPr>
              <a:t> </a:t>
            </a:r>
            <a:r>
              <a:rPr sz="1700">
                <a:latin typeface="Ariel"/>
                <a:cs typeface="Arial" panose="020B0604020202020204" pitchFamily="34" charset="0"/>
              </a:rPr>
              <a:t>is</a:t>
            </a:r>
            <a:r>
              <a:rPr sz="1700" spc="100">
                <a:latin typeface="Ariel"/>
                <a:cs typeface="Arial" panose="020B0604020202020204" pitchFamily="34" charset="0"/>
              </a:rPr>
              <a:t> </a:t>
            </a:r>
            <a:r>
              <a:rPr sz="1700">
                <a:latin typeface="Ariel"/>
                <a:cs typeface="Arial" panose="020B0604020202020204" pitchFamily="34" charset="0"/>
              </a:rPr>
              <a:t>er</a:t>
            </a:r>
            <a:r>
              <a:rPr sz="1700" spc="100">
                <a:latin typeface="Ariel"/>
                <a:cs typeface="Arial" panose="020B0604020202020204" pitchFamily="34" charset="0"/>
              </a:rPr>
              <a:t> </a:t>
            </a:r>
            <a:r>
              <a:rPr sz="1700">
                <a:latin typeface="Ariel"/>
                <a:cs typeface="Arial" panose="020B0604020202020204" pitchFamily="34" charset="0"/>
              </a:rPr>
              <a:t>minder</a:t>
            </a:r>
            <a:r>
              <a:rPr sz="1700" spc="100">
                <a:latin typeface="Ariel"/>
                <a:cs typeface="Arial" panose="020B0604020202020204" pitchFamily="34" charset="0"/>
              </a:rPr>
              <a:t> </a:t>
            </a:r>
            <a:r>
              <a:rPr sz="1700" err="1">
                <a:latin typeface="Ariel"/>
                <a:cs typeface="Arial" panose="020B0604020202020204" pitchFamily="34" charset="0"/>
              </a:rPr>
              <a:t>zuurstof</a:t>
            </a:r>
            <a:r>
              <a:rPr sz="1700" spc="100">
                <a:latin typeface="Ariel"/>
                <a:cs typeface="Arial" panose="020B0604020202020204" pitchFamily="34" charset="0"/>
              </a:rPr>
              <a:t> </a:t>
            </a:r>
            <a:r>
              <a:rPr sz="1700">
                <a:latin typeface="Ariel"/>
                <a:cs typeface="Arial" panose="020B0604020202020204" pitchFamily="34" charset="0"/>
              </a:rPr>
              <a:t>in</a:t>
            </a:r>
            <a:r>
              <a:rPr sz="1700" spc="100">
                <a:latin typeface="Ariel"/>
                <a:cs typeface="Arial" panose="020B0604020202020204" pitchFamily="34" charset="0"/>
              </a:rPr>
              <a:t> </a:t>
            </a:r>
            <a:r>
              <a:rPr sz="1700">
                <a:latin typeface="Ariel"/>
                <a:cs typeface="Arial" panose="020B0604020202020204" pitchFamily="34" charset="0"/>
              </a:rPr>
              <a:t>het</a:t>
            </a:r>
            <a:r>
              <a:rPr sz="1700" spc="100">
                <a:latin typeface="Ariel"/>
                <a:cs typeface="Arial" panose="020B0604020202020204" pitchFamily="34" charset="0"/>
              </a:rPr>
              <a:t> </a:t>
            </a:r>
            <a:r>
              <a:rPr sz="1700" spc="-10" err="1">
                <a:latin typeface="Ariel"/>
                <a:cs typeface="Arial" panose="020B0604020202020204" pitchFamily="34" charset="0"/>
              </a:rPr>
              <a:t>lichaam</a:t>
            </a:r>
            <a:r>
              <a:rPr sz="1700" spc="-10">
                <a:latin typeface="Ariel"/>
                <a:cs typeface="Arial" panose="020B0604020202020204" pitchFamily="34" charset="0"/>
              </a:rPr>
              <a:t>.</a:t>
            </a:r>
            <a:endParaRPr sz="1700">
              <a:latin typeface="Ariel"/>
              <a:cs typeface="Arial" panose="020B0604020202020204" pitchFamily="34" charset="0"/>
            </a:endParaRPr>
          </a:p>
          <a:p>
            <a:pPr marL="664845" marR="13335" indent="-285750">
              <a:lnSpc>
                <a:spcPct val="113999"/>
              </a:lnSpc>
              <a:buFont typeface="Arial" panose="020B0604020202020204" pitchFamily="34" charset="0"/>
              <a:buChar char="•"/>
            </a:pPr>
            <a:r>
              <a:rPr sz="1700" b="1" spc="-130" err="1">
                <a:latin typeface="Ariel"/>
                <a:cs typeface="Arial" panose="020B0604020202020204" pitchFamily="34" charset="0"/>
              </a:rPr>
              <a:t>Gezwollen</a:t>
            </a:r>
            <a:r>
              <a:rPr sz="1700" b="1" spc="-15">
                <a:latin typeface="Ariel"/>
                <a:cs typeface="Arial" panose="020B0604020202020204" pitchFamily="34" charset="0"/>
              </a:rPr>
              <a:t> </a:t>
            </a:r>
            <a:r>
              <a:rPr sz="1700" b="1" spc="-30" err="1">
                <a:latin typeface="Ariel"/>
                <a:cs typeface="Arial" panose="020B0604020202020204" pitchFamily="34" charset="0"/>
              </a:rPr>
              <a:t>benen</a:t>
            </a:r>
            <a:r>
              <a:rPr sz="1700" b="1" spc="-30">
                <a:latin typeface="Ariel"/>
                <a:cs typeface="Arial" panose="020B0604020202020204" pitchFamily="34" charset="0"/>
              </a:rPr>
              <a:t>/</a:t>
            </a:r>
            <a:r>
              <a:rPr sz="1700" b="1" spc="-30" err="1">
                <a:latin typeface="Ariel"/>
                <a:cs typeface="Arial" panose="020B0604020202020204" pitchFamily="34" charset="0"/>
              </a:rPr>
              <a:t>enkels</a:t>
            </a:r>
            <a:r>
              <a:rPr sz="1700">
                <a:latin typeface="Ariel"/>
                <a:cs typeface="Arial" panose="020B0604020202020204" pitchFamily="34" charset="0"/>
              </a:rPr>
              <a:t>,</a:t>
            </a:r>
            <a:r>
              <a:rPr sz="1700" spc="35">
                <a:latin typeface="Ariel"/>
                <a:cs typeface="Arial" panose="020B0604020202020204" pitchFamily="34" charset="0"/>
              </a:rPr>
              <a:t> </a:t>
            </a:r>
            <a:r>
              <a:rPr sz="1700" spc="50">
                <a:latin typeface="Ariel"/>
                <a:cs typeface="Arial" panose="020B0604020202020204" pitchFamily="34" charset="0"/>
              </a:rPr>
              <a:t>door</a:t>
            </a:r>
            <a:r>
              <a:rPr sz="1700" spc="30">
                <a:latin typeface="Ariel"/>
                <a:cs typeface="Arial" panose="020B0604020202020204" pitchFamily="34" charset="0"/>
              </a:rPr>
              <a:t> </a:t>
            </a:r>
            <a:r>
              <a:rPr sz="1700" err="1">
                <a:latin typeface="Ariel"/>
                <a:cs typeface="Arial" panose="020B0604020202020204" pitchFamily="34" charset="0"/>
              </a:rPr>
              <a:t>ophoping</a:t>
            </a:r>
            <a:r>
              <a:rPr sz="1700" spc="35">
                <a:latin typeface="Ariel"/>
                <a:cs typeface="Arial" panose="020B0604020202020204" pitchFamily="34" charset="0"/>
              </a:rPr>
              <a:t> </a:t>
            </a:r>
            <a:r>
              <a:rPr sz="1700">
                <a:latin typeface="Ariel"/>
                <a:cs typeface="Arial" panose="020B0604020202020204" pitchFamily="34" charset="0"/>
              </a:rPr>
              <a:t>van</a:t>
            </a:r>
            <a:r>
              <a:rPr sz="1700" spc="35">
                <a:latin typeface="Ariel"/>
                <a:cs typeface="Arial" panose="020B0604020202020204" pitchFamily="34" charset="0"/>
              </a:rPr>
              <a:t> </a:t>
            </a:r>
            <a:r>
              <a:rPr sz="1700" err="1">
                <a:latin typeface="Ariel"/>
                <a:cs typeface="Arial" panose="020B0604020202020204" pitchFamily="34" charset="0"/>
              </a:rPr>
              <a:t>vocht</a:t>
            </a:r>
            <a:r>
              <a:rPr lang="nl-BE" sz="1700">
                <a:latin typeface="Ariel"/>
                <a:cs typeface="Arial" panose="020B0604020202020204" pitchFamily="34" charset="0"/>
              </a:rPr>
              <a:t> dat</a:t>
            </a:r>
            <a:r>
              <a:rPr lang="nl-BE" sz="1700" spc="-25">
                <a:latin typeface="Ariel"/>
                <a:cs typeface="Arial" panose="020B0604020202020204" pitchFamily="34" charset="0"/>
              </a:rPr>
              <a:t> uit je bloedvaten </a:t>
            </a:r>
            <a:r>
              <a:rPr lang="nl-BE" sz="1700">
                <a:latin typeface="Ariel"/>
                <a:cs typeface="Arial" panose="020B0604020202020204" pitchFamily="34" charset="0"/>
              </a:rPr>
              <a:t>lekt</a:t>
            </a:r>
            <a:endParaRPr sz="1700">
              <a:latin typeface="Ariel"/>
              <a:cs typeface="Arial" panose="020B0604020202020204" pitchFamily="34" charset="0"/>
            </a:endParaRPr>
          </a:p>
          <a:p>
            <a:pPr marL="664845" marR="6985" indent="-285750">
              <a:lnSpc>
                <a:spcPct val="113999"/>
              </a:lnSpc>
              <a:buFont typeface="Arial" panose="020B0604020202020204" pitchFamily="34" charset="0"/>
              <a:buChar char="•"/>
            </a:pPr>
            <a:r>
              <a:rPr sz="1700" b="1" err="1">
                <a:latin typeface="Ariel"/>
                <a:cs typeface="Arial" panose="020B0604020202020204" pitchFamily="34" charset="0"/>
              </a:rPr>
              <a:t>Toename</a:t>
            </a:r>
            <a:r>
              <a:rPr sz="1700" b="1">
                <a:latin typeface="Ariel"/>
                <a:cs typeface="Arial" panose="020B0604020202020204" pitchFamily="34" charset="0"/>
              </a:rPr>
              <a:t> in </a:t>
            </a:r>
            <a:r>
              <a:rPr sz="1700" b="1" err="1">
                <a:latin typeface="Ariel"/>
                <a:cs typeface="Arial" panose="020B0604020202020204" pitchFamily="34" charset="0"/>
              </a:rPr>
              <a:t>gewicht</a:t>
            </a:r>
            <a:r>
              <a:rPr sz="1700" b="1">
                <a:latin typeface="Ariel"/>
                <a:cs typeface="Arial" panose="020B0604020202020204" pitchFamily="34" charset="0"/>
              </a:rPr>
              <a:t> </a:t>
            </a:r>
            <a:r>
              <a:rPr sz="1700" err="1">
                <a:latin typeface="Ariel"/>
                <a:cs typeface="Arial" panose="020B0604020202020204" pitchFamily="34" charset="0"/>
              </a:rPr>
              <a:t>kan</a:t>
            </a:r>
            <a:r>
              <a:rPr sz="1700">
                <a:latin typeface="Ariel"/>
                <a:cs typeface="Arial" panose="020B0604020202020204" pitchFamily="34" charset="0"/>
              </a:rPr>
              <a:t> door </a:t>
            </a:r>
            <a:r>
              <a:rPr lang="nl-BE" sz="1700">
                <a:latin typeface="Ariel"/>
                <a:cs typeface="Arial" panose="020B0604020202020204" pitchFamily="34" charset="0"/>
              </a:rPr>
              <a:t>de ophoping </a:t>
            </a:r>
            <a:r>
              <a:rPr sz="1700">
                <a:latin typeface="Ariel"/>
                <a:cs typeface="Arial" panose="020B0604020202020204" pitchFamily="34" charset="0"/>
              </a:rPr>
              <a:t>van </a:t>
            </a:r>
            <a:r>
              <a:rPr sz="1700" err="1">
                <a:latin typeface="Ariel"/>
                <a:cs typeface="Arial" panose="020B0604020202020204" pitchFamily="34" charset="0"/>
              </a:rPr>
              <a:t>vocht</a:t>
            </a:r>
            <a:r>
              <a:rPr sz="1700">
                <a:latin typeface="Ariel"/>
                <a:cs typeface="Arial" panose="020B0604020202020204" pitchFamily="34" charset="0"/>
              </a:rPr>
              <a:t> in het </a:t>
            </a:r>
            <a:r>
              <a:rPr sz="1700" err="1">
                <a:latin typeface="Ariel"/>
                <a:cs typeface="Arial" panose="020B0604020202020204" pitchFamily="34" charset="0"/>
              </a:rPr>
              <a:t>lichaam</a:t>
            </a:r>
            <a:r>
              <a:rPr sz="1700">
                <a:latin typeface="Ariel"/>
                <a:cs typeface="Arial" panose="020B0604020202020204" pitchFamily="34" charset="0"/>
              </a:rPr>
              <a:t>.  </a:t>
            </a:r>
            <a:r>
              <a:rPr lang="nl-BE" sz="1700">
                <a:latin typeface="Ariel"/>
                <a:cs typeface="Arial" panose="020B0604020202020204" pitchFamily="34" charset="0"/>
              </a:rPr>
              <a:t>Dit</a:t>
            </a:r>
            <a:r>
              <a:rPr sz="1700">
                <a:latin typeface="Ariel"/>
                <a:cs typeface="Arial" panose="020B0604020202020204" pitchFamily="34" charset="0"/>
              </a:rPr>
              <a:t>  </a:t>
            </a:r>
            <a:r>
              <a:rPr sz="1700" err="1">
                <a:latin typeface="Ariel"/>
                <a:cs typeface="Arial" panose="020B0604020202020204" pitchFamily="34" charset="0"/>
              </a:rPr>
              <a:t>kan</a:t>
            </a:r>
            <a:r>
              <a:rPr sz="1700">
                <a:latin typeface="Ariel"/>
                <a:cs typeface="Arial" panose="020B0604020202020204" pitchFamily="34" charset="0"/>
              </a:rPr>
              <a:t>  </a:t>
            </a:r>
            <a:r>
              <a:rPr sz="1700" err="1">
                <a:latin typeface="Ariel"/>
                <a:cs typeface="Arial" panose="020B0604020202020204" pitchFamily="34" charset="0"/>
              </a:rPr>
              <a:t>snel</a:t>
            </a:r>
            <a:r>
              <a:rPr sz="1700">
                <a:latin typeface="Ariel"/>
                <a:cs typeface="Arial" panose="020B0604020202020204" pitchFamily="34" charset="0"/>
              </a:rPr>
              <a:t>  </a:t>
            </a:r>
            <a:r>
              <a:rPr sz="1700" err="1">
                <a:latin typeface="Ariel"/>
                <a:cs typeface="Arial" panose="020B0604020202020204" pitchFamily="34" charset="0"/>
              </a:rPr>
              <a:t>veranderen</a:t>
            </a:r>
            <a:r>
              <a:rPr lang="nl-BE" sz="1700">
                <a:latin typeface="Ariel"/>
                <a:cs typeface="Arial" panose="020B0604020202020204" pitchFamily="34" charset="0"/>
              </a:rPr>
              <a:t>.</a:t>
            </a:r>
            <a:r>
              <a:rPr sz="1700">
                <a:latin typeface="Ariel"/>
                <a:cs typeface="Arial" panose="020B0604020202020204" pitchFamily="34" charset="0"/>
              </a:rPr>
              <a:t>  </a:t>
            </a:r>
            <a:r>
              <a:rPr lang="nl-BE" sz="1700">
                <a:latin typeface="Ariel"/>
                <a:cs typeface="Arial" panose="020B0604020202020204" pitchFamily="34" charset="0"/>
              </a:rPr>
              <a:t>Daarom moet je je</a:t>
            </a:r>
            <a:r>
              <a:rPr sz="1700">
                <a:latin typeface="Ariel"/>
                <a:cs typeface="Arial" panose="020B0604020202020204" pitchFamily="34" charset="0"/>
              </a:rPr>
              <a:t>  </a:t>
            </a:r>
            <a:r>
              <a:rPr sz="1700" err="1">
                <a:latin typeface="Ariel"/>
                <a:cs typeface="Arial" panose="020B0604020202020204" pitchFamily="34" charset="0"/>
              </a:rPr>
              <a:t>dagelijks</a:t>
            </a:r>
            <a:r>
              <a:rPr sz="1700">
                <a:latin typeface="Ariel"/>
                <a:cs typeface="Arial" panose="020B0604020202020204" pitchFamily="34" charset="0"/>
              </a:rPr>
              <a:t> </a:t>
            </a:r>
            <a:r>
              <a:rPr sz="1700" err="1">
                <a:latin typeface="Ariel"/>
                <a:cs typeface="Arial" panose="020B0604020202020204" pitchFamily="34" charset="0"/>
              </a:rPr>
              <a:t>wegen</a:t>
            </a:r>
            <a:r>
              <a:rPr sz="1700">
                <a:latin typeface="Ariel"/>
                <a:cs typeface="Arial" panose="020B0604020202020204" pitchFamily="34" charset="0"/>
              </a:rPr>
              <a:t>.</a:t>
            </a:r>
          </a:p>
        </p:txBody>
      </p:sp>
      <p:sp>
        <p:nvSpPr>
          <p:cNvPr id="10" name="object 10"/>
          <p:cNvSpPr txBox="1"/>
          <p:nvPr/>
        </p:nvSpPr>
        <p:spPr>
          <a:xfrm>
            <a:off x="253388" y="6442524"/>
            <a:ext cx="7000240" cy="2373663"/>
          </a:xfrm>
          <a:prstGeom prst="rect">
            <a:avLst/>
          </a:prstGeom>
        </p:spPr>
        <p:txBody>
          <a:bodyPr vert="horz" wrap="square" lIns="0" tIns="48895" rIns="0" bIns="0" rtlCol="0">
            <a:spAutoFit/>
          </a:bodyPr>
          <a:lstStyle/>
          <a:p>
            <a:pPr marL="12700">
              <a:lnSpc>
                <a:spcPct val="100000"/>
              </a:lnSpc>
              <a:spcBef>
                <a:spcPts val="385"/>
              </a:spcBef>
            </a:pPr>
            <a:r>
              <a:rPr sz="1700">
                <a:latin typeface="Ariel"/>
                <a:cs typeface="Arial" panose="020B0604020202020204" pitchFamily="34" charset="0"/>
              </a:rPr>
              <a:t>Minder</a:t>
            </a:r>
            <a:r>
              <a:rPr sz="1700" spc="170">
                <a:latin typeface="Ariel"/>
                <a:cs typeface="Arial" panose="020B0604020202020204" pitchFamily="34" charset="0"/>
              </a:rPr>
              <a:t> </a:t>
            </a:r>
            <a:r>
              <a:rPr sz="1700" err="1">
                <a:latin typeface="Ariel"/>
                <a:cs typeface="Arial" panose="020B0604020202020204" pitchFamily="34" charset="0"/>
              </a:rPr>
              <a:t>voorkomende</a:t>
            </a:r>
            <a:r>
              <a:rPr sz="1700" spc="170">
                <a:latin typeface="Ariel"/>
                <a:cs typeface="Arial" panose="020B0604020202020204" pitchFamily="34" charset="0"/>
              </a:rPr>
              <a:t> </a:t>
            </a:r>
            <a:r>
              <a:rPr sz="1700" spc="-10" err="1">
                <a:latin typeface="Ariel"/>
                <a:cs typeface="Arial" panose="020B0604020202020204" pitchFamily="34" charset="0"/>
              </a:rPr>
              <a:t>klachten</a:t>
            </a:r>
            <a:r>
              <a:rPr sz="1700" spc="-10">
                <a:latin typeface="Ariel"/>
                <a:cs typeface="Arial" panose="020B0604020202020204" pitchFamily="34" charset="0"/>
              </a:rPr>
              <a:t>:</a:t>
            </a:r>
            <a:endParaRPr sz="1700">
              <a:latin typeface="Ariel"/>
              <a:cs typeface="Arial" panose="020B0604020202020204" pitchFamily="34" charset="0"/>
            </a:endParaRPr>
          </a:p>
          <a:p>
            <a:pPr marL="664845" marR="5080" indent="-285750">
              <a:lnSpc>
                <a:spcPct val="113999"/>
              </a:lnSpc>
              <a:buFont typeface="Arial" panose="020B0604020202020204" pitchFamily="34" charset="0"/>
              <a:buChar char="•"/>
            </a:pPr>
            <a:r>
              <a:rPr sz="1700" spc="-120" err="1">
                <a:latin typeface="Ariel"/>
                <a:cs typeface="Arial" panose="020B0604020202020204" pitchFamily="34" charset="0"/>
              </a:rPr>
              <a:t>Verlies</a:t>
            </a:r>
            <a:r>
              <a:rPr sz="1700" spc="-125">
                <a:latin typeface="Ariel"/>
                <a:cs typeface="Arial" panose="020B0604020202020204" pitchFamily="34" charset="0"/>
              </a:rPr>
              <a:t> </a:t>
            </a:r>
            <a:r>
              <a:rPr sz="1700" spc="-75">
                <a:latin typeface="Ariel"/>
                <a:cs typeface="Arial" panose="020B0604020202020204" pitchFamily="34" charset="0"/>
              </a:rPr>
              <a:t>van</a:t>
            </a:r>
            <a:r>
              <a:rPr sz="1700" spc="-125">
                <a:latin typeface="Ariel"/>
                <a:cs typeface="Arial" panose="020B0604020202020204" pitchFamily="34" charset="0"/>
              </a:rPr>
              <a:t> </a:t>
            </a:r>
            <a:r>
              <a:rPr sz="1700" spc="-95" err="1">
                <a:latin typeface="Ariel"/>
                <a:cs typeface="Arial" panose="020B0604020202020204" pitchFamily="34" charset="0"/>
              </a:rPr>
              <a:t>eetlust</a:t>
            </a:r>
            <a:r>
              <a:rPr sz="1700" spc="-125">
                <a:latin typeface="Ariel"/>
                <a:cs typeface="Arial" panose="020B0604020202020204" pitchFamily="34" charset="0"/>
              </a:rPr>
              <a:t> </a:t>
            </a:r>
            <a:r>
              <a:rPr sz="1700" err="1">
                <a:latin typeface="Ariel"/>
                <a:cs typeface="Arial" panose="020B0604020202020204" pitchFamily="34" charset="0"/>
              </a:rPr>
              <a:t>kan</a:t>
            </a:r>
            <a:r>
              <a:rPr sz="1700" spc="-30">
                <a:latin typeface="Ariel"/>
                <a:cs typeface="Arial" panose="020B0604020202020204" pitchFamily="34" charset="0"/>
              </a:rPr>
              <a:t> </a:t>
            </a:r>
            <a:r>
              <a:rPr sz="1700" spc="50">
                <a:latin typeface="Ariel"/>
                <a:cs typeface="Arial" panose="020B0604020202020204" pitchFamily="34" charset="0"/>
              </a:rPr>
              <a:t>door</a:t>
            </a:r>
            <a:r>
              <a:rPr sz="1700" spc="-25">
                <a:latin typeface="Ariel"/>
                <a:cs typeface="Arial" panose="020B0604020202020204" pitchFamily="34" charset="0"/>
              </a:rPr>
              <a:t> </a:t>
            </a:r>
            <a:r>
              <a:rPr sz="1700" err="1">
                <a:latin typeface="Ariel"/>
                <a:cs typeface="Arial" panose="020B0604020202020204" pitchFamily="34" charset="0"/>
              </a:rPr>
              <a:t>mogelijke</a:t>
            </a:r>
            <a:r>
              <a:rPr sz="1700" spc="-30">
                <a:latin typeface="Ariel"/>
                <a:cs typeface="Arial" panose="020B0604020202020204" pitchFamily="34" charset="0"/>
              </a:rPr>
              <a:t> </a:t>
            </a:r>
            <a:r>
              <a:rPr sz="1700" spc="-10" err="1">
                <a:latin typeface="Ariel"/>
                <a:cs typeface="Arial" panose="020B0604020202020204" pitchFamily="34" charset="0"/>
              </a:rPr>
              <a:t>vochtophoping</a:t>
            </a:r>
            <a:r>
              <a:rPr sz="1700" spc="-10">
                <a:latin typeface="Ariel"/>
                <a:cs typeface="Arial" panose="020B0604020202020204" pitchFamily="34" charset="0"/>
              </a:rPr>
              <a:t>.</a:t>
            </a:r>
            <a:endParaRPr lang="nl-BE" sz="1700" spc="-10">
              <a:latin typeface="Ariel"/>
              <a:cs typeface="Arial" panose="020B0604020202020204" pitchFamily="34" charset="0"/>
            </a:endParaRPr>
          </a:p>
          <a:p>
            <a:pPr marL="664845" marR="5080" indent="-285750">
              <a:lnSpc>
                <a:spcPct val="113999"/>
              </a:lnSpc>
              <a:buFont typeface="Arial" panose="020B0604020202020204" pitchFamily="34" charset="0"/>
              <a:buChar char="•"/>
            </a:pPr>
            <a:r>
              <a:rPr sz="1700" err="1">
                <a:latin typeface="Ariel"/>
                <a:cs typeface="Arial" panose="020B0604020202020204" pitchFamily="34" charset="0"/>
              </a:rPr>
              <a:t>Hartkloppingen</a:t>
            </a:r>
            <a:r>
              <a:rPr sz="1700">
                <a:latin typeface="Ariel"/>
                <a:cs typeface="Arial" panose="020B0604020202020204" pitchFamily="34" charset="0"/>
              </a:rPr>
              <a:t> of het </a:t>
            </a:r>
            <a:r>
              <a:rPr sz="1700" err="1">
                <a:latin typeface="Ariel"/>
                <a:cs typeface="Arial" panose="020B0604020202020204" pitchFamily="34" charset="0"/>
              </a:rPr>
              <a:t>gevoel</a:t>
            </a:r>
            <a:r>
              <a:rPr sz="1700">
                <a:latin typeface="Ariel"/>
                <a:cs typeface="Arial" panose="020B0604020202020204" pitchFamily="34" charset="0"/>
              </a:rPr>
              <a:t> </a:t>
            </a:r>
            <a:r>
              <a:rPr sz="1700" err="1">
                <a:latin typeface="Ariel"/>
                <a:cs typeface="Arial" panose="020B0604020202020204" pitchFamily="34" charset="0"/>
              </a:rPr>
              <a:t>een</a:t>
            </a:r>
            <a:r>
              <a:rPr sz="1700">
                <a:latin typeface="Ariel"/>
                <a:cs typeface="Arial" panose="020B0604020202020204" pitchFamily="34" charset="0"/>
              </a:rPr>
              <a:t> </a:t>
            </a:r>
            <a:r>
              <a:rPr sz="1700" err="1">
                <a:latin typeface="Ariel"/>
                <a:cs typeface="Arial" panose="020B0604020202020204" pitchFamily="34" charset="0"/>
              </a:rPr>
              <a:t>abnormaal</a:t>
            </a:r>
            <a:r>
              <a:rPr sz="1700">
                <a:latin typeface="Ariel"/>
                <a:cs typeface="Arial" panose="020B0604020202020204" pitchFamily="34" charset="0"/>
              </a:rPr>
              <a:t> </a:t>
            </a:r>
            <a:r>
              <a:rPr sz="1700" err="1">
                <a:latin typeface="Ariel"/>
                <a:cs typeface="Arial" panose="020B0604020202020204" pitchFamily="34" charset="0"/>
              </a:rPr>
              <a:t>hartritme</a:t>
            </a:r>
            <a:r>
              <a:rPr sz="1700">
                <a:latin typeface="Ariel"/>
                <a:cs typeface="Arial" panose="020B0604020202020204" pitchFamily="34" charset="0"/>
              </a:rPr>
              <a:t> </a:t>
            </a:r>
            <a:r>
              <a:rPr sz="1700" err="1">
                <a:latin typeface="Ariel"/>
                <a:cs typeface="Arial" panose="020B0604020202020204" pitchFamily="34" charset="0"/>
              </a:rPr>
              <a:t>te</a:t>
            </a:r>
            <a:r>
              <a:rPr sz="1700">
                <a:latin typeface="Ariel"/>
                <a:cs typeface="Arial" panose="020B0604020202020204" pitchFamily="34" charset="0"/>
              </a:rPr>
              <a:t> </a:t>
            </a:r>
            <a:r>
              <a:rPr sz="1700" err="1">
                <a:latin typeface="Ariel"/>
                <a:cs typeface="Arial" panose="020B0604020202020204" pitchFamily="34" charset="0"/>
              </a:rPr>
              <a:t>hebben</a:t>
            </a:r>
            <a:r>
              <a:rPr sz="1700">
                <a:latin typeface="Ariel"/>
                <a:cs typeface="Arial" panose="020B0604020202020204" pitchFamily="34" charset="0"/>
              </a:rPr>
              <a:t>. </a:t>
            </a:r>
            <a:endParaRPr lang="nl-BE" sz="1700">
              <a:latin typeface="Ariel"/>
              <a:cs typeface="Arial" panose="020B0604020202020204" pitchFamily="34" charset="0"/>
            </a:endParaRPr>
          </a:p>
          <a:p>
            <a:pPr marL="664845" marR="5080" indent="-285750">
              <a:lnSpc>
                <a:spcPct val="113999"/>
              </a:lnSpc>
              <a:buFont typeface="Arial" panose="020B0604020202020204" pitchFamily="34" charset="0"/>
              <a:buChar char="•"/>
            </a:pPr>
            <a:r>
              <a:rPr sz="1700" err="1">
                <a:latin typeface="Ariel"/>
                <a:cs typeface="Arial" panose="020B0604020202020204" pitchFamily="34" charset="0"/>
              </a:rPr>
              <a:t>Duizeligheid</a:t>
            </a:r>
            <a:r>
              <a:rPr sz="1700">
                <a:latin typeface="Ariel"/>
                <a:cs typeface="Arial" panose="020B0604020202020204" pitchFamily="34" charset="0"/>
              </a:rPr>
              <a:t> </a:t>
            </a:r>
            <a:r>
              <a:rPr sz="1700" err="1">
                <a:latin typeface="Ariel"/>
                <a:cs typeface="Arial" panose="020B0604020202020204" pitchFamily="34" charset="0"/>
              </a:rPr>
              <a:t>kan</a:t>
            </a:r>
            <a:r>
              <a:rPr sz="1700">
                <a:latin typeface="Ariel"/>
                <a:cs typeface="Arial" panose="020B0604020202020204" pitchFamily="34" charset="0"/>
              </a:rPr>
              <a:t>  door  </a:t>
            </a:r>
            <a:r>
              <a:rPr sz="1700" err="1">
                <a:latin typeface="Ariel"/>
                <a:cs typeface="Arial" panose="020B0604020202020204" pitchFamily="34" charset="0"/>
              </a:rPr>
              <a:t>een</a:t>
            </a:r>
            <a:r>
              <a:rPr sz="1700">
                <a:latin typeface="Ariel"/>
                <a:cs typeface="Arial" panose="020B0604020202020204" pitchFamily="34" charset="0"/>
              </a:rPr>
              <a:t>  </a:t>
            </a:r>
            <a:r>
              <a:rPr sz="1700" err="1">
                <a:latin typeface="Ariel"/>
                <a:cs typeface="Arial" panose="020B0604020202020204" pitchFamily="34" charset="0"/>
              </a:rPr>
              <a:t>verminderde</a:t>
            </a:r>
            <a:r>
              <a:rPr sz="1700">
                <a:latin typeface="Ariel"/>
                <a:cs typeface="Arial" panose="020B0604020202020204" pitchFamily="34" charset="0"/>
              </a:rPr>
              <a:t>  </a:t>
            </a:r>
            <a:r>
              <a:rPr sz="1700" err="1">
                <a:latin typeface="Ariel"/>
                <a:cs typeface="Arial" panose="020B0604020202020204" pitchFamily="34" charset="0"/>
              </a:rPr>
              <a:t>bloedtoevoer</a:t>
            </a:r>
            <a:r>
              <a:rPr sz="1700">
                <a:latin typeface="Ariel"/>
                <a:cs typeface="Arial" panose="020B0604020202020204" pitchFamily="34" charset="0"/>
              </a:rPr>
              <a:t>  </a:t>
            </a:r>
            <a:r>
              <a:rPr sz="1700" err="1">
                <a:latin typeface="Ariel"/>
                <a:cs typeface="Arial" panose="020B0604020202020204" pitchFamily="34" charset="0"/>
              </a:rPr>
              <a:t>naar</a:t>
            </a:r>
            <a:r>
              <a:rPr sz="1700">
                <a:latin typeface="Ariel"/>
                <a:cs typeface="Arial" panose="020B0604020202020204" pitchFamily="34" charset="0"/>
              </a:rPr>
              <a:t>  de </a:t>
            </a:r>
            <a:r>
              <a:rPr sz="1700" err="1">
                <a:latin typeface="Ariel"/>
                <a:cs typeface="Arial" panose="020B0604020202020204" pitchFamily="34" charset="0"/>
              </a:rPr>
              <a:t>hersenen</a:t>
            </a:r>
            <a:r>
              <a:rPr sz="1700">
                <a:latin typeface="Ariel"/>
                <a:cs typeface="Arial" panose="020B0604020202020204" pitchFamily="34" charset="0"/>
              </a:rPr>
              <a:t>, of </a:t>
            </a:r>
            <a:r>
              <a:rPr sz="1700" err="1">
                <a:latin typeface="Ariel"/>
                <a:cs typeface="Arial" panose="020B0604020202020204" pitchFamily="34" charset="0"/>
              </a:rPr>
              <a:t>bij</a:t>
            </a:r>
            <a:r>
              <a:rPr sz="1700">
                <a:latin typeface="Ariel"/>
                <a:cs typeface="Arial" panose="020B0604020202020204" pitchFamily="34" charset="0"/>
              </a:rPr>
              <a:t> </a:t>
            </a:r>
            <a:r>
              <a:rPr sz="1700" err="1">
                <a:latin typeface="Ariel"/>
                <a:cs typeface="Arial" panose="020B0604020202020204" pitchFamily="34" charset="0"/>
              </a:rPr>
              <a:t>een</a:t>
            </a:r>
            <a:r>
              <a:rPr sz="1700">
                <a:latin typeface="Ariel"/>
                <a:cs typeface="Arial" panose="020B0604020202020204" pitchFamily="34" charset="0"/>
              </a:rPr>
              <a:t> </a:t>
            </a:r>
            <a:r>
              <a:rPr sz="1700" err="1">
                <a:latin typeface="Ariel"/>
                <a:cs typeface="Arial" panose="020B0604020202020204" pitchFamily="34" charset="0"/>
              </a:rPr>
              <a:t>lage</a:t>
            </a:r>
            <a:r>
              <a:rPr sz="1700">
                <a:latin typeface="Ariel"/>
                <a:cs typeface="Arial" panose="020B0604020202020204" pitchFamily="34" charset="0"/>
              </a:rPr>
              <a:t> </a:t>
            </a:r>
            <a:r>
              <a:rPr sz="1700" err="1">
                <a:latin typeface="Ariel"/>
                <a:cs typeface="Arial" panose="020B0604020202020204" pitchFamily="34" charset="0"/>
              </a:rPr>
              <a:t>bloeddruk</a:t>
            </a:r>
            <a:r>
              <a:rPr sz="1700">
                <a:latin typeface="Ariel"/>
                <a:cs typeface="Arial" panose="020B0604020202020204" pitchFamily="34" charset="0"/>
              </a:rPr>
              <a:t>.</a:t>
            </a:r>
          </a:p>
          <a:p>
            <a:pPr marL="664845" marR="6985" indent="-285750" algn="just">
              <a:lnSpc>
                <a:spcPct val="113999"/>
              </a:lnSpc>
              <a:buFont typeface="Arial" panose="020B0604020202020204" pitchFamily="34" charset="0"/>
              <a:buChar char="•"/>
            </a:pPr>
            <a:r>
              <a:rPr sz="1700" err="1">
                <a:latin typeface="Ariel"/>
                <a:cs typeface="Arial" panose="020B0604020202020204" pitchFamily="34" charset="0"/>
              </a:rPr>
              <a:t>Benauwdheid</a:t>
            </a:r>
            <a:r>
              <a:rPr sz="1700">
                <a:latin typeface="Ariel"/>
                <a:cs typeface="Arial" panose="020B0604020202020204" pitchFamily="34" charset="0"/>
              </a:rPr>
              <a:t> of </a:t>
            </a:r>
            <a:r>
              <a:rPr sz="1700" err="1">
                <a:latin typeface="Ariel"/>
                <a:cs typeface="Arial" panose="020B0604020202020204" pitchFamily="34" charset="0"/>
              </a:rPr>
              <a:t>hoest</a:t>
            </a:r>
            <a:r>
              <a:rPr sz="1700">
                <a:latin typeface="Ariel"/>
                <a:cs typeface="Arial" panose="020B0604020202020204" pitchFamily="34" charset="0"/>
              </a:rPr>
              <a:t> </a:t>
            </a:r>
            <a:r>
              <a:rPr sz="1700" err="1">
                <a:latin typeface="Ariel"/>
                <a:cs typeface="Arial" panose="020B0604020202020204" pitchFamily="34" charset="0"/>
              </a:rPr>
              <a:t>kan</a:t>
            </a:r>
            <a:r>
              <a:rPr sz="1700">
                <a:latin typeface="Ariel"/>
                <a:cs typeface="Arial" panose="020B0604020202020204" pitchFamily="34" charset="0"/>
              </a:rPr>
              <a:t> </a:t>
            </a:r>
            <a:r>
              <a:rPr sz="1700" err="1">
                <a:latin typeface="Ariel"/>
                <a:cs typeface="Arial" panose="020B0604020202020204" pitchFamily="34" charset="0"/>
              </a:rPr>
              <a:t>ook</a:t>
            </a:r>
            <a:r>
              <a:rPr sz="1700">
                <a:latin typeface="Ariel"/>
                <a:cs typeface="Arial" panose="020B0604020202020204" pitchFamily="34" charset="0"/>
              </a:rPr>
              <a:t> door </a:t>
            </a:r>
            <a:r>
              <a:rPr sz="1700" err="1">
                <a:latin typeface="Ariel"/>
                <a:cs typeface="Arial" panose="020B0604020202020204" pitchFamily="34" charset="0"/>
              </a:rPr>
              <a:t>vochtophoping</a:t>
            </a:r>
            <a:r>
              <a:rPr sz="1700">
                <a:latin typeface="Ariel"/>
                <a:cs typeface="Arial" panose="020B0604020202020204" pitchFamily="34" charset="0"/>
              </a:rPr>
              <a:t> in de </a:t>
            </a:r>
            <a:r>
              <a:rPr sz="1700" err="1">
                <a:latin typeface="Ariel"/>
                <a:cs typeface="Arial" panose="020B0604020202020204" pitchFamily="34" charset="0"/>
              </a:rPr>
              <a:t>longen</a:t>
            </a:r>
            <a:r>
              <a:rPr sz="1700">
                <a:latin typeface="Ariel"/>
                <a:cs typeface="Arial" panose="020B0604020202020204" pitchFamily="34" charset="0"/>
              </a:rPr>
              <a:t>. </a:t>
            </a:r>
            <a:endParaRPr lang="nl-BE" sz="1700">
              <a:latin typeface="Ariel"/>
              <a:cs typeface="Arial" panose="020B0604020202020204" pitchFamily="34" charset="0"/>
            </a:endParaRPr>
          </a:p>
          <a:p>
            <a:pPr marL="664845" marR="6985" indent="-285750" algn="just">
              <a:lnSpc>
                <a:spcPct val="113999"/>
              </a:lnSpc>
              <a:buFont typeface="Arial" panose="020B0604020202020204" pitchFamily="34" charset="0"/>
              <a:buChar char="•"/>
            </a:pPr>
            <a:r>
              <a:rPr lang="nl-BE" sz="1700">
                <a:latin typeface="Ariel"/>
                <a:cs typeface="Arial" panose="020B0604020202020204" pitchFamily="34" charset="0"/>
              </a:rPr>
              <a:t>Niet kunnen platliggen door ademhalingsproblemen. Dit komt door vochtopstapeling in je longen. </a:t>
            </a:r>
            <a:endParaRPr sz="1700">
              <a:latin typeface="Ariel"/>
              <a:cs typeface="Arial" panose="020B0604020202020204" pitchFamily="34" charset="0"/>
            </a:endParaRPr>
          </a:p>
        </p:txBody>
      </p:sp>
      <p:sp>
        <p:nvSpPr>
          <p:cNvPr id="11" name="object 11"/>
          <p:cNvSpPr txBox="1"/>
          <p:nvPr/>
        </p:nvSpPr>
        <p:spPr>
          <a:xfrm>
            <a:off x="248824" y="9088365"/>
            <a:ext cx="7000240" cy="592342"/>
          </a:xfrm>
          <a:prstGeom prst="rect">
            <a:avLst/>
          </a:prstGeom>
        </p:spPr>
        <p:txBody>
          <a:bodyPr vert="horz" wrap="square" lIns="0" tIns="12700" rIns="0" bIns="0" rtlCol="0">
            <a:spAutoFit/>
          </a:bodyPr>
          <a:lstStyle/>
          <a:p>
            <a:pPr marL="12700" marR="5080">
              <a:lnSpc>
                <a:spcPct val="113999"/>
              </a:lnSpc>
              <a:spcBef>
                <a:spcPts val="100"/>
              </a:spcBef>
            </a:pPr>
            <a:r>
              <a:rPr sz="1700" spc="-30">
                <a:latin typeface="Ariel"/>
                <a:cs typeface="Arial"/>
              </a:rPr>
              <a:t>Er</a:t>
            </a:r>
            <a:r>
              <a:rPr sz="1700" spc="-50">
                <a:latin typeface="Ariel"/>
                <a:cs typeface="Arial"/>
              </a:rPr>
              <a:t> </a:t>
            </a:r>
            <a:r>
              <a:rPr sz="1700" err="1">
                <a:latin typeface="Ariel"/>
                <a:cs typeface="Arial"/>
              </a:rPr>
              <a:t>zijn</a:t>
            </a:r>
            <a:r>
              <a:rPr sz="1700" spc="-45">
                <a:latin typeface="Ariel"/>
                <a:cs typeface="Arial"/>
              </a:rPr>
              <a:t> </a:t>
            </a:r>
            <a:r>
              <a:rPr sz="1700" err="1">
                <a:latin typeface="Ariel"/>
                <a:cs typeface="Arial"/>
              </a:rPr>
              <a:t>nog</a:t>
            </a:r>
            <a:r>
              <a:rPr sz="1700" spc="-45">
                <a:latin typeface="Ariel"/>
                <a:cs typeface="Arial"/>
              </a:rPr>
              <a:t> </a:t>
            </a:r>
            <a:r>
              <a:rPr sz="1700" err="1">
                <a:latin typeface="Ariel"/>
                <a:cs typeface="Arial"/>
              </a:rPr>
              <a:t>klachten</a:t>
            </a:r>
            <a:r>
              <a:rPr sz="1700" spc="-50">
                <a:latin typeface="Ariel"/>
                <a:cs typeface="Arial"/>
              </a:rPr>
              <a:t> </a:t>
            </a:r>
            <a:r>
              <a:rPr sz="1700" spc="-10" err="1">
                <a:latin typeface="Ariel"/>
                <a:cs typeface="Arial"/>
              </a:rPr>
              <a:t>mogelijk</a:t>
            </a:r>
            <a:r>
              <a:rPr sz="1700" spc="-10">
                <a:latin typeface="Ariel"/>
                <a:cs typeface="Arial"/>
              </a:rPr>
              <a:t>,</a:t>
            </a:r>
            <a:r>
              <a:rPr sz="1700" spc="-45">
                <a:latin typeface="Ariel"/>
                <a:cs typeface="Arial"/>
              </a:rPr>
              <a:t> </a:t>
            </a:r>
            <a:r>
              <a:rPr sz="1700" spc="-30" err="1">
                <a:latin typeface="Ariel"/>
                <a:cs typeface="Arial"/>
              </a:rPr>
              <a:t>zoals</a:t>
            </a:r>
            <a:r>
              <a:rPr sz="1700" spc="-30">
                <a:latin typeface="Ariel"/>
                <a:cs typeface="Arial"/>
              </a:rPr>
              <a:t>:</a:t>
            </a:r>
            <a:r>
              <a:rPr sz="1700" spc="-45">
                <a:latin typeface="Ariel"/>
                <a:cs typeface="Arial"/>
              </a:rPr>
              <a:t> </a:t>
            </a:r>
            <a:r>
              <a:rPr sz="1700" err="1">
                <a:latin typeface="Ariel"/>
                <a:cs typeface="Arial"/>
              </a:rPr>
              <a:t>verwardheid</a:t>
            </a:r>
            <a:r>
              <a:rPr sz="1700">
                <a:latin typeface="Ariel"/>
                <a:cs typeface="Arial"/>
              </a:rPr>
              <a:t>,</a:t>
            </a:r>
            <a:r>
              <a:rPr sz="1700" spc="-45">
                <a:latin typeface="Ariel"/>
                <a:cs typeface="Arial"/>
              </a:rPr>
              <a:t> </a:t>
            </a:r>
            <a:r>
              <a:rPr sz="1700" err="1">
                <a:latin typeface="Ariel"/>
                <a:cs typeface="Arial"/>
              </a:rPr>
              <a:t>een</a:t>
            </a:r>
            <a:r>
              <a:rPr sz="1700" spc="-50">
                <a:latin typeface="Ariel"/>
                <a:cs typeface="Arial"/>
              </a:rPr>
              <a:t> </a:t>
            </a:r>
            <a:r>
              <a:rPr sz="1700" err="1">
                <a:latin typeface="Ariel"/>
                <a:cs typeface="Arial"/>
              </a:rPr>
              <a:t>opgeblazen</a:t>
            </a:r>
            <a:r>
              <a:rPr sz="1700" spc="-45">
                <a:latin typeface="Ariel"/>
                <a:cs typeface="Arial"/>
              </a:rPr>
              <a:t> </a:t>
            </a:r>
            <a:r>
              <a:rPr sz="1700" spc="-10" err="1">
                <a:latin typeface="Ariel"/>
                <a:cs typeface="Arial"/>
              </a:rPr>
              <a:t>gevoel</a:t>
            </a:r>
            <a:r>
              <a:rPr sz="1700" spc="-10">
                <a:latin typeface="Ariel"/>
                <a:cs typeface="Arial"/>
              </a:rPr>
              <a:t> </a:t>
            </a:r>
            <a:r>
              <a:rPr sz="1700">
                <a:latin typeface="Ariel"/>
                <a:cs typeface="Arial"/>
              </a:rPr>
              <a:t>in</a:t>
            </a:r>
            <a:r>
              <a:rPr sz="1700" spc="-20">
                <a:latin typeface="Ariel"/>
                <a:cs typeface="Arial"/>
              </a:rPr>
              <a:t> </a:t>
            </a:r>
            <a:r>
              <a:rPr sz="1700">
                <a:latin typeface="Ariel"/>
                <a:cs typeface="Arial"/>
              </a:rPr>
              <a:t>de</a:t>
            </a:r>
            <a:r>
              <a:rPr sz="1700" spc="-15">
                <a:latin typeface="Ariel"/>
                <a:cs typeface="Arial"/>
              </a:rPr>
              <a:t> </a:t>
            </a:r>
            <a:r>
              <a:rPr sz="1700" err="1">
                <a:latin typeface="Ariel"/>
                <a:cs typeface="Arial"/>
              </a:rPr>
              <a:t>buik</a:t>
            </a:r>
            <a:r>
              <a:rPr sz="1700">
                <a:latin typeface="Ariel"/>
                <a:cs typeface="Arial"/>
              </a:rPr>
              <a:t>,</a:t>
            </a:r>
            <a:r>
              <a:rPr sz="1700" spc="-15">
                <a:latin typeface="Ariel"/>
                <a:cs typeface="Arial"/>
              </a:rPr>
              <a:t> </a:t>
            </a:r>
            <a:r>
              <a:rPr sz="1700">
                <a:latin typeface="Ariel"/>
                <a:cs typeface="Arial"/>
              </a:rPr>
              <a:t>of</a:t>
            </a:r>
            <a:r>
              <a:rPr sz="1700" spc="-15">
                <a:latin typeface="Ariel"/>
                <a:cs typeface="Arial"/>
              </a:rPr>
              <a:t> </a:t>
            </a:r>
            <a:r>
              <a:rPr sz="1700" spc="-10" err="1">
                <a:latin typeface="Ariel"/>
                <a:cs typeface="Arial"/>
              </a:rPr>
              <a:t>depressieve</a:t>
            </a:r>
            <a:r>
              <a:rPr sz="1700" spc="-15">
                <a:latin typeface="Ariel"/>
                <a:cs typeface="Arial"/>
              </a:rPr>
              <a:t> </a:t>
            </a:r>
            <a:r>
              <a:rPr sz="1700" spc="-10" err="1">
                <a:latin typeface="Ariel"/>
                <a:cs typeface="Arial"/>
              </a:rPr>
              <a:t>gevoelens</a:t>
            </a:r>
            <a:r>
              <a:rPr sz="1700" spc="-10">
                <a:latin typeface="Ariel"/>
                <a:cs typeface="Arial"/>
              </a:rPr>
              <a:t>.</a:t>
            </a:r>
            <a:endParaRPr sz="1700">
              <a:latin typeface="Ariel"/>
              <a:cs typeface="Arial"/>
            </a:endParaRPr>
          </a:p>
        </p:txBody>
      </p:sp>
      <p:grpSp>
        <p:nvGrpSpPr>
          <p:cNvPr id="12" name="object 12"/>
          <p:cNvGrpSpPr/>
          <p:nvPr/>
        </p:nvGrpSpPr>
        <p:grpSpPr>
          <a:xfrm>
            <a:off x="8599563" y="8445271"/>
            <a:ext cx="811530" cy="811530"/>
            <a:chOff x="8599563" y="8445271"/>
            <a:chExt cx="811530" cy="811530"/>
          </a:xfrm>
        </p:grpSpPr>
        <p:sp>
          <p:nvSpPr>
            <p:cNvPr id="13" name="object 13"/>
            <p:cNvSpPr/>
            <p:nvPr/>
          </p:nvSpPr>
          <p:spPr>
            <a:xfrm>
              <a:off x="8599563" y="8445271"/>
              <a:ext cx="811530" cy="811530"/>
            </a:xfrm>
            <a:custGeom>
              <a:avLst/>
              <a:gdLst/>
              <a:ahLst/>
              <a:cxnLst/>
              <a:rect l="l" t="t" r="r" b="b"/>
              <a:pathLst>
                <a:path w="811529" h="811529">
                  <a:moveTo>
                    <a:pt x="405587" y="0"/>
                  </a:moveTo>
                  <a:lnTo>
                    <a:pt x="365836" y="1943"/>
                  </a:lnTo>
                  <a:lnTo>
                    <a:pt x="326466" y="7785"/>
                  </a:lnTo>
                  <a:lnTo>
                    <a:pt x="287858" y="17462"/>
                  </a:lnTo>
                  <a:lnTo>
                    <a:pt x="250380" y="30861"/>
                  </a:lnTo>
                  <a:lnTo>
                    <a:pt x="214401" y="47879"/>
                  </a:lnTo>
                  <a:lnTo>
                    <a:pt x="180263" y="68351"/>
                  </a:lnTo>
                  <a:lnTo>
                    <a:pt x="148285" y="92062"/>
                  </a:lnTo>
                  <a:lnTo>
                    <a:pt x="118795" y="118795"/>
                  </a:lnTo>
                  <a:lnTo>
                    <a:pt x="92062" y="148272"/>
                  </a:lnTo>
                  <a:lnTo>
                    <a:pt x="68364" y="180251"/>
                  </a:lnTo>
                  <a:lnTo>
                    <a:pt x="47891" y="214388"/>
                  </a:lnTo>
                  <a:lnTo>
                    <a:pt x="30886" y="250367"/>
                  </a:lnTo>
                  <a:lnTo>
                    <a:pt x="17475" y="287845"/>
                  </a:lnTo>
                  <a:lnTo>
                    <a:pt x="7797" y="326453"/>
                  </a:lnTo>
                  <a:lnTo>
                    <a:pt x="1955" y="365823"/>
                  </a:lnTo>
                  <a:lnTo>
                    <a:pt x="0" y="405587"/>
                  </a:lnTo>
                  <a:lnTo>
                    <a:pt x="123" y="415538"/>
                  </a:lnTo>
                  <a:lnTo>
                    <a:pt x="3056" y="455234"/>
                  </a:lnTo>
                  <a:lnTo>
                    <a:pt x="9859" y="494450"/>
                  </a:lnTo>
                  <a:lnTo>
                    <a:pt x="20477" y="532810"/>
                  </a:lnTo>
                  <a:lnTo>
                    <a:pt x="34806" y="569944"/>
                  </a:lnTo>
                  <a:lnTo>
                    <a:pt x="52692" y="605496"/>
                  </a:lnTo>
                  <a:lnTo>
                    <a:pt x="73995" y="639122"/>
                  </a:lnTo>
                  <a:lnTo>
                    <a:pt x="98477" y="670500"/>
                  </a:lnTo>
                  <a:lnTo>
                    <a:pt x="125925" y="699326"/>
                  </a:lnTo>
                  <a:lnTo>
                    <a:pt x="156062" y="725326"/>
                  </a:lnTo>
                  <a:lnTo>
                    <a:pt x="188605" y="748242"/>
                  </a:lnTo>
                  <a:lnTo>
                    <a:pt x="223237" y="767861"/>
                  </a:lnTo>
                  <a:lnTo>
                    <a:pt x="259624" y="783992"/>
                  </a:lnTo>
                  <a:lnTo>
                    <a:pt x="297421" y="796476"/>
                  </a:lnTo>
                  <a:lnTo>
                    <a:pt x="336255" y="805196"/>
                  </a:lnTo>
                  <a:lnTo>
                    <a:pt x="375756" y="810069"/>
                  </a:lnTo>
                  <a:lnTo>
                    <a:pt x="405587" y="811168"/>
                  </a:lnTo>
                  <a:lnTo>
                    <a:pt x="415545" y="811046"/>
                  </a:lnTo>
                  <a:lnTo>
                    <a:pt x="455247" y="808117"/>
                  </a:lnTo>
                  <a:lnTo>
                    <a:pt x="494457" y="801312"/>
                  </a:lnTo>
                  <a:lnTo>
                    <a:pt x="532820" y="790694"/>
                  </a:lnTo>
                  <a:lnTo>
                    <a:pt x="569955" y="776372"/>
                  </a:lnTo>
                  <a:lnTo>
                    <a:pt x="605505" y="758474"/>
                  </a:lnTo>
                  <a:lnTo>
                    <a:pt x="639136" y="737180"/>
                  </a:lnTo>
                  <a:lnTo>
                    <a:pt x="670511" y="712691"/>
                  </a:lnTo>
                  <a:lnTo>
                    <a:pt x="699341" y="685247"/>
                  </a:lnTo>
                  <a:lnTo>
                    <a:pt x="725336" y="655105"/>
                  </a:lnTo>
                  <a:lnTo>
                    <a:pt x="748252" y="622567"/>
                  </a:lnTo>
                  <a:lnTo>
                    <a:pt x="767868" y="587934"/>
                  </a:lnTo>
                  <a:lnTo>
                    <a:pt x="784003" y="551550"/>
                  </a:lnTo>
                  <a:lnTo>
                    <a:pt x="796488" y="513752"/>
                  </a:lnTo>
                  <a:lnTo>
                    <a:pt x="805205" y="474918"/>
                  </a:lnTo>
                  <a:lnTo>
                    <a:pt x="810081" y="435415"/>
                  </a:lnTo>
                  <a:lnTo>
                    <a:pt x="811174" y="405587"/>
                  </a:lnTo>
                  <a:lnTo>
                    <a:pt x="811052" y="395623"/>
                  </a:lnTo>
                  <a:lnTo>
                    <a:pt x="808130" y="355926"/>
                  </a:lnTo>
                  <a:lnTo>
                    <a:pt x="801321" y="316711"/>
                  </a:lnTo>
                  <a:lnTo>
                    <a:pt x="790709" y="278351"/>
                  </a:lnTo>
                  <a:lnTo>
                    <a:pt x="776378" y="241218"/>
                  </a:lnTo>
                  <a:lnTo>
                    <a:pt x="758482" y="205668"/>
                  </a:lnTo>
                  <a:lnTo>
                    <a:pt x="737191" y="172037"/>
                  </a:lnTo>
                  <a:lnTo>
                    <a:pt x="712704" y="140657"/>
                  </a:lnTo>
                  <a:lnTo>
                    <a:pt x="685261" y="111837"/>
                  </a:lnTo>
                  <a:lnTo>
                    <a:pt x="655119" y="85837"/>
                  </a:lnTo>
                  <a:lnTo>
                    <a:pt x="622574" y="62921"/>
                  </a:lnTo>
                  <a:lnTo>
                    <a:pt x="587943" y="43294"/>
                  </a:lnTo>
                  <a:lnTo>
                    <a:pt x="551557" y="27165"/>
                  </a:lnTo>
                  <a:lnTo>
                    <a:pt x="513763" y="14685"/>
                  </a:lnTo>
                  <a:lnTo>
                    <a:pt x="474931" y="5963"/>
                  </a:lnTo>
                  <a:lnTo>
                    <a:pt x="435428" y="1092"/>
                  </a:lnTo>
                  <a:lnTo>
                    <a:pt x="405587" y="0"/>
                  </a:lnTo>
                  <a:close/>
                </a:path>
              </a:pathLst>
            </a:custGeom>
            <a:solidFill>
              <a:srgbClr val="5EC2D4"/>
            </a:solidFill>
          </p:spPr>
          <p:txBody>
            <a:bodyPr wrap="square" lIns="0" tIns="0" rIns="0" bIns="0" rtlCol="0"/>
            <a:lstStyle/>
            <a:p>
              <a:endParaRPr/>
            </a:p>
          </p:txBody>
        </p:sp>
        <p:sp>
          <p:nvSpPr>
            <p:cNvPr id="14" name="object 14"/>
            <p:cNvSpPr/>
            <p:nvPr/>
          </p:nvSpPr>
          <p:spPr>
            <a:xfrm>
              <a:off x="8717902" y="8553576"/>
              <a:ext cx="574675" cy="474345"/>
            </a:xfrm>
            <a:custGeom>
              <a:avLst/>
              <a:gdLst/>
              <a:ahLst/>
              <a:cxnLst/>
              <a:rect l="l" t="t" r="r" b="b"/>
              <a:pathLst>
                <a:path w="574675" h="474345">
                  <a:moveTo>
                    <a:pt x="287248" y="0"/>
                  </a:moveTo>
                  <a:lnTo>
                    <a:pt x="0" y="473731"/>
                  </a:lnTo>
                  <a:lnTo>
                    <a:pt x="574509" y="473731"/>
                  </a:lnTo>
                  <a:lnTo>
                    <a:pt x="287248" y="0"/>
                  </a:lnTo>
                  <a:close/>
                </a:path>
              </a:pathLst>
            </a:custGeom>
            <a:solidFill>
              <a:srgbClr val="F8B758"/>
            </a:solidFill>
          </p:spPr>
          <p:txBody>
            <a:bodyPr wrap="square" lIns="0" tIns="0" rIns="0" bIns="0" rtlCol="0"/>
            <a:lstStyle/>
            <a:p>
              <a:endParaRPr/>
            </a:p>
          </p:txBody>
        </p:sp>
        <p:sp>
          <p:nvSpPr>
            <p:cNvPr id="15" name="object 15"/>
            <p:cNvSpPr/>
            <p:nvPr/>
          </p:nvSpPr>
          <p:spPr>
            <a:xfrm>
              <a:off x="8776017" y="8618016"/>
              <a:ext cx="458470" cy="378460"/>
            </a:xfrm>
            <a:custGeom>
              <a:avLst/>
              <a:gdLst/>
              <a:ahLst/>
              <a:cxnLst/>
              <a:rect l="l" t="t" r="r" b="b"/>
              <a:pathLst>
                <a:path w="458470" h="378459">
                  <a:moveTo>
                    <a:pt x="229133" y="0"/>
                  </a:moveTo>
                  <a:lnTo>
                    <a:pt x="0" y="377901"/>
                  </a:lnTo>
                  <a:lnTo>
                    <a:pt x="458279" y="377901"/>
                  </a:lnTo>
                  <a:lnTo>
                    <a:pt x="229133" y="0"/>
                  </a:lnTo>
                  <a:close/>
                </a:path>
              </a:pathLst>
            </a:custGeom>
            <a:solidFill>
              <a:srgbClr val="FBCA6F"/>
            </a:solidFill>
          </p:spPr>
          <p:txBody>
            <a:bodyPr wrap="square" lIns="0" tIns="0" rIns="0" bIns="0" rtlCol="0"/>
            <a:lstStyle/>
            <a:p>
              <a:endParaRPr/>
            </a:p>
          </p:txBody>
        </p:sp>
        <p:sp>
          <p:nvSpPr>
            <p:cNvPr id="16" name="object 16"/>
            <p:cNvSpPr/>
            <p:nvPr/>
          </p:nvSpPr>
          <p:spPr>
            <a:xfrm>
              <a:off x="8976194" y="8690597"/>
              <a:ext cx="50165" cy="274955"/>
            </a:xfrm>
            <a:custGeom>
              <a:avLst/>
              <a:gdLst/>
              <a:ahLst/>
              <a:cxnLst/>
              <a:rect l="l" t="t" r="r" b="b"/>
              <a:pathLst>
                <a:path w="50165" h="274954">
                  <a:moveTo>
                    <a:pt x="48666" y="23444"/>
                  </a:moveTo>
                  <a:lnTo>
                    <a:pt x="46812" y="14325"/>
                  </a:lnTo>
                  <a:lnTo>
                    <a:pt x="41795" y="6870"/>
                  </a:lnTo>
                  <a:lnTo>
                    <a:pt x="34340" y="1841"/>
                  </a:lnTo>
                  <a:lnTo>
                    <a:pt x="25222" y="0"/>
                  </a:lnTo>
                  <a:lnTo>
                    <a:pt x="16090" y="1841"/>
                  </a:lnTo>
                  <a:lnTo>
                    <a:pt x="8636" y="6870"/>
                  </a:lnTo>
                  <a:lnTo>
                    <a:pt x="3619" y="14325"/>
                  </a:lnTo>
                  <a:lnTo>
                    <a:pt x="1778" y="23444"/>
                  </a:lnTo>
                  <a:lnTo>
                    <a:pt x="1778" y="186880"/>
                  </a:lnTo>
                  <a:lnTo>
                    <a:pt x="3619" y="195999"/>
                  </a:lnTo>
                  <a:lnTo>
                    <a:pt x="8636" y="203454"/>
                  </a:lnTo>
                  <a:lnTo>
                    <a:pt x="16090" y="208483"/>
                  </a:lnTo>
                  <a:lnTo>
                    <a:pt x="25222" y="210324"/>
                  </a:lnTo>
                  <a:lnTo>
                    <a:pt x="34340" y="208483"/>
                  </a:lnTo>
                  <a:lnTo>
                    <a:pt x="41795" y="203454"/>
                  </a:lnTo>
                  <a:lnTo>
                    <a:pt x="46812" y="195999"/>
                  </a:lnTo>
                  <a:lnTo>
                    <a:pt x="48666" y="186880"/>
                  </a:lnTo>
                  <a:lnTo>
                    <a:pt x="48666" y="23444"/>
                  </a:lnTo>
                  <a:close/>
                </a:path>
                <a:path w="50165" h="274954">
                  <a:moveTo>
                    <a:pt x="49542" y="249770"/>
                  </a:moveTo>
                  <a:lnTo>
                    <a:pt x="47586" y="240118"/>
                  </a:lnTo>
                  <a:lnTo>
                    <a:pt x="42278" y="232244"/>
                  </a:lnTo>
                  <a:lnTo>
                    <a:pt x="34404" y="226936"/>
                  </a:lnTo>
                  <a:lnTo>
                    <a:pt x="24765" y="224993"/>
                  </a:lnTo>
                  <a:lnTo>
                    <a:pt x="15113" y="226936"/>
                  </a:lnTo>
                  <a:lnTo>
                    <a:pt x="7251" y="232244"/>
                  </a:lnTo>
                  <a:lnTo>
                    <a:pt x="1943" y="240118"/>
                  </a:lnTo>
                  <a:lnTo>
                    <a:pt x="0" y="249770"/>
                  </a:lnTo>
                  <a:lnTo>
                    <a:pt x="1943" y="259410"/>
                  </a:lnTo>
                  <a:lnTo>
                    <a:pt x="7251" y="267271"/>
                  </a:lnTo>
                  <a:lnTo>
                    <a:pt x="15113" y="272580"/>
                  </a:lnTo>
                  <a:lnTo>
                    <a:pt x="24765" y="274535"/>
                  </a:lnTo>
                  <a:lnTo>
                    <a:pt x="34404" y="272580"/>
                  </a:lnTo>
                  <a:lnTo>
                    <a:pt x="42278" y="267271"/>
                  </a:lnTo>
                  <a:lnTo>
                    <a:pt x="47586" y="259410"/>
                  </a:lnTo>
                  <a:lnTo>
                    <a:pt x="49542" y="249770"/>
                  </a:lnTo>
                  <a:close/>
                </a:path>
              </a:pathLst>
            </a:custGeom>
            <a:solidFill>
              <a:srgbClr val="BE8E44"/>
            </a:solidFill>
          </p:spPr>
          <p:txBody>
            <a:bodyPr wrap="square" lIns="0" tIns="0" rIns="0" bIns="0" rtlCol="0"/>
            <a:lstStyle/>
            <a:p>
              <a:endParaRPr/>
            </a:p>
          </p:txBody>
        </p:sp>
      </p:grpSp>
      <p:sp>
        <p:nvSpPr>
          <p:cNvPr id="17" name="object 17"/>
          <p:cNvSpPr txBox="1">
            <a:spLocks noGrp="1"/>
          </p:cNvSpPr>
          <p:nvPr>
            <p:ph type="title"/>
          </p:nvPr>
        </p:nvSpPr>
        <p:spPr>
          <a:prstGeom prst="rect">
            <a:avLst/>
          </a:prstGeom>
        </p:spPr>
        <p:txBody>
          <a:bodyPr vert="horz" wrap="square" lIns="0" tIns="187832" rIns="0" bIns="0" rtlCol="0">
            <a:spAutoFit/>
          </a:bodyPr>
          <a:lstStyle/>
          <a:p>
            <a:pPr marL="12700">
              <a:lnSpc>
                <a:spcPct val="100000"/>
              </a:lnSpc>
              <a:spcBef>
                <a:spcPts val="100"/>
              </a:spcBef>
              <a:tabLst>
                <a:tab pos="2729230" algn="l"/>
                <a:tab pos="6287135" algn="l"/>
              </a:tabLst>
            </a:pPr>
            <a:r>
              <a:rPr spc="-20"/>
              <a:t>Welke</a:t>
            </a:r>
            <a:r>
              <a:t>	</a:t>
            </a:r>
            <a:r>
              <a:rPr spc="-10"/>
              <a:t>klachten</a:t>
            </a:r>
            <a:r>
              <a:t>	kan</a:t>
            </a:r>
            <a:r>
              <a:rPr spc="-20"/>
              <a:t> </a:t>
            </a:r>
            <a:r>
              <a:t>ik</a:t>
            </a:r>
            <a:r>
              <a:rPr spc="-10"/>
              <a:t> ervaren?</a:t>
            </a:r>
          </a:p>
        </p:txBody>
      </p:sp>
      <p:sp>
        <p:nvSpPr>
          <p:cNvPr id="18" name="object 18"/>
          <p:cNvSpPr txBox="1"/>
          <p:nvPr/>
        </p:nvSpPr>
        <p:spPr>
          <a:xfrm>
            <a:off x="9681565" y="8451062"/>
            <a:ext cx="6995159" cy="730250"/>
          </a:xfrm>
          <a:prstGeom prst="rect">
            <a:avLst/>
          </a:prstGeom>
        </p:spPr>
        <p:txBody>
          <a:bodyPr vert="horz" wrap="square" lIns="0" tIns="60325" rIns="0" bIns="0" rtlCol="0">
            <a:spAutoFit/>
          </a:bodyPr>
          <a:lstStyle/>
          <a:p>
            <a:pPr marL="12700">
              <a:lnSpc>
                <a:spcPct val="100000"/>
              </a:lnSpc>
              <a:spcBef>
                <a:spcPts val="475"/>
              </a:spcBef>
            </a:pPr>
            <a:r>
              <a:rPr sz="2000" spc="-65">
                <a:latin typeface="Ariel"/>
                <a:cs typeface="Verdana"/>
              </a:rPr>
              <a:t>Niet</a:t>
            </a:r>
            <a:r>
              <a:rPr sz="2000" spc="-140">
                <a:latin typeface="Ariel"/>
                <a:cs typeface="Verdana"/>
              </a:rPr>
              <a:t> </a:t>
            </a:r>
            <a:r>
              <a:rPr sz="2000" spc="-95">
                <a:latin typeface="Ariel"/>
                <a:cs typeface="Verdana"/>
              </a:rPr>
              <a:t>elke</a:t>
            </a:r>
            <a:r>
              <a:rPr sz="2000" spc="-135">
                <a:latin typeface="Ariel"/>
                <a:cs typeface="Verdana"/>
              </a:rPr>
              <a:t> </a:t>
            </a:r>
            <a:r>
              <a:rPr sz="2000" spc="-75">
                <a:latin typeface="Ariel"/>
                <a:cs typeface="Verdana"/>
              </a:rPr>
              <a:t>patiënt</a:t>
            </a:r>
            <a:r>
              <a:rPr sz="2000" spc="-135">
                <a:latin typeface="Ariel"/>
                <a:cs typeface="Verdana"/>
              </a:rPr>
              <a:t> </a:t>
            </a:r>
            <a:r>
              <a:rPr sz="2000" spc="-100">
                <a:latin typeface="Ariel"/>
                <a:cs typeface="Verdana"/>
              </a:rPr>
              <a:t>ervaart</a:t>
            </a:r>
            <a:r>
              <a:rPr sz="2000" spc="-135">
                <a:latin typeface="Ariel"/>
                <a:cs typeface="Verdana"/>
              </a:rPr>
              <a:t> </a:t>
            </a:r>
            <a:r>
              <a:rPr sz="2000" spc="-70">
                <a:latin typeface="Ariel"/>
                <a:cs typeface="Verdana"/>
              </a:rPr>
              <a:t>dezelfde</a:t>
            </a:r>
            <a:r>
              <a:rPr sz="2000" spc="-135">
                <a:latin typeface="Ariel"/>
                <a:cs typeface="Verdana"/>
              </a:rPr>
              <a:t> </a:t>
            </a:r>
            <a:r>
              <a:rPr sz="2000" spc="-10">
                <a:latin typeface="Ariel"/>
                <a:cs typeface="Verdana"/>
              </a:rPr>
              <a:t>klachten.</a:t>
            </a:r>
            <a:endParaRPr sz="2000">
              <a:latin typeface="Ariel"/>
              <a:cs typeface="Verdana"/>
            </a:endParaRPr>
          </a:p>
          <a:p>
            <a:pPr marL="12700">
              <a:lnSpc>
                <a:spcPct val="100000"/>
              </a:lnSpc>
              <a:spcBef>
                <a:spcPts val="375"/>
              </a:spcBef>
            </a:pPr>
            <a:r>
              <a:rPr sz="2000" spc="-90">
                <a:latin typeface="Ariel"/>
                <a:cs typeface="Verdana"/>
              </a:rPr>
              <a:t>De</a:t>
            </a:r>
            <a:r>
              <a:rPr sz="2000" spc="-155">
                <a:latin typeface="Ariel"/>
                <a:cs typeface="Verdana"/>
              </a:rPr>
              <a:t> </a:t>
            </a:r>
            <a:r>
              <a:rPr sz="2000" spc="-75">
                <a:latin typeface="Ariel"/>
                <a:cs typeface="Verdana"/>
              </a:rPr>
              <a:t>ernst</a:t>
            </a:r>
            <a:r>
              <a:rPr sz="2000" spc="-150">
                <a:latin typeface="Ariel"/>
                <a:cs typeface="Verdana"/>
              </a:rPr>
              <a:t> </a:t>
            </a:r>
            <a:r>
              <a:rPr sz="2000" spc="-120">
                <a:latin typeface="Ariel"/>
                <a:cs typeface="Verdana"/>
              </a:rPr>
              <a:t>van</a:t>
            </a:r>
            <a:r>
              <a:rPr sz="2000" spc="-150">
                <a:latin typeface="Ariel"/>
                <a:cs typeface="Verdana"/>
              </a:rPr>
              <a:t> </a:t>
            </a:r>
            <a:r>
              <a:rPr sz="2000" spc="-60">
                <a:latin typeface="Ariel"/>
                <a:cs typeface="Verdana"/>
              </a:rPr>
              <a:t>de</a:t>
            </a:r>
            <a:r>
              <a:rPr sz="2000" spc="-150">
                <a:latin typeface="Ariel"/>
                <a:cs typeface="Verdana"/>
              </a:rPr>
              <a:t> </a:t>
            </a:r>
            <a:r>
              <a:rPr sz="2000" spc="-90">
                <a:latin typeface="Ariel"/>
                <a:cs typeface="Verdana"/>
              </a:rPr>
              <a:t>klachten</a:t>
            </a:r>
            <a:r>
              <a:rPr sz="2000" spc="-155">
                <a:latin typeface="Ariel"/>
                <a:cs typeface="Verdana"/>
              </a:rPr>
              <a:t> </a:t>
            </a:r>
            <a:r>
              <a:rPr sz="2000" spc="-90">
                <a:latin typeface="Ariel"/>
                <a:cs typeface="Verdana"/>
              </a:rPr>
              <a:t>varieërt</a:t>
            </a:r>
            <a:r>
              <a:rPr sz="2000" spc="-150">
                <a:latin typeface="Ariel"/>
                <a:cs typeface="Verdana"/>
              </a:rPr>
              <a:t> </a:t>
            </a:r>
            <a:r>
              <a:rPr sz="2000" spc="-120">
                <a:latin typeface="Ariel"/>
                <a:cs typeface="Verdana"/>
              </a:rPr>
              <a:t>van</a:t>
            </a:r>
            <a:r>
              <a:rPr sz="2000" spc="-150">
                <a:latin typeface="Ariel"/>
                <a:cs typeface="Verdana"/>
              </a:rPr>
              <a:t> </a:t>
            </a:r>
            <a:r>
              <a:rPr sz="2000" spc="-50">
                <a:latin typeface="Ariel"/>
                <a:cs typeface="Verdana"/>
              </a:rPr>
              <a:t>persoon</a:t>
            </a:r>
            <a:r>
              <a:rPr sz="2000" spc="-150">
                <a:latin typeface="Ariel"/>
                <a:cs typeface="Verdana"/>
              </a:rPr>
              <a:t> </a:t>
            </a:r>
            <a:r>
              <a:rPr sz="2000" spc="-70">
                <a:latin typeface="Ariel"/>
                <a:cs typeface="Verdana"/>
              </a:rPr>
              <a:t>tot</a:t>
            </a:r>
            <a:r>
              <a:rPr sz="2000" spc="-150">
                <a:latin typeface="Ariel"/>
                <a:cs typeface="Verdana"/>
              </a:rPr>
              <a:t> </a:t>
            </a:r>
            <a:r>
              <a:rPr sz="2000" spc="-10">
                <a:latin typeface="Ariel"/>
                <a:cs typeface="Verdana"/>
              </a:rPr>
              <a:t>persoon.</a:t>
            </a:r>
            <a:endParaRPr sz="2000">
              <a:latin typeface="Ariel"/>
              <a:cs typeface="Verdana"/>
            </a:endParaRPr>
          </a:p>
        </p:txBody>
      </p:sp>
      <p:sp>
        <p:nvSpPr>
          <p:cNvPr id="19" name="object 19"/>
          <p:cNvSpPr txBox="1"/>
          <p:nvPr/>
        </p:nvSpPr>
        <p:spPr>
          <a:xfrm>
            <a:off x="10058567" y="2830925"/>
            <a:ext cx="4574540" cy="474489"/>
          </a:xfrm>
          <a:prstGeom prst="rect">
            <a:avLst/>
          </a:prstGeom>
        </p:spPr>
        <p:txBody>
          <a:bodyPr vert="horz" wrap="square" lIns="0" tIns="12700" rIns="0" bIns="0" rtlCol="0">
            <a:spAutoFit/>
          </a:bodyPr>
          <a:lstStyle/>
          <a:p>
            <a:pPr marL="12700">
              <a:lnSpc>
                <a:spcPct val="100000"/>
              </a:lnSpc>
              <a:spcBef>
                <a:spcPts val="100"/>
              </a:spcBef>
            </a:pPr>
            <a:r>
              <a:rPr sz="3000" spc="-155" err="1">
                <a:latin typeface="Verdana"/>
                <a:cs typeface="Verdana"/>
              </a:rPr>
              <a:t>Welke</a:t>
            </a:r>
            <a:r>
              <a:rPr sz="3000" spc="-235">
                <a:latin typeface="Verdana"/>
                <a:cs typeface="Verdana"/>
              </a:rPr>
              <a:t> </a:t>
            </a:r>
            <a:r>
              <a:rPr sz="3000" spc="-130" err="1">
                <a:latin typeface="Verdana"/>
                <a:cs typeface="Verdana"/>
              </a:rPr>
              <a:t>klachten</a:t>
            </a:r>
            <a:r>
              <a:rPr sz="3000" spc="-235">
                <a:latin typeface="Verdana"/>
                <a:cs typeface="Verdana"/>
              </a:rPr>
              <a:t> </a:t>
            </a:r>
            <a:r>
              <a:rPr sz="3000" spc="-140" err="1">
                <a:latin typeface="Verdana"/>
                <a:cs typeface="Verdana"/>
              </a:rPr>
              <a:t>ervaar</a:t>
            </a:r>
            <a:r>
              <a:rPr lang="nl-BE" sz="3000" spc="-140">
                <a:latin typeface="Verdana"/>
                <a:cs typeface="Verdana"/>
              </a:rPr>
              <a:t> je</a:t>
            </a:r>
            <a:r>
              <a:rPr sz="3000" spc="-55">
                <a:latin typeface="Verdana"/>
                <a:cs typeface="Verdana"/>
              </a:rPr>
              <a:t>?</a:t>
            </a:r>
            <a:endParaRPr sz="3000">
              <a:latin typeface="Verdana"/>
              <a:cs typeface="Verdana"/>
            </a:endParaRPr>
          </a:p>
        </p:txBody>
      </p:sp>
      <p:sp>
        <p:nvSpPr>
          <p:cNvPr id="20" name="object 20"/>
          <p:cNvSpPr txBox="1"/>
          <p:nvPr/>
        </p:nvSpPr>
        <p:spPr>
          <a:xfrm>
            <a:off x="14936573" y="10015366"/>
            <a:ext cx="3091815" cy="177800"/>
          </a:xfrm>
          <a:prstGeom prst="rect">
            <a:avLst/>
          </a:prstGeom>
        </p:spPr>
        <p:txBody>
          <a:bodyPr vert="horz" wrap="square" lIns="0" tIns="12700" rIns="0" bIns="0" rtlCol="0">
            <a:spAutoFit/>
          </a:bodyPr>
          <a:lstStyle/>
          <a:p>
            <a:pPr marL="12700">
              <a:lnSpc>
                <a:spcPct val="100000"/>
              </a:lnSpc>
              <a:spcBef>
                <a:spcPts val="100"/>
              </a:spcBef>
            </a:pPr>
            <a:r>
              <a:rPr sz="1000" spc="-25">
                <a:latin typeface="Arial"/>
                <a:cs typeface="Arial"/>
              </a:rPr>
              <a:t>Tatyana,</a:t>
            </a:r>
            <a:r>
              <a:rPr sz="1000" spc="-30">
                <a:latin typeface="Arial"/>
                <a:cs typeface="Arial"/>
              </a:rPr>
              <a:t> </a:t>
            </a:r>
            <a:r>
              <a:rPr sz="1000">
                <a:latin typeface="Arial"/>
                <a:cs typeface="Arial"/>
              </a:rPr>
              <a:t>Adobe</a:t>
            </a:r>
            <a:r>
              <a:rPr sz="1000" spc="-30">
                <a:latin typeface="Arial"/>
                <a:cs typeface="Arial"/>
              </a:rPr>
              <a:t> </a:t>
            </a:r>
            <a:r>
              <a:rPr sz="1000">
                <a:latin typeface="Arial"/>
                <a:cs typeface="Arial"/>
              </a:rPr>
              <a:t>stock,</a:t>
            </a:r>
            <a:r>
              <a:rPr sz="1000" spc="220">
                <a:latin typeface="Arial"/>
                <a:cs typeface="Arial"/>
              </a:rPr>
              <a:t> </a:t>
            </a:r>
            <a:r>
              <a:rPr sz="1000" spc="-10">
                <a:latin typeface="Arial"/>
                <a:cs typeface="Arial"/>
              </a:rPr>
              <a:t>https://stock.adobe.com/be_nl/</a:t>
            </a:r>
            <a:endParaRPr sz="1000">
              <a:latin typeface="Arial"/>
              <a:cs typeface="Arial"/>
            </a:endParaRPr>
          </a:p>
        </p:txBody>
      </p:sp>
      <p:sp>
        <p:nvSpPr>
          <p:cNvPr id="21" name="object 21"/>
          <p:cNvSpPr txBox="1"/>
          <p:nvPr/>
        </p:nvSpPr>
        <p:spPr>
          <a:xfrm>
            <a:off x="8717902" y="9384903"/>
            <a:ext cx="6459220" cy="577850"/>
          </a:xfrm>
          <a:prstGeom prst="rect">
            <a:avLst/>
          </a:prstGeom>
        </p:spPr>
        <p:txBody>
          <a:bodyPr vert="horz" wrap="square" lIns="0" tIns="45085" rIns="0" bIns="0" rtlCol="0">
            <a:spAutoFit/>
          </a:bodyPr>
          <a:lstStyle/>
          <a:p>
            <a:pPr marL="12700">
              <a:lnSpc>
                <a:spcPct val="100000"/>
              </a:lnSpc>
              <a:spcBef>
                <a:spcPts val="355"/>
              </a:spcBef>
            </a:pPr>
            <a:r>
              <a:rPr sz="1600">
                <a:latin typeface="Ariel"/>
                <a:cs typeface="Arial"/>
              </a:rPr>
              <a:t>De</a:t>
            </a:r>
            <a:r>
              <a:rPr sz="1600" spc="45">
                <a:latin typeface="Ariel"/>
                <a:cs typeface="Arial"/>
              </a:rPr>
              <a:t> </a:t>
            </a:r>
            <a:r>
              <a:rPr lang="nl-BE" sz="1600" spc="-10">
                <a:latin typeface="Ariel"/>
                <a:cs typeface="Arial"/>
              </a:rPr>
              <a:t>meer </a:t>
            </a:r>
            <a:r>
              <a:rPr sz="1600" err="1">
                <a:latin typeface="Ariel"/>
                <a:cs typeface="Arial"/>
              </a:rPr>
              <a:t>voorkomende</a:t>
            </a:r>
            <a:r>
              <a:rPr sz="1600" spc="45">
                <a:latin typeface="Ariel"/>
                <a:cs typeface="Arial"/>
              </a:rPr>
              <a:t> </a:t>
            </a:r>
            <a:r>
              <a:rPr sz="1600" err="1">
                <a:latin typeface="Ariel"/>
                <a:cs typeface="Arial"/>
              </a:rPr>
              <a:t>klachten</a:t>
            </a:r>
            <a:r>
              <a:rPr sz="1600" spc="45">
                <a:latin typeface="Ariel"/>
                <a:cs typeface="Arial"/>
              </a:rPr>
              <a:t> </a:t>
            </a:r>
            <a:r>
              <a:rPr sz="1600" err="1">
                <a:latin typeface="Ariel"/>
                <a:cs typeface="Arial"/>
              </a:rPr>
              <a:t>worden</a:t>
            </a:r>
            <a:r>
              <a:rPr sz="1600" spc="50">
                <a:latin typeface="Ariel"/>
                <a:cs typeface="Arial"/>
              </a:rPr>
              <a:t> </a:t>
            </a:r>
            <a:r>
              <a:rPr sz="1600" err="1">
                <a:latin typeface="Ariel"/>
                <a:cs typeface="Arial"/>
              </a:rPr>
              <a:t>voor</a:t>
            </a:r>
            <a:r>
              <a:rPr sz="1600" spc="45">
                <a:latin typeface="Ariel"/>
                <a:cs typeface="Arial"/>
              </a:rPr>
              <a:t> </a:t>
            </a:r>
            <a:r>
              <a:rPr sz="1600" err="1">
                <a:latin typeface="Ariel"/>
                <a:cs typeface="Arial"/>
              </a:rPr>
              <a:t>iedereen</a:t>
            </a:r>
            <a:r>
              <a:rPr sz="1600" spc="45">
                <a:latin typeface="Ariel"/>
                <a:cs typeface="Arial"/>
              </a:rPr>
              <a:t> </a:t>
            </a:r>
            <a:r>
              <a:rPr sz="1600" spc="-10" err="1">
                <a:latin typeface="Ariel"/>
                <a:cs typeface="Arial"/>
              </a:rPr>
              <a:t>overlopen</a:t>
            </a:r>
            <a:endParaRPr sz="1600">
              <a:latin typeface="Ariel"/>
              <a:cs typeface="Arial"/>
            </a:endParaRPr>
          </a:p>
          <a:p>
            <a:pPr marL="12700">
              <a:lnSpc>
                <a:spcPct val="100000"/>
              </a:lnSpc>
              <a:spcBef>
                <a:spcPts val="254"/>
              </a:spcBef>
            </a:pPr>
            <a:r>
              <a:rPr sz="1600">
                <a:latin typeface="Ariel"/>
                <a:cs typeface="Arial"/>
              </a:rPr>
              <a:t>De</a:t>
            </a:r>
            <a:r>
              <a:rPr sz="1600" spc="55">
                <a:latin typeface="Ariel"/>
                <a:cs typeface="Arial"/>
              </a:rPr>
              <a:t> </a:t>
            </a:r>
            <a:r>
              <a:rPr sz="1600">
                <a:latin typeface="Ariel"/>
                <a:cs typeface="Arial"/>
              </a:rPr>
              <a:t>minder</a:t>
            </a:r>
            <a:r>
              <a:rPr sz="1600" spc="55">
                <a:latin typeface="Ariel"/>
                <a:cs typeface="Arial"/>
              </a:rPr>
              <a:t> </a:t>
            </a:r>
            <a:r>
              <a:rPr sz="1600" err="1">
                <a:latin typeface="Ariel"/>
                <a:cs typeface="Arial"/>
              </a:rPr>
              <a:t>voorkomende</a:t>
            </a:r>
            <a:r>
              <a:rPr sz="1600" spc="55">
                <a:latin typeface="Ariel"/>
                <a:cs typeface="Arial"/>
              </a:rPr>
              <a:t> </a:t>
            </a:r>
            <a:r>
              <a:rPr sz="1600" err="1">
                <a:latin typeface="Ariel"/>
                <a:cs typeface="Arial"/>
              </a:rPr>
              <a:t>klachten</a:t>
            </a:r>
            <a:r>
              <a:rPr sz="1600" spc="60">
                <a:latin typeface="Ariel"/>
                <a:cs typeface="Arial"/>
              </a:rPr>
              <a:t> </a:t>
            </a:r>
            <a:r>
              <a:rPr sz="1600" err="1">
                <a:latin typeface="Ariel"/>
                <a:cs typeface="Arial"/>
              </a:rPr>
              <a:t>enkel</a:t>
            </a:r>
            <a:r>
              <a:rPr sz="1600" spc="55">
                <a:latin typeface="Ariel"/>
                <a:cs typeface="Arial"/>
              </a:rPr>
              <a:t> </a:t>
            </a:r>
            <a:r>
              <a:rPr sz="1600" err="1">
                <a:latin typeface="Ariel"/>
                <a:cs typeface="Arial"/>
              </a:rPr>
              <a:t>indien</a:t>
            </a:r>
            <a:r>
              <a:rPr sz="1600" spc="55">
                <a:latin typeface="Ariel"/>
                <a:cs typeface="Arial"/>
              </a:rPr>
              <a:t> </a:t>
            </a:r>
            <a:r>
              <a:rPr sz="1600">
                <a:latin typeface="Ariel"/>
                <a:cs typeface="Arial"/>
              </a:rPr>
              <a:t>de</a:t>
            </a:r>
            <a:r>
              <a:rPr sz="1600" spc="60">
                <a:latin typeface="Ariel"/>
                <a:cs typeface="Arial"/>
              </a:rPr>
              <a:t> </a:t>
            </a:r>
            <a:r>
              <a:rPr sz="1600" err="1">
                <a:latin typeface="Ariel"/>
                <a:cs typeface="Arial"/>
              </a:rPr>
              <a:t>patiënt</a:t>
            </a:r>
            <a:r>
              <a:rPr sz="1600" spc="55">
                <a:latin typeface="Ariel"/>
                <a:cs typeface="Arial"/>
              </a:rPr>
              <a:t> </a:t>
            </a:r>
            <a:r>
              <a:rPr sz="1600" err="1">
                <a:latin typeface="Ariel"/>
                <a:cs typeface="Arial"/>
              </a:rPr>
              <a:t>deze</a:t>
            </a:r>
            <a:r>
              <a:rPr sz="1600" spc="55">
                <a:latin typeface="Ariel"/>
                <a:cs typeface="Arial"/>
              </a:rPr>
              <a:t> </a:t>
            </a:r>
            <a:r>
              <a:rPr sz="1600" spc="-10" err="1">
                <a:latin typeface="Ariel"/>
                <a:cs typeface="Arial"/>
              </a:rPr>
              <a:t>ervaart</a:t>
            </a:r>
            <a:endParaRPr sz="1600">
              <a:latin typeface="Ariel"/>
              <a:cs typeface="Arial"/>
            </a:endParaRPr>
          </a:p>
        </p:txBody>
      </p:sp>
      <p:sp>
        <p:nvSpPr>
          <p:cNvPr id="36" name="object 36"/>
          <p:cNvSpPr txBox="1"/>
          <p:nvPr/>
        </p:nvSpPr>
        <p:spPr>
          <a:xfrm>
            <a:off x="7938541" y="5282030"/>
            <a:ext cx="1441450" cy="294640"/>
          </a:xfrm>
          <a:prstGeom prst="rect">
            <a:avLst/>
          </a:prstGeom>
        </p:spPr>
        <p:txBody>
          <a:bodyPr vert="horz" wrap="square" lIns="0" tIns="14604" rIns="0" bIns="0" rtlCol="0">
            <a:spAutoFit/>
          </a:bodyPr>
          <a:lstStyle/>
          <a:p>
            <a:pPr marL="12700">
              <a:lnSpc>
                <a:spcPct val="100000"/>
              </a:lnSpc>
              <a:spcBef>
                <a:spcPts val="114"/>
              </a:spcBef>
            </a:pPr>
            <a:r>
              <a:rPr sz="1750" spc="-10">
                <a:latin typeface="Ariel"/>
                <a:cs typeface="Arial"/>
              </a:rPr>
              <a:t>Vermoeidheid</a:t>
            </a:r>
            <a:endParaRPr sz="1750">
              <a:latin typeface="Ariel"/>
              <a:cs typeface="Arial"/>
            </a:endParaRPr>
          </a:p>
        </p:txBody>
      </p:sp>
      <p:sp>
        <p:nvSpPr>
          <p:cNvPr id="37" name="object 37"/>
          <p:cNvSpPr txBox="1"/>
          <p:nvPr/>
        </p:nvSpPr>
        <p:spPr>
          <a:xfrm>
            <a:off x="7645841" y="6250142"/>
            <a:ext cx="1767839" cy="294640"/>
          </a:xfrm>
          <a:prstGeom prst="rect">
            <a:avLst/>
          </a:prstGeom>
        </p:spPr>
        <p:txBody>
          <a:bodyPr vert="horz" wrap="square" lIns="0" tIns="14604" rIns="0" bIns="0" rtlCol="0">
            <a:spAutoFit/>
          </a:bodyPr>
          <a:lstStyle/>
          <a:p>
            <a:pPr marL="12700">
              <a:lnSpc>
                <a:spcPct val="100000"/>
              </a:lnSpc>
              <a:spcBef>
                <a:spcPts val="114"/>
              </a:spcBef>
            </a:pPr>
            <a:r>
              <a:rPr sz="1750">
                <a:latin typeface="Ariel"/>
                <a:cs typeface="Arial"/>
              </a:rPr>
              <a:t>Gezwollen</a:t>
            </a:r>
            <a:r>
              <a:rPr sz="1750" spc="-30">
                <a:latin typeface="Ariel"/>
                <a:cs typeface="Arial"/>
              </a:rPr>
              <a:t> </a:t>
            </a:r>
            <a:r>
              <a:rPr sz="1750" spc="-10">
                <a:latin typeface="Ariel"/>
                <a:cs typeface="Arial"/>
              </a:rPr>
              <a:t>benen</a:t>
            </a:r>
            <a:endParaRPr sz="1750">
              <a:latin typeface="Ariel"/>
              <a:cs typeface="Arial"/>
            </a:endParaRPr>
          </a:p>
        </p:txBody>
      </p:sp>
      <p:sp>
        <p:nvSpPr>
          <p:cNvPr id="38" name="object 38"/>
          <p:cNvSpPr txBox="1"/>
          <p:nvPr/>
        </p:nvSpPr>
        <p:spPr>
          <a:xfrm>
            <a:off x="8413412" y="4310357"/>
            <a:ext cx="1630045" cy="294640"/>
          </a:xfrm>
          <a:prstGeom prst="rect">
            <a:avLst/>
          </a:prstGeom>
        </p:spPr>
        <p:txBody>
          <a:bodyPr vert="horz" wrap="square" lIns="0" tIns="14604" rIns="0" bIns="0" rtlCol="0">
            <a:spAutoFit/>
          </a:bodyPr>
          <a:lstStyle/>
          <a:p>
            <a:pPr marL="12700">
              <a:lnSpc>
                <a:spcPct val="100000"/>
              </a:lnSpc>
              <a:spcBef>
                <a:spcPts val="114"/>
              </a:spcBef>
            </a:pPr>
            <a:r>
              <a:rPr sz="1750" spc="-10">
                <a:latin typeface="Ariel"/>
                <a:cs typeface="Arial"/>
              </a:rPr>
              <a:t>Kortademigheid</a:t>
            </a:r>
            <a:endParaRPr sz="1750">
              <a:latin typeface="Ariel"/>
              <a:cs typeface="Arial"/>
            </a:endParaRPr>
          </a:p>
        </p:txBody>
      </p:sp>
      <p:sp>
        <p:nvSpPr>
          <p:cNvPr id="39" name="object 39"/>
          <p:cNvSpPr txBox="1"/>
          <p:nvPr/>
        </p:nvSpPr>
        <p:spPr>
          <a:xfrm>
            <a:off x="7996401" y="7399797"/>
            <a:ext cx="1844675" cy="294640"/>
          </a:xfrm>
          <a:prstGeom prst="rect">
            <a:avLst/>
          </a:prstGeom>
        </p:spPr>
        <p:txBody>
          <a:bodyPr vert="horz" wrap="square" lIns="0" tIns="14604" rIns="0" bIns="0" rtlCol="0">
            <a:spAutoFit/>
          </a:bodyPr>
          <a:lstStyle/>
          <a:p>
            <a:pPr marL="12700">
              <a:lnSpc>
                <a:spcPct val="100000"/>
              </a:lnSpc>
              <a:spcBef>
                <a:spcPts val="114"/>
              </a:spcBef>
            </a:pPr>
            <a:r>
              <a:rPr sz="1750" spc="-10">
                <a:latin typeface="Ariel"/>
                <a:cs typeface="Arial"/>
              </a:rPr>
              <a:t>Gewichtstoename</a:t>
            </a:r>
            <a:endParaRPr sz="1750">
              <a:latin typeface="Ariel"/>
              <a:cs typeface="Arial"/>
            </a:endParaRPr>
          </a:p>
        </p:txBody>
      </p:sp>
      <p:sp>
        <p:nvSpPr>
          <p:cNvPr id="40" name="object 40"/>
          <p:cNvSpPr txBox="1"/>
          <p:nvPr/>
        </p:nvSpPr>
        <p:spPr>
          <a:xfrm>
            <a:off x="15124390" y="4113507"/>
            <a:ext cx="1849755" cy="294640"/>
          </a:xfrm>
          <a:prstGeom prst="rect">
            <a:avLst/>
          </a:prstGeom>
        </p:spPr>
        <p:txBody>
          <a:bodyPr vert="horz" wrap="square" lIns="0" tIns="14604" rIns="0" bIns="0" rtlCol="0">
            <a:spAutoFit/>
          </a:bodyPr>
          <a:lstStyle/>
          <a:p>
            <a:pPr marL="12700">
              <a:lnSpc>
                <a:spcPct val="100000"/>
              </a:lnSpc>
              <a:spcBef>
                <a:spcPts val="114"/>
              </a:spcBef>
            </a:pPr>
            <a:r>
              <a:rPr sz="1750" spc="-10">
                <a:latin typeface="Ariel"/>
                <a:cs typeface="Arial"/>
              </a:rPr>
              <a:t>Verlies</a:t>
            </a:r>
            <a:r>
              <a:rPr sz="1750" spc="-80">
                <a:latin typeface="Ariel"/>
                <a:cs typeface="Arial"/>
              </a:rPr>
              <a:t> </a:t>
            </a:r>
            <a:r>
              <a:rPr sz="1750">
                <a:latin typeface="Ariel"/>
                <a:cs typeface="Arial"/>
              </a:rPr>
              <a:t>van</a:t>
            </a:r>
            <a:r>
              <a:rPr sz="1750" spc="-75">
                <a:latin typeface="Ariel"/>
                <a:cs typeface="Arial"/>
              </a:rPr>
              <a:t> </a:t>
            </a:r>
            <a:r>
              <a:rPr sz="1750" spc="-10">
                <a:latin typeface="Ariel"/>
                <a:cs typeface="Arial"/>
              </a:rPr>
              <a:t>eetlust</a:t>
            </a:r>
            <a:endParaRPr sz="1750">
              <a:latin typeface="Ariel"/>
              <a:cs typeface="Arial"/>
            </a:endParaRPr>
          </a:p>
        </p:txBody>
      </p:sp>
      <p:sp>
        <p:nvSpPr>
          <p:cNvPr id="41" name="object 41"/>
          <p:cNvSpPr txBox="1"/>
          <p:nvPr/>
        </p:nvSpPr>
        <p:spPr>
          <a:xfrm>
            <a:off x="15707018" y="4882026"/>
            <a:ext cx="1582420" cy="294640"/>
          </a:xfrm>
          <a:prstGeom prst="rect">
            <a:avLst/>
          </a:prstGeom>
        </p:spPr>
        <p:txBody>
          <a:bodyPr vert="horz" wrap="square" lIns="0" tIns="14604" rIns="0" bIns="0" rtlCol="0">
            <a:spAutoFit/>
          </a:bodyPr>
          <a:lstStyle/>
          <a:p>
            <a:pPr marL="12700">
              <a:lnSpc>
                <a:spcPct val="100000"/>
              </a:lnSpc>
              <a:spcBef>
                <a:spcPts val="114"/>
              </a:spcBef>
            </a:pPr>
            <a:r>
              <a:rPr sz="1750" spc="-10">
                <a:latin typeface="Ariel"/>
                <a:cs typeface="Arial"/>
              </a:rPr>
              <a:t>Hartkloppingen</a:t>
            </a:r>
            <a:endParaRPr sz="1750">
              <a:latin typeface="Ariel"/>
              <a:cs typeface="Arial"/>
            </a:endParaRPr>
          </a:p>
        </p:txBody>
      </p:sp>
      <p:sp>
        <p:nvSpPr>
          <p:cNvPr id="42" name="object 42"/>
          <p:cNvSpPr txBox="1"/>
          <p:nvPr/>
        </p:nvSpPr>
        <p:spPr>
          <a:xfrm>
            <a:off x="15980753" y="5735599"/>
            <a:ext cx="1251585" cy="294640"/>
          </a:xfrm>
          <a:prstGeom prst="rect">
            <a:avLst/>
          </a:prstGeom>
        </p:spPr>
        <p:txBody>
          <a:bodyPr vert="horz" wrap="square" lIns="0" tIns="14604" rIns="0" bIns="0" rtlCol="0">
            <a:spAutoFit/>
          </a:bodyPr>
          <a:lstStyle/>
          <a:p>
            <a:pPr marL="12700">
              <a:lnSpc>
                <a:spcPct val="100000"/>
              </a:lnSpc>
              <a:spcBef>
                <a:spcPts val="114"/>
              </a:spcBef>
            </a:pPr>
            <a:r>
              <a:rPr sz="1750" spc="-10">
                <a:latin typeface="Ariel"/>
                <a:cs typeface="Arial"/>
              </a:rPr>
              <a:t>Duizeligheid</a:t>
            </a:r>
            <a:endParaRPr sz="1750">
              <a:latin typeface="Ariel"/>
              <a:cs typeface="Arial"/>
            </a:endParaRPr>
          </a:p>
        </p:txBody>
      </p:sp>
      <p:sp>
        <p:nvSpPr>
          <p:cNvPr id="43" name="object 43"/>
          <p:cNvSpPr txBox="1"/>
          <p:nvPr/>
        </p:nvSpPr>
        <p:spPr>
          <a:xfrm>
            <a:off x="15798558" y="6535311"/>
            <a:ext cx="1407795" cy="627544"/>
          </a:xfrm>
          <a:prstGeom prst="rect">
            <a:avLst/>
          </a:prstGeom>
        </p:spPr>
        <p:txBody>
          <a:bodyPr vert="horz" wrap="square" lIns="0" tIns="12065" rIns="0" bIns="0" rtlCol="0">
            <a:spAutoFit/>
          </a:bodyPr>
          <a:lstStyle/>
          <a:p>
            <a:pPr marL="12700" marR="5080">
              <a:lnSpc>
                <a:spcPct val="117700"/>
              </a:lnSpc>
              <a:spcBef>
                <a:spcPts val="95"/>
              </a:spcBef>
            </a:pPr>
            <a:r>
              <a:rPr sz="1750" spc="-10">
                <a:latin typeface="Ariel"/>
                <a:cs typeface="Arial"/>
              </a:rPr>
              <a:t>Benauwdheid Hoest</a:t>
            </a:r>
            <a:endParaRPr sz="1750">
              <a:latin typeface="Ariel"/>
              <a:cs typeface="Arial"/>
            </a:endParaRPr>
          </a:p>
        </p:txBody>
      </p:sp>
      <p:sp>
        <p:nvSpPr>
          <p:cNvPr id="44" name="object 44"/>
          <p:cNvSpPr txBox="1"/>
          <p:nvPr/>
        </p:nvSpPr>
        <p:spPr>
          <a:xfrm>
            <a:off x="15557980" y="7600853"/>
            <a:ext cx="2284095" cy="294640"/>
          </a:xfrm>
          <a:prstGeom prst="rect">
            <a:avLst/>
          </a:prstGeom>
        </p:spPr>
        <p:txBody>
          <a:bodyPr vert="horz" wrap="square" lIns="0" tIns="14604" rIns="0" bIns="0" rtlCol="0">
            <a:spAutoFit/>
          </a:bodyPr>
          <a:lstStyle/>
          <a:p>
            <a:pPr marL="12700">
              <a:lnSpc>
                <a:spcPct val="100000"/>
              </a:lnSpc>
              <a:spcBef>
                <a:spcPts val="114"/>
              </a:spcBef>
            </a:pPr>
            <a:r>
              <a:rPr sz="1750">
                <a:latin typeface="Ariel"/>
                <a:cs typeface="Arial"/>
              </a:rPr>
              <a:t>Niet</a:t>
            </a:r>
            <a:r>
              <a:rPr sz="1750" spc="130">
                <a:latin typeface="Ariel"/>
                <a:cs typeface="Arial"/>
              </a:rPr>
              <a:t> </a:t>
            </a:r>
            <a:r>
              <a:rPr sz="1750">
                <a:latin typeface="Ariel"/>
                <a:cs typeface="Arial"/>
              </a:rPr>
              <a:t>kunnen</a:t>
            </a:r>
            <a:r>
              <a:rPr sz="1750" spc="130">
                <a:latin typeface="Ariel"/>
                <a:cs typeface="Arial"/>
              </a:rPr>
              <a:t> </a:t>
            </a:r>
            <a:r>
              <a:rPr sz="1750" spc="-10">
                <a:latin typeface="Ariel"/>
                <a:cs typeface="Arial"/>
              </a:rPr>
              <a:t>platliggen</a:t>
            </a:r>
            <a:endParaRPr sz="1750">
              <a:latin typeface="Ariel"/>
              <a:cs typeface="Arial"/>
            </a:endParaRPr>
          </a:p>
        </p:txBody>
      </p:sp>
      <p:sp>
        <p:nvSpPr>
          <p:cNvPr id="8" name="Rechthoek: afgeronde hoeken 7">
            <a:extLst>
              <a:ext uri="{FF2B5EF4-FFF2-40B4-BE49-F238E27FC236}">
                <a16:creationId xmlns:a16="http://schemas.microsoft.com/office/drawing/2014/main" id="{790447F5-7E80-D6FF-A53E-079A53368F75}"/>
              </a:ext>
            </a:extLst>
          </p:cNvPr>
          <p:cNvSpPr/>
          <p:nvPr/>
        </p:nvSpPr>
        <p:spPr>
          <a:xfrm>
            <a:off x="-207302" y="-161153"/>
            <a:ext cx="18647764" cy="2560764"/>
          </a:xfrm>
          <a:prstGeom prst="roundRect">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object 9">
            <a:extLst>
              <a:ext uri="{FF2B5EF4-FFF2-40B4-BE49-F238E27FC236}">
                <a16:creationId xmlns:a16="http://schemas.microsoft.com/office/drawing/2014/main" id="{1157E1D8-A160-6EDA-EF62-1B366E7036B0}"/>
              </a:ext>
            </a:extLst>
          </p:cNvPr>
          <p:cNvSpPr txBox="1">
            <a:spLocks/>
          </p:cNvSpPr>
          <p:nvPr/>
        </p:nvSpPr>
        <p:spPr>
          <a:xfrm>
            <a:off x="2954896" y="539355"/>
            <a:ext cx="12378207" cy="1028487"/>
          </a:xfrm>
          <a:prstGeom prst="rect">
            <a:avLst/>
          </a:prstGeom>
        </p:spPr>
        <p:txBody>
          <a:bodyPr vert="horz" wrap="square" lIns="0" tIns="12700" rIns="0" bIns="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12700" algn="ctr">
              <a:lnSpc>
                <a:spcPct val="100000"/>
              </a:lnSpc>
              <a:spcBef>
                <a:spcPts val="100"/>
              </a:spcBef>
              <a:tabLst>
                <a:tab pos="5004435" algn="l"/>
              </a:tabLst>
            </a:pPr>
            <a:r>
              <a:rPr lang="nl-BE" b="1">
                <a:solidFill>
                  <a:schemeClr val="bg1"/>
                </a:solidFill>
                <a:latin typeface="Ariel"/>
              </a:rPr>
              <a:t>Welke klachten kan ik ervaren?</a:t>
            </a:r>
            <a:endParaRPr lang="nl-BE" b="1" spc="-20">
              <a:solidFill>
                <a:schemeClr val="bg1"/>
              </a:solidFill>
              <a:latin typeface="Ariel"/>
            </a:endParaRPr>
          </a:p>
        </p:txBody>
      </p:sp>
      <p:pic>
        <p:nvPicPr>
          <p:cNvPr id="46" name="object 14">
            <a:extLst>
              <a:ext uri="{FF2B5EF4-FFF2-40B4-BE49-F238E27FC236}">
                <a16:creationId xmlns:a16="http://schemas.microsoft.com/office/drawing/2014/main" id="{23F76152-679D-0CB2-E1FF-00A6F568609F}"/>
              </a:ext>
            </a:extLst>
          </p:cNvPr>
          <p:cNvPicPr/>
          <p:nvPr/>
        </p:nvPicPr>
        <p:blipFill>
          <a:blip r:embed="rId2" cstate="print"/>
          <a:stretch>
            <a:fillRect/>
          </a:stretch>
        </p:blipFill>
        <p:spPr>
          <a:xfrm>
            <a:off x="16044291" y="685575"/>
            <a:ext cx="1222502" cy="1239596"/>
          </a:xfrm>
          <a:prstGeom prst="rect">
            <a:avLst/>
          </a:prstGeom>
        </p:spPr>
      </p:pic>
      <p:grpSp>
        <p:nvGrpSpPr>
          <p:cNvPr id="47" name="object 31">
            <a:extLst>
              <a:ext uri="{FF2B5EF4-FFF2-40B4-BE49-F238E27FC236}">
                <a16:creationId xmlns:a16="http://schemas.microsoft.com/office/drawing/2014/main" id="{1BED1506-C5B0-C909-D8F2-0A50921BB1AE}"/>
              </a:ext>
            </a:extLst>
          </p:cNvPr>
          <p:cNvGrpSpPr/>
          <p:nvPr/>
        </p:nvGrpSpPr>
        <p:grpSpPr>
          <a:xfrm>
            <a:off x="16056102" y="697360"/>
            <a:ext cx="1198880" cy="1216025"/>
            <a:chOff x="16659987" y="575220"/>
            <a:chExt cx="1198880" cy="1216025"/>
          </a:xfrm>
        </p:grpSpPr>
        <p:sp>
          <p:nvSpPr>
            <p:cNvPr id="48" name="object 32">
              <a:extLst>
                <a:ext uri="{FF2B5EF4-FFF2-40B4-BE49-F238E27FC236}">
                  <a16:creationId xmlns:a16="http://schemas.microsoft.com/office/drawing/2014/main" id="{552CD7A3-0430-C9A7-A96C-E7214961D94F}"/>
                </a:ext>
              </a:extLst>
            </p:cNvPr>
            <p:cNvSpPr/>
            <p:nvPr/>
          </p:nvSpPr>
          <p:spPr>
            <a:xfrm>
              <a:off x="16659987" y="575220"/>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49" name="object 33">
              <a:extLst>
                <a:ext uri="{FF2B5EF4-FFF2-40B4-BE49-F238E27FC236}">
                  <a16:creationId xmlns:a16="http://schemas.microsoft.com/office/drawing/2014/main" id="{BBCDF303-5CCE-0E8C-2484-1578B0E03B1A}"/>
                </a:ext>
              </a:extLst>
            </p:cNvPr>
            <p:cNvPicPr/>
            <p:nvPr/>
          </p:nvPicPr>
          <p:blipFill>
            <a:blip r:embed="rId3" cstate="print"/>
            <a:stretch>
              <a:fillRect/>
            </a:stretch>
          </p:blipFill>
          <p:spPr>
            <a:xfrm>
              <a:off x="17191989" y="786656"/>
              <a:ext cx="134493" cy="134747"/>
            </a:xfrm>
            <a:prstGeom prst="rect">
              <a:avLst/>
            </a:prstGeom>
          </p:spPr>
        </p:pic>
        <p:sp>
          <p:nvSpPr>
            <p:cNvPr id="50" name="object 34">
              <a:extLst>
                <a:ext uri="{FF2B5EF4-FFF2-40B4-BE49-F238E27FC236}">
                  <a16:creationId xmlns:a16="http://schemas.microsoft.com/office/drawing/2014/main" id="{BDE0D623-9385-BA48-4FA3-B265FEB1331F}"/>
                </a:ext>
              </a:extLst>
            </p:cNvPr>
            <p:cNvSpPr/>
            <p:nvPr/>
          </p:nvSpPr>
          <p:spPr>
            <a:xfrm>
              <a:off x="17102074" y="950988"/>
              <a:ext cx="314325" cy="613410"/>
            </a:xfrm>
            <a:custGeom>
              <a:avLst/>
              <a:gdLst/>
              <a:ahLst/>
              <a:cxnLst/>
              <a:rect l="l" t="t" r="r" b="b"/>
              <a:pathLst>
                <a:path w="314325" h="613410">
                  <a:moveTo>
                    <a:pt x="223266" y="0"/>
                  </a:moveTo>
                  <a:lnTo>
                    <a:pt x="90805" y="0"/>
                  </a:lnTo>
                  <a:lnTo>
                    <a:pt x="55596" y="7108"/>
                  </a:lnTo>
                  <a:lnTo>
                    <a:pt x="26781" y="26498"/>
                  </a:lnTo>
                  <a:lnTo>
                    <a:pt x="7276" y="55271"/>
                  </a:lnTo>
                  <a:lnTo>
                    <a:pt x="0" y="90525"/>
                  </a:lnTo>
                  <a:lnTo>
                    <a:pt x="0" y="269024"/>
                  </a:lnTo>
                  <a:lnTo>
                    <a:pt x="2274" y="280329"/>
                  </a:lnTo>
                  <a:lnTo>
                    <a:pt x="8477" y="289561"/>
                  </a:lnTo>
                  <a:lnTo>
                    <a:pt x="17680" y="295786"/>
                  </a:lnTo>
                  <a:lnTo>
                    <a:pt x="28956" y="298069"/>
                  </a:lnTo>
                  <a:lnTo>
                    <a:pt x="40304" y="295782"/>
                  </a:lnTo>
                  <a:lnTo>
                    <a:pt x="49545" y="289552"/>
                  </a:lnTo>
                  <a:lnTo>
                    <a:pt x="55762" y="280318"/>
                  </a:lnTo>
                  <a:lnTo>
                    <a:pt x="58039" y="269024"/>
                  </a:lnTo>
                  <a:lnTo>
                    <a:pt x="58039" y="103886"/>
                  </a:lnTo>
                  <a:lnTo>
                    <a:pt x="71882" y="103886"/>
                  </a:lnTo>
                  <a:lnTo>
                    <a:pt x="71882" y="574319"/>
                  </a:lnTo>
                  <a:lnTo>
                    <a:pt x="74935" y="589507"/>
                  </a:lnTo>
                  <a:lnTo>
                    <a:pt x="83264" y="601908"/>
                  </a:lnTo>
                  <a:lnTo>
                    <a:pt x="95617" y="610268"/>
                  </a:lnTo>
                  <a:lnTo>
                    <a:pt x="110744" y="613333"/>
                  </a:lnTo>
                  <a:lnTo>
                    <a:pt x="125944" y="610268"/>
                  </a:lnTo>
                  <a:lnTo>
                    <a:pt x="138334" y="601908"/>
                  </a:lnTo>
                  <a:lnTo>
                    <a:pt x="146677" y="589507"/>
                  </a:lnTo>
                  <a:lnTo>
                    <a:pt x="149733" y="574319"/>
                  </a:lnTo>
                  <a:lnTo>
                    <a:pt x="149733" y="297827"/>
                  </a:lnTo>
                  <a:lnTo>
                    <a:pt x="164465" y="297827"/>
                  </a:lnTo>
                  <a:lnTo>
                    <a:pt x="164465" y="574344"/>
                  </a:lnTo>
                  <a:lnTo>
                    <a:pt x="167518" y="589533"/>
                  </a:lnTo>
                  <a:lnTo>
                    <a:pt x="175847" y="601933"/>
                  </a:lnTo>
                  <a:lnTo>
                    <a:pt x="188200" y="610293"/>
                  </a:lnTo>
                  <a:lnTo>
                    <a:pt x="203327" y="613359"/>
                  </a:lnTo>
                  <a:lnTo>
                    <a:pt x="218527" y="610293"/>
                  </a:lnTo>
                  <a:lnTo>
                    <a:pt x="230917" y="601933"/>
                  </a:lnTo>
                  <a:lnTo>
                    <a:pt x="239260" y="589533"/>
                  </a:lnTo>
                  <a:lnTo>
                    <a:pt x="242316" y="574344"/>
                  </a:lnTo>
                  <a:lnTo>
                    <a:pt x="242316" y="103898"/>
                  </a:lnTo>
                  <a:lnTo>
                    <a:pt x="256159" y="103898"/>
                  </a:lnTo>
                  <a:lnTo>
                    <a:pt x="256159" y="269036"/>
                  </a:lnTo>
                  <a:lnTo>
                    <a:pt x="258433" y="280340"/>
                  </a:lnTo>
                  <a:lnTo>
                    <a:pt x="264636" y="289582"/>
                  </a:lnTo>
                  <a:lnTo>
                    <a:pt x="273839" y="295818"/>
                  </a:lnTo>
                  <a:lnTo>
                    <a:pt x="285115" y="298107"/>
                  </a:lnTo>
                  <a:lnTo>
                    <a:pt x="296390" y="295818"/>
                  </a:lnTo>
                  <a:lnTo>
                    <a:pt x="305593" y="289582"/>
                  </a:lnTo>
                  <a:lnTo>
                    <a:pt x="311796" y="280340"/>
                  </a:lnTo>
                  <a:lnTo>
                    <a:pt x="314071" y="269036"/>
                  </a:lnTo>
                  <a:lnTo>
                    <a:pt x="314071" y="90779"/>
                  </a:lnTo>
                  <a:lnTo>
                    <a:pt x="314198" y="90690"/>
                  </a:lnTo>
                  <a:lnTo>
                    <a:pt x="314071" y="90614"/>
                  </a:lnTo>
                  <a:lnTo>
                    <a:pt x="306812" y="55271"/>
                  </a:lnTo>
                  <a:lnTo>
                    <a:pt x="287337" y="26498"/>
                  </a:lnTo>
                  <a:lnTo>
                    <a:pt x="258528" y="7108"/>
                  </a:lnTo>
                  <a:lnTo>
                    <a:pt x="223266" y="0"/>
                  </a:lnTo>
                  <a:close/>
                </a:path>
              </a:pathLst>
            </a:custGeom>
            <a:solidFill>
              <a:srgbClr val="FF7016"/>
            </a:solidFill>
          </p:spPr>
          <p:txBody>
            <a:bodyPr wrap="square" lIns="0" tIns="0" rIns="0" bIns="0" rtlCol="0"/>
            <a:lstStyle/>
            <a:p>
              <a:endParaRPr>
                <a:latin typeface="Ariel"/>
              </a:endParaRPr>
            </a:p>
          </p:txBody>
        </p:sp>
      </p:grpSp>
      <p:sp>
        <p:nvSpPr>
          <p:cNvPr id="51" name="object 32">
            <a:extLst>
              <a:ext uri="{FF2B5EF4-FFF2-40B4-BE49-F238E27FC236}">
                <a16:creationId xmlns:a16="http://schemas.microsoft.com/office/drawing/2014/main" id="{9FEA628D-2EAA-7F19-69E9-E1EC3DA64180}"/>
              </a:ext>
            </a:extLst>
          </p:cNvPr>
          <p:cNvSpPr/>
          <p:nvPr/>
        </p:nvSpPr>
        <p:spPr>
          <a:xfrm>
            <a:off x="16079724" y="685574"/>
            <a:ext cx="1198880" cy="1216025"/>
          </a:xfrm>
          <a:custGeom>
            <a:avLst/>
            <a:gdLst/>
            <a:ahLst/>
            <a:cxnLst/>
            <a:rect l="l" t="t" r="r" b="b"/>
            <a:pathLst>
              <a:path w="1198880" h="1216025">
                <a:moveTo>
                  <a:pt x="599313" y="0"/>
                </a:moveTo>
                <a:lnTo>
                  <a:pt x="555182" y="1644"/>
                </a:lnTo>
                <a:lnTo>
                  <a:pt x="511381" y="6577"/>
                </a:lnTo>
                <a:lnTo>
                  <a:pt x="467989" y="14762"/>
                </a:lnTo>
                <a:lnTo>
                  <a:pt x="425323" y="26174"/>
                </a:lnTo>
                <a:lnTo>
                  <a:pt x="383621" y="40722"/>
                </a:lnTo>
                <a:lnTo>
                  <a:pt x="343058" y="58343"/>
                </a:lnTo>
                <a:lnTo>
                  <a:pt x="303877" y="78950"/>
                </a:lnTo>
                <a:lnTo>
                  <a:pt x="266319" y="102412"/>
                </a:lnTo>
                <a:lnTo>
                  <a:pt x="230600" y="128625"/>
                </a:lnTo>
                <a:lnTo>
                  <a:pt x="196818" y="157427"/>
                </a:lnTo>
                <a:lnTo>
                  <a:pt x="165252" y="188680"/>
                </a:lnTo>
                <a:lnTo>
                  <a:pt x="136017" y="222186"/>
                </a:lnTo>
                <a:lnTo>
                  <a:pt x="109299" y="257789"/>
                </a:lnTo>
                <a:lnTo>
                  <a:pt x="85232" y="295292"/>
                </a:lnTo>
                <a:lnTo>
                  <a:pt x="63952" y="334490"/>
                </a:lnTo>
                <a:lnTo>
                  <a:pt x="45593" y="375158"/>
                </a:lnTo>
                <a:lnTo>
                  <a:pt x="30233" y="417091"/>
                </a:lnTo>
                <a:lnTo>
                  <a:pt x="17954" y="460065"/>
                </a:lnTo>
                <a:lnTo>
                  <a:pt x="8814" y="503834"/>
                </a:lnTo>
                <a:lnTo>
                  <a:pt x="2921" y="548157"/>
                </a:lnTo>
                <a:lnTo>
                  <a:pt x="170" y="592814"/>
                </a:lnTo>
                <a:lnTo>
                  <a:pt x="0" y="607733"/>
                </a:lnTo>
                <a:lnTo>
                  <a:pt x="170" y="622651"/>
                </a:lnTo>
                <a:lnTo>
                  <a:pt x="2921" y="667296"/>
                </a:lnTo>
                <a:lnTo>
                  <a:pt x="8814" y="711632"/>
                </a:lnTo>
                <a:lnTo>
                  <a:pt x="17954" y="755400"/>
                </a:lnTo>
                <a:lnTo>
                  <a:pt x="30233" y="798374"/>
                </a:lnTo>
                <a:lnTo>
                  <a:pt x="45593" y="840308"/>
                </a:lnTo>
                <a:lnTo>
                  <a:pt x="63952" y="880970"/>
                </a:lnTo>
                <a:lnTo>
                  <a:pt x="85232" y="920173"/>
                </a:lnTo>
                <a:lnTo>
                  <a:pt x="109299" y="957677"/>
                </a:lnTo>
                <a:lnTo>
                  <a:pt x="136017" y="993279"/>
                </a:lnTo>
                <a:lnTo>
                  <a:pt x="165252" y="1026785"/>
                </a:lnTo>
                <a:lnTo>
                  <a:pt x="196818" y="1058033"/>
                </a:lnTo>
                <a:lnTo>
                  <a:pt x="230600" y="1086841"/>
                </a:lnTo>
                <a:lnTo>
                  <a:pt x="266319" y="1113040"/>
                </a:lnTo>
                <a:lnTo>
                  <a:pt x="303877" y="1136509"/>
                </a:lnTo>
                <a:lnTo>
                  <a:pt x="343058" y="1157116"/>
                </a:lnTo>
                <a:lnTo>
                  <a:pt x="383621" y="1174743"/>
                </a:lnTo>
                <a:lnTo>
                  <a:pt x="425323" y="1189291"/>
                </a:lnTo>
                <a:lnTo>
                  <a:pt x="467989" y="1200696"/>
                </a:lnTo>
                <a:lnTo>
                  <a:pt x="511381" y="1208887"/>
                </a:lnTo>
                <a:lnTo>
                  <a:pt x="555182" y="1213821"/>
                </a:lnTo>
                <a:lnTo>
                  <a:pt x="599313" y="1215466"/>
                </a:lnTo>
                <a:lnTo>
                  <a:pt x="614054" y="1215283"/>
                </a:lnTo>
                <a:lnTo>
                  <a:pt x="658114" y="1212545"/>
                </a:lnTo>
                <a:lnTo>
                  <a:pt x="701780" y="1206515"/>
                </a:lnTo>
                <a:lnTo>
                  <a:pt x="744934" y="1197251"/>
                </a:lnTo>
                <a:lnTo>
                  <a:pt x="787330" y="1184791"/>
                </a:lnTo>
                <a:lnTo>
                  <a:pt x="828675" y="1169200"/>
                </a:lnTo>
                <a:lnTo>
                  <a:pt x="868787" y="1150572"/>
                </a:lnTo>
                <a:lnTo>
                  <a:pt x="907430" y="1129003"/>
                </a:lnTo>
                <a:lnTo>
                  <a:pt x="944403" y="1104604"/>
                </a:lnTo>
                <a:lnTo>
                  <a:pt x="979551" y="1077518"/>
                </a:lnTo>
                <a:lnTo>
                  <a:pt x="1012590" y="1047882"/>
                </a:lnTo>
                <a:lnTo>
                  <a:pt x="1043384" y="1015861"/>
                </a:lnTo>
                <a:lnTo>
                  <a:pt x="1071800" y="981628"/>
                </a:lnTo>
                <a:lnTo>
                  <a:pt x="1097661" y="945375"/>
                </a:lnTo>
                <a:lnTo>
                  <a:pt x="1120788" y="907290"/>
                </a:lnTo>
                <a:lnTo>
                  <a:pt x="1141126" y="867568"/>
                </a:lnTo>
                <a:lnTo>
                  <a:pt x="1158486" y="826454"/>
                </a:lnTo>
                <a:lnTo>
                  <a:pt x="1172845" y="784148"/>
                </a:lnTo>
                <a:lnTo>
                  <a:pt x="1184042" y="740895"/>
                </a:lnTo>
                <a:lnTo>
                  <a:pt x="1192149" y="696907"/>
                </a:lnTo>
                <a:lnTo>
                  <a:pt x="1197018" y="652435"/>
                </a:lnTo>
                <a:lnTo>
                  <a:pt x="1198626" y="607733"/>
                </a:lnTo>
                <a:lnTo>
                  <a:pt x="1198455" y="592814"/>
                </a:lnTo>
                <a:lnTo>
                  <a:pt x="1195705" y="548157"/>
                </a:lnTo>
                <a:lnTo>
                  <a:pt x="1189811" y="503834"/>
                </a:lnTo>
                <a:lnTo>
                  <a:pt x="1180671" y="460065"/>
                </a:lnTo>
                <a:lnTo>
                  <a:pt x="1168392" y="417091"/>
                </a:lnTo>
                <a:lnTo>
                  <a:pt x="1153033" y="375158"/>
                </a:lnTo>
                <a:lnTo>
                  <a:pt x="1134673" y="334490"/>
                </a:lnTo>
                <a:lnTo>
                  <a:pt x="1113393" y="295292"/>
                </a:lnTo>
                <a:lnTo>
                  <a:pt x="1089326" y="257789"/>
                </a:lnTo>
                <a:lnTo>
                  <a:pt x="1062609" y="222186"/>
                </a:lnTo>
                <a:lnTo>
                  <a:pt x="1033373" y="188680"/>
                </a:lnTo>
                <a:lnTo>
                  <a:pt x="1001807" y="157427"/>
                </a:lnTo>
                <a:lnTo>
                  <a:pt x="968025" y="128625"/>
                </a:lnTo>
                <a:lnTo>
                  <a:pt x="932307" y="102412"/>
                </a:lnTo>
                <a:lnTo>
                  <a:pt x="894748" y="78950"/>
                </a:lnTo>
                <a:lnTo>
                  <a:pt x="855567" y="58343"/>
                </a:lnTo>
                <a:lnTo>
                  <a:pt x="815004" y="40722"/>
                </a:lnTo>
                <a:lnTo>
                  <a:pt x="773303" y="26174"/>
                </a:lnTo>
                <a:lnTo>
                  <a:pt x="730636" y="14762"/>
                </a:lnTo>
                <a:lnTo>
                  <a:pt x="687244" y="6577"/>
                </a:lnTo>
                <a:lnTo>
                  <a:pt x="643443" y="1644"/>
                </a:lnTo>
                <a:lnTo>
                  <a:pt x="599313" y="0"/>
                </a:lnTo>
                <a:close/>
              </a:path>
            </a:pathLst>
          </a:custGeom>
          <a:solidFill>
            <a:schemeClr val="bg1"/>
          </a:solidFill>
        </p:spPr>
        <p:txBody>
          <a:bodyPr wrap="square" lIns="0" tIns="0" rIns="0" bIns="0" rtlCol="0"/>
          <a:lstStyle/>
          <a:p>
            <a:endParaRPr>
              <a:latin typeface="Ariel"/>
            </a:endParaRPr>
          </a:p>
        </p:txBody>
      </p:sp>
      <p:pic>
        <p:nvPicPr>
          <p:cNvPr id="52" name="Afbeelding 51" descr="Afbeelding met kunst&#10;&#10;Automatisch gegenereerde beschrijving">
            <a:extLst>
              <a:ext uri="{FF2B5EF4-FFF2-40B4-BE49-F238E27FC236}">
                <a16:creationId xmlns:a16="http://schemas.microsoft.com/office/drawing/2014/main" id="{6D13C748-7E9E-F4F9-42F8-3DD19062B3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0277" y="298775"/>
            <a:ext cx="2410145" cy="2162115"/>
          </a:xfrm>
          <a:prstGeom prst="rect">
            <a:avLst/>
          </a:prstGeom>
        </p:spPr>
      </p:pic>
      <p:sp>
        <p:nvSpPr>
          <p:cNvPr id="53" name="object 5">
            <a:extLst>
              <a:ext uri="{FF2B5EF4-FFF2-40B4-BE49-F238E27FC236}">
                <a16:creationId xmlns:a16="http://schemas.microsoft.com/office/drawing/2014/main" id="{383424DD-ABB3-244A-88E7-E2DFB3593077}"/>
              </a:ext>
            </a:extLst>
          </p:cNvPr>
          <p:cNvSpPr/>
          <p:nvPr/>
        </p:nvSpPr>
        <p:spPr>
          <a:xfrm>
            <a:off x="1055190" y="561959"/>
            <a:ext cx="1385570" cy="1232535"/>
          </a:xfrm>
          <a:custGeom>
            <a:avLst/>
            <a:gdLst/>
            <a:ahLst/>
            <a:cxnLst/>
            <a:rect l="l" t="t" r="r" b="b"/>
            <a:pathLst>
              <a:path w="1385570" h="1232535">
                <a:moveTo>
                  <a:pt x="997577" y="0"/>
                </a:moveTo>
                <a:lnTo>
                  <a:pt x="938063" y="2629"/>
                </a:lnTo>
                <a:lnTo>
                  <a:pt x="885605" y="14109"/>
                </a:lnTo>
                <a:lnTo>
                  <a:pt x="839733" y="32404"/>
                </a:lnTo>
                <a:lnTo>
                  <a:pt x="799977" y="55476"/>
                </a:lnTo>
                <a:lnTo>
                  <a:pt x="765868" y="81290"/>
                </a:lnTo>
                <a:lnTo>
                  <a:pt x="736936" y="107809"/>
                </a:lnTo>
                <a:lnTo>
                  <a:pt x="692723" y="154816"/>
                </a:lnTo>
                <a:lnTo>
                  <a:pt x="672742" y="132996"/>
                </a:lnTo>
                <a:lnTo>
                  <a:pt x="619593" y="81290"/>
                </a:lnTo>
                <a:lnTo>
                  <a:pt x="585486" y="55476"/>
                </a:lnTo>
                <a:lnTo>
                  <a:pt x="545731" y="32404"/>
                </a:lnTo>
                <a:lnTo>
                  <a:pt x="499860" y="14109"/>
                </a:lnTo>
                <a:lnTo>
                  <a:pt x="447403" y="2629"/>
                </a:lnTo>
                <a:lnTo>
                  <a:pt x="387890" y="0"/>
                </a:lnTo>
                <a:lnTo>
                  <a:pt x="320854" y="8258"/>
                </a:lnTo>
                <a:lnTo>
                  <a:pt x="273656" y="20528"/>
                </a:lnTo>
                <a:lnTo>
                  <a:pt x="230769" y="37182"/>
                </a:lnTo>
                <a:lnTo>
                  <a:pt x="192043" y="57999"/>
                </a:lnTo>
                <a:lnTo>
                  <a:pt x="157330" y="82760"/>
                </a:lnTo>
                <a:lnTo>
                  <a:pt x="126479" y="111246"/>
                </a:lnTo>
                <a:lnTo>
                  <a:pt x="99343" y="143237"/>
                </a:lnTo>
                <a:lnTo>
                  <a:pt x="75772" y="178513"/>
                </a:lnTo>
                <a:lnTo>
                  <a:pt x="55617" y="216856"/>
                </a:lnTo>
                <a:lnTo>
                  <a:pt x="38728" y="258045"/>
                </a:lnTo>
                <a:lnTo>
                  <a:pt x="24957" y="301862"/>
                </a:lnTo>
                <a:lnTo>
                  <a:pt x="14155" y="348085"/>
                </a:lnTo>
                <a:lnTo>
                  <a:pt x="6171" y="396497"/>
                </a:lnTo>
                <a:lnTo>
                  <a:pt x="859" y="446878"/>
                </a:lnTo>
                <a:lnTo>
                  <a:pt x="0" y="489747"/>
                </a:lnTo>
                <a:lnTo>
                  <a:pt x="4000" y="532171"/>
                </a:lnTo>
                <a:lnTo>
                  <a:pt x="12567" y="574098"/>
                </a:lnTo>
                <a:lnTo>
                  <a:pt x="25408" y="615480"/>
                </a:lnTo>
                <a:lnTo>
                  <a:pt x="42232" y="656267"/>
                </a:lnTo>
                <a:lnTo>
                  <a:pt x="62746" y="696410"/>
                </a:lnTo>
                <a:lnTo>
                  <a:pt x="86657" y="735858"/>
                </a:lnTo>
                <a:lnTo>
                  <a:pt x="113673" y="774562"/>
                </a:lnTo>
                <a:lnTo>
                  <a:pt x="143502" y="812472"/>
                </a:lnTo>
                <a:lnTo>
                  <a:pt x="175851" y="849539"/>
                </a:lnTo>
                <a:lnTo>
                  <a:pt x="210428" y="885714"/>
                </a:lnTo>
                <a:lnTo>
                  <a:pt x="246941" y="920945"/>
                </a:lnTo>
                <a:lnTo>
                  <a:pt x="285097" y="955185"/>
                </a:lnTo>
                <a:lnTo>
                  <a:pt x="324605" y="988383"/>
                </a:lnTo>
                <a:lnTo>
                  <a:pt x="365170" y="1020489"/>
                </a:lnTo>
                <a:lnTo>
                  <a:pt x="406502" y="1051454"/>
                </a:lnTo>
                <a:lnTo>
                  <a:pt x="448308" y="1081229"/>
                </a:lnTo>
                <a:lnTo>
                  <a:pt x="490296" y="1109763"/>
                </a:lnTo>
                <a:lnTo>
                  <a:pt x="532172" y="1137008"/>
                </a:lnTo>
                <a:lnTo>
                  <a:pt x="573646" y="1162913"/>
                </a:lnTo>
                <a:lnTo>
                  <a:pt x="614423" y="1187428"/>
                </a:lnTo>
                <a:lnTo>
                  <a:pt x="654213" y="1210505"/>
                </a:lnTo>
                <a:lnTo>
                  <a:pt x="692723" y="1232093"/>
                </a:lnTo>
                <a:lnTo>
                  <a:pt x="731232" y="1210505"/>
                </a:lnTo>
                <a:lnTo>
                  <a:pt x="771023" y="1187428"/>
                </a:lnTo>
                <a:lnTo>
                  <a:pt x="811801" y="1162913"/>
                </a:lnTo>
                <a:lnTo>
                  <a:pt x="853275" y="1137008"/>
                </a:lnTo>
                <a:lnTo>
                  <a:pt x="895152" y="1109763"/>
                </a:lnTo>
                <a:lnTo>
                  <a:pt x="937140" y="1081229"/>
                </a:lnTo>
                <a:lnTo>
                  <a:pt x="978947" y="1051454"/>
                </a:lnTo>
                <a:lnTo>
                  <a:pt x="1020280" y="1020489"/>
                </a:lnTo>
                <a:lnTo>
                  <a:pt x="1060847" y="988383"/>
                </a:lnTo>
                <a:lnTo>
                  <a:pt x="1100355" y="955185"/>
                </a:lnTo>
                <a:lnTo>
                  <a:pt x="1138513" y="920945"/>
                </a:lnTo>
                <a:lnTo>
                  <a:pt x="1175027" y="885714"/>
                </a:lnTo>
                <a:lnTo>
                  <a:pt x="1209605" y="849539"/>
                </a:lnTo>
                <a:lnTo>
                  <a:pt x="1241956" y="812472"/>
                </a:lnTo>
                <a:lnTo>
                  <a:pt x="1271786" y="774562"/>
                </a:lnTo>
                <a:lnTo>
                  <a:pt x="1298803" y="735858"/>
                </a:lnTo>
                <a:lnTo>
                  <a:pt x="1322715" y="696410"/>
                </a:lnTo>
                <a:lnTo>
                  <a:pt x="1343230" y="656267"/>
                </a:lnTo>
                <a:lnTo>
                  <a:pt x="1360054" y="615480"/>
                </a:lnTo>
                <a:lnTo>
                  <a:pt x="1372897" y="574098"/>
                </a:lnTo>
                <a:lnTo>
                  <a:pt x="1381464" y="532171"/>
                </a:lnTo>
                <a:lnTo>
                  <a:pt x="1385465" y="489747"/>
                </a:lnTo>
                <a:lnTo>
                  <a:pt x="1384606" y="446878"/>
                </a:lnTo>
                <a:lnTo>
                  <a:pt x="1379288" y="396497"/>
                </a:lnTo>
                <a:lnTo>
                  <a:pt x="1371302" y="348085"/>
                </a:lnTo>
                <a:lnTo>
                  <a:pt x="1360497" y="301862"/>
                </a:lnTo>
                <a:lnTo>
                  <a:pt x="1346724" y="258045"/>
                </a:lnTo>
                <a:lnTo>
                  <a:pt x="1329834" y="216856"/>
                </a:lnTo>
                <a:lnTo>
                  <a:pt x="1309679" y="178513"/>
                </a:lnTo>
                <a:lnTo>
                  <a:pt x="1286109" y="143237"/>
                </a:lnTo>
                <a:lnTo>
                  <a:pt x="1258974" y="111246"/>
                </a:lnTo>
                <a:lnTo>
                  <a:pt x="1228126" y="82760"/>
                </a:lnTo>
                <a:lnTo>
                  <a:pt x="1193416" y="57999"/>
                </a:lnTo>
                <a:lnTo>
                  <a:pt x="1154693" y="37182"/>
                </a:lnTo>
                <a:lnTo>
                  <a:pt x="1111810" y="20528"/>
                </a:lnTo>
                <a:lnTo>
                  <a:pt x="1064617" y="8258"/>
                </a:lnTo>
                <a:lnTo>
                  <a:pt x="997577" y="0"/>
                </a:lnTo>
                <a:close/>
              </a:path>
            </a:pathLst>
          </a:custGeom>
          <a:solidFill>
            <a:schemeClr val="accent2">
              <a:lumMod val="40000"/>
              <a:lumOff val="60000"/>
            </a:schemeClr>
          </a:solidFill>
        </p:spPr>
        <p:txBody>
          <a:bodyPr wrap="square" lIns="0" tIns="0" rIns="0" bIns="0" rtlCol="0"/>
          <a:lstStyle/>
          <a:p>
            <a:endParaRPr/>
          </a:p>
        </p:txBody>
      </p:sp>
      <p:sp>
        <p:nvSpPr>
          <p:cNvPr id="54" name="object 7">
            <a:extLst>
              <a:ext uri="{FF2B5EF4-FFF2-40B4-BE49-F238E27FC236}">
                <a16:creationId xmlns:a16="http://schemas.microsoft.com/office/drawing/2014/main" id="{2BE09F64-BE54-312A-212B-B1B211860B22}"/>
              </a:ext>
            </a:extLst>
          </p:cNvPr>
          <p:cNvSpPr/>
          <p:nvPr/>
        </p:nvSpPr>
        <p:spPr>
          <a:xfrm>
            <a:off x="1260301" y="895895"/>
            <a:ext cx="975360" cy="564515"/>
          </a:xfrm>
          <a:custGeom>
            <a:avLst/>
            <a:gdLst/>
            <a:ahLst/>
            <a:cxnLst/>
            <a:rect l="l" t="t" r="r" b="b"/>
            <a:pathLst>
              <a:path w="975360" h="564515">
                <a:moveTo>
                  <a:pt x="545829" y="0"/>
                </a:moveTo>
                <a:lnTo>
                  <a:pt x="469184" y="324459"/>
                </a:lnTo>
                <a:lnTo>
                  <a:pt x="419769" y="114744"/>
                </a:lnTo>
                <a:lnTo>
                  <a:pt x="416979" y="108256"/>
                </a:lnTo>
                <a:lnTo>
                  <a:pt x="412293" y="103254"/>
                </a:lnTo>
                <a:lnTo>
                  <a:pt x="406205" y="100114"/>
                </a:lnTo>
                <a:lnTo>
                  <a:pt x="399207" y="99212"/>
                </a:lnTo>
                <a:lnTo>
                  <a:pt x="392328" y="100783"/>
                </a:lnTo>
                <a:lnTo>
                  <a:pt x="386566" y="104495"/>
                </a:lnTo>
                <a:lnTo>
                  <a:pt x="382379" y="109931"/>
                </a:lnTo>
                <a:lnTo>
                  <a:pt x="380221" y="116674"/>
                </a:lnTo>
                <a:lnTo>
                  <a:pt x="336177" y="440575"/>
                </a:lnTo>
                <a:lnTo>
                  <a:pt x="290762" y="267944"/>
                </a:lnTo>
                <a:lnTo>
                  <a:pt x="282736" y="261759"/>
                </a:lnTo>
                <a:lnTo>
                  <a:pt x="20125" y="261759"/>
                </a:lnTo>
                <a:lnTo>
                  <a:pt x="12289" y="263346"/>
                </a:lnTo>
                <a:lnTo>
                  <a:pt x="5892" y="267674"/>
                </a:lnTo>
                <a:lnTo>
                  <a:pt x="1580" y="274093"/>
                </a:lnTo>
                <a:lnTo>
                  <a:pt x="0" y="281952"/>
                </a:lnTo>
                <a:lnTo>
                  <a:pt x="1580" y="289814"/>
                </a:lnTo>
                <a:lnTo>
                  <a:pt x="5892" y="296237"/>
                </a:lnTo>
                <a:lnTo>
                  <a:pt x="12289" y="300569"/>
                </a:lnTo>
                <a:lnTo>
                  <a:pt x="20125" y="302158"/>
                </a:lnTo>
                <a:lnTo>
                  <a:pt x="258098" y="302158"/>
                </a:lnTo>
                <a:lnTo>
                  <a:pt x="323020" y="548868"/>
                </a:lnTo>
                <a:lnTo>
                  <a:pt x="325935" y="555228"/>
                </a:lnTo>
                <a:lnTo>
                  <a:pt x="330688" y="560089"/>
                </a:lnTo>
                <a:lnTo>
                  <a:pt x="336779" y="563091"/>
                </a:lnTo>
                <a:lnTo>
                  <a:pt x="343708" y="563880"/>
                </a:lnTo>
                <a:lnTo>
                  <a:pt x="350498" y="562244"/>
                </a:lnTo>
                <a:lnTo>
                  <a:pt x="356185" y="558514"/>
                </a:lnTo>
                <a:lnTo>
                  <a:pt x="360316" y="553107"/>
                </a:lnTo>
                <a:lnTo>
                  <a:pt x="362441" y="546442"/>
                </a:lnTo>
                <a:lnTo>
                  <a:pt x="405481" y="229793"/>
                </a:lnTo>
                <a:lnTo>
                  <a:pt x="452001" y="427151"/>
                </a:lnTo>
                <a:lnTo>
                  <a:pt x="454719" y="433534"/>
                </a:lnTo>
                <a:lnTo>
                  <a:pt x="459285" y="438494"/>
                </a:lnTo>
                <a:lnTo>
                  <a:pt x="465232" y="441666"/>
                </a:lnTo>
                <a:lnTo>
                  <a:pt x="472093" y="442683"/>
                </a:lnTo>
                <a:lnTo>
                  <a:pt x="478894" y="441329"/>
                </a:lnTo>
                <a:lnTo>
                  <a:pt x="484675" y="437865"/>
                </a:lnTo>
                <a:lnTo>
                  <a:pt x="488995" y="432680"/>
                </a:lnTo>
                <a:lnTo>
                  <a:pt x="491409" y="426161"/>
                </a:lnTo>
                <a:lnTo>
                  <a:pt x="545435" y="133032"/>
                </a:lnTo>
                <a:lnTo>
                  <a:pt x="619349" y="547281"/>
                </a:lnTo>
                <a:lnTo>
                  <a:pt x="621739" y="553822"/>
                </a:lnTo>
                <a:lnTo>
                  <a:pt x="626068" y="559042"/>
                </a:lnTo>
                <a:lnTo>
                  <a:pt x="631872" y="562541"/>
                </a:lnTo>
                <a:lnTo>
                  <a:pt x="638691" y="563918"/>
                </a:lnTo>
                <a:lnTo>
                  <a:pt x="645556" y="562878"/>
                </a:lnTo>
                <a:lnTo>
                  <a:pt x="651520" y="559668"/>
                </a:lnTo>
                <a:lnTo>
                  <a:pt x="656095" y="554665"/>
                </a:lnTo>
                <a:lnTo>
                  <a:pt x="658795" y="548246"/>
                </a:lnTo>
                <a:lnTo>
                  <a:pt x="718384" y="288378"/>
                </a:lnTo>
                <a:lnTo>
                  <a:pt x="955099" y="288378"/>
                </a:lnTo>
                <a:lnTo>
                  <a:pt x="962940" y="286789"/>
                </a:lnTo>
                <a:lnTo>
                  <a:pt x="969342" y="282457"/>
                </a:lnTo>
                <a:lnTo>
                  <a:pt x="973659" y="276034"/>
                </a:lnTo>
                <a:lnTo>
                  <a:pt x="975241" y="268173"/>
                </a:lnTo>
                <a:lnTo>
                  <a:pt x="973659" y="260313"/>
                </a:lnTo>
                <a:lnTo>
                  <a:pt x="969342" y="253895"/>
                </a:lnTo>
                <a:lnTo>
                  <a:pt x="962940" y="249567"/>
                </a:lnTo>
                <a:lnTo>
                  <a:pt x="955099" y="247980"/>
                </a:lnTo>
                <a:lnTo>
                  <a:pt x="692984" y="247980"/>
                </a:lnTo>
                <a:lnTo>
                  <a:pt x="684818" y="254508"/>
                </a:lnTo>
                <a:lnTo>
                  <a:pt x="641638" y="442849"/>
                </a:lnTo>
                <a:lnTo>
                  <a:pt x="565590" y="16624"/>
                </a:lnTo>
                <a:lnTo>
                  <a:pt x="563147" y="9981"/>
                </a:lnTo>
                <a:lnTo>
                  <a:pt x="558715" y="4725"/>
                </a:lnTo>
                <a:lnTo>
                  <a:pt x="552780" y="1263"/>
                </a:lnTo>
                <a:lnTo>
                  <a:pt x="545829" y="0"/>
                </a:lnTo>
                <a:close/>
              </a:path>
            </a:pathLst>
          </a:custGeom>
          <a:solidFill>
            <a:srgbClr val="FF7016"/>
          </a:solidFill>
        </p:spPr>
        <p:txBody>
          <a:bodyPr wrap="square" lIns="0" tIns="0" rIns="0" bIns="0" rtlCol="0"/>
          <a:lstStyle/>
          <a:p>
            <a:endParaRPr/>
          </a:p>
        </p:txBody>
      </p:sp>
      <p:sp>
        <p:nvSpPr>
          <p:cNvPr id="56" name="object 19">
            <a:extLst>
              <a:ext uri="{FF2B5EF4-FFF2-40B4-BE49-F238E27FC236}">
                <a16:creationId xmlns:a16="http://schemas.microsoft.com/office/drawing/2014/main" id="{1C868A79-810D-9434-369E-E886F50DF193}"/>
              </a:ext>
            </a:extLst>
          </p:cNvPr>
          <p:cNvSpPr/>
          <p:nvPr/>
        </p:nvSpPr>
        <p:spPr>
          <a:xfrm>
            <a:off x="9379991" y="2673818"/>
            <a:ext cx="581025" cy="692785"/>
          </a:xfrm>
          <a:custGeom>
            <a:avLst/>
            <a:gdLst/>
            <a:ahLst/>
            <a:cxnLst/>
            <a:rect l="l" t="t" r="r" b="b"/>
            <a:pathLst>
              <a:path w="581025" h="692785">
                <a:moveTo>
                  <a:pt x="276669" y="0"/>
                </a:moveTo>
                <a:lnTo>
                  <a:pt x="227685" y="4102"/>
                </a:lnTo>
                <a:lnTo>
                  <a:pt x="181275" y="15896"/>
                </a:lnTo>
                <a:lnTo>
                  <a:pt x="138290" y="34616"/>
                </a:lnTo>
                <a:lnTo>
                  <a:pt x="99583" y="59493"/>
                </a:lnTo>
                <a:lnTo>
                  <a:pt x="66003" y="89760"/>
                </a:lnTo>
                <a:lnTo>
                  <a:pt x="38404" y="124650"/>
                </a:lnTo>
                <a:lnTo>
                  <a:pt x="17636" y="163394"/>
                </a:lnTo>
                <a:lnTo>
                  <a:pt x="4550" y="205225"/>
                </a:lnTo>
                <a:lnTo>
                  <a:pt x="0" y="249377"/>
                </a:lnTo>
                <a:lnTo>
                  <a:pt x="6520" y="281733"/>
                </a:lnTo>
                <a:lnTo>
                  <a:pt x="24304" y="308154"/>
                </a:lnTo>
                <a:lnTo>
                  <a:pt x="50684" y="325967"/>
                </a:lnTo>
                <a:lnTo>
                  <a:pt x="82994" y="332498"/>
                </a:lnTo>
                <a:lnTo>
                  <a:pt x="115306" y="325967"/>
                </a:lnTo>
                <a:lnTo>
                  <a:pt x="141690" y="308154"/>
                </a:lnTo>
                <a:lnTo>
                  <a:pt x="159479" y="281733"/>
                </a:lnTo>
                <a:lnTo>
                  <a:pt x="166001" y="249377"/>
                </a:lnTo>
                <a:lnTo>
                  <a:pt x="173795" y="224698"/>
                </a:lnTo>
                <a:lnTo>
                  <a:pt x="196008" y="197424"/>
                </a:lnTo>
                <a:lnTo>
                  <a:pt x="230884" y="175346"/>
                </a:lnTo>
                <a:lnTo>
                  <a:pt x="276669" y="166255"/>
                </a:lnTo>
                <a:lnTo>
                  <a:pt x="333296" y="175779"/>
                </a:lnTo>
                <a:lnTo>
                  <a:pt x="376956" y="200888"/>
                </a:lnTo>
                <a:lnTo>
                  <a:pt x="405055" y="236389"/>
                </a:lnTo>
                <a:lnTo>
                  <a:pt x="414997" y="277088"/>
                </a:lnTo>
                <a:lnTo>
                  <a:pt x="399335" y="334041"/>
                </a:lnTo>
                <a:lnTo>
                  <a:pt x="361371" y="373688"/>
                </a:lnTo>
                <a:lnTo>
                  <a:pt x="314637" y="398713"/>
                </a:lnTo>
                <a:lnTo>
                  <a:pt x="272668" y="411800"/>
                </a:lnTo>
                <a:lnTo>
                  <a:pt x="248996" y="415632"/>
                </a:lnTo>
                <a:lnTo>
                  <a:pt x="216686" y="422164"/>
                </a:lnTo>
                <a:lnTo>
                  <a:pt x="190306" y="439977"/>
                </a:lnTo>
                <a:lnTo>
                  <a:pt x="172522" y="466398"/>
                </a:lnTo>
                <a:lnTo>
                  <a:pt x="166001" y="498754"/>
                </a:lnTo>
                <a:lnTo>
                  <a:pt x="166001" y="609600"/>
                </a:lnTo>
                <a:lnTo>
                  <a:pt x="172522" y="641956"/>
                </a:lnTo>
                <a:lnTo>
                  <a:pt x="190306" y="668377"/>
                </a:lnTo>
                <a:lnTo>
                  <a:pt x="216686" y="686189"/>
                </a:lnTo>
                <a:lnTo>
                  <a:pt x="248996" y="692721"/>
                </a:lnTo>
                <a:lnTo>
                  <a:pt x="281307" y="686189"/>
                </a:lnTo>
                <a:lnTo>
                  <a:pt x="307692" y="668377"/>
                </a:lnTo>
                <a:lnTo>
                  <a:pt x="325480" y="641956"/>
                </a:lnTo>
                <a:lnTo>
                  <a:pt x="332003" y="609600"/>
                </a:lnTo>
                <a:lnTo>
                  <a:pt x="332003" y="572655"/>
                </a:lnTo>
                <a:lnTo>
                  <a:pt x="348986" y="568919"/>
                </a:lnTo>
                <a:lnTo>
                  <a:pt x="403580" y="551954"/>
                </a:lnTo>
                <a:lnTo>
                  <a:pt x="449438" y="530270"/>
                </a:lnTo>
                <a:lnTo>
                  <a:pt x="488797" y="503573"/>
                </a:lnTo>
                <a:lnTo>
                  <a:pt x="521454" y="472146"/>
                </a:lnTo>
                <a:lnTo>
                  <a:pt x="547207" y="436271"/>
                </a:lnTo>
                <a:lnTo>
                  <a:pt x="565852" y="396234"/>
                </a:lnTo>
                <a:lnTo>
                  <a:pt x="577188" y="352315"/>
                </a:lnTo>
                <a:lnTo>
                  <a:pt x="581012" y="304800"/>
                </a:lnTo>
                <a:lnTo>
                  <a:pt x="578912" y="266359"/>
                </a:lnTo>
                <a:lnTo>
                  <a:pt x="572447" y="227462"/>
                </a:lnTo>
                <a:lnTo>
                  <a:pt x="561367" y="188976"/>
                </a:lnTo>
                <a:lnTo>
                  <a:pt x="545423" y="151770"/>
                </a:lnTo>
                <a:lnTo>
                  <a:pt x="524366" y="116709"/>
                </a:lnTo>
                <a:lnTo>
                  <a:pt x="497945" y="84663"/>
                </a:lnTo>
                <a:lnTo>
                  <a:pt x="465912" y="56497"/>
                </a:lnTo>
                <a:lnTo>
                  <a:pt x="428017" y="33081"/>
                </a:lnTo>
                <a:lnTo>
                  <a:pt x="384012" y="15281"/>
                </a:lnTo>
                <a:lnTo>
                  <a:pt x="333645" y="3964"/>
                </a:lnTo>
                <a:lnTo>
                  <a:pt x="276669" y="0"/>
                </a:lnTo>
                <a:close/>
              </a:path>
            </a:pathLst>
          </a:custGeom>
          <a:solidFill>
            <a:srgbClr val="FF7016"/>
          </a:solidFill>
        </p:spPr>
        <p:txBody>
          <a:bodyPr wrap="square" lIns="0" tIns="0" rIns="0" bIns="0" rtlCol="0"/>
          <a:lstStyle/>
          <a:p>
            <a:endParaRPr/>
          </a:p>
        </p:txBody>
      </p:sp>
      <p:sp>
        <p:nvSpPr>
          <p:cNvPr id="57" name="Ovaal 56">
            <a:extLst>
              <a:ext uri="{FF2B5EF4-FFF2-40B4-BE49-F238E27FC236}">
                <a16:creationId xmlns:a16="http://schemas.microsoft.com/office/drawing/2014/main" id="{2ABA4DFD-57EF-6D32-C73D-FE1BEAEB284B}"/>
              </a:ext>
            </a:extLst>
          </p:cNvPr>
          <p:cNvSpPr/>
          <p:nvPr/>
        </p:nvSpPr>
        <p:spPr>
          <a:xfrm>
            <a:off x="9554470" y="3412185"/>
            <a:ext cx="150542" cy="151460"/>
          </a:xfrm>
          <a:prstGeom prst="ellipse">
            <a:avLst/>
          </a:prstGeom>
          <a:solidFill>
            <a:srgbClr val="FF7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rgbClr val="FF7016"/>
              </a:solidFill>
            </a:endParaRPr>
          </a:p>
        </p:txBody>
      </p:sp>
      <p:pic>
        <p:nvPicPr>
          <p:cNvPr id="58" name="Afbeelding 57" descr="Afbeelding met kleding, schoeisel, staan, persoon&#10;&#10;Automatisch gegenereerde beschrijving">
            <a:extLst>
              <a:ext uri="{FF2B5EF4-FFF2-40B4-BE49-F238E27FC236}">
                <a16:creationId xmlns:a16="http://schemas.microsoft.com/office/drawing/2014/main" id="{21B863E3-5FF3-0B2D-EA59-C2192527F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1076" y="3267593"/>
            <a:ext cx="5799411" cy="5799411"/>
          </a:xfrm>
          <a:prstGeom prst="rect">
            <a:avLst/>
          </a:prstGeom>
        </p:spPr>
      </p:pic>
      <p:pic>
        <p:nvPicPr>
          <p:cNvPr id="59" name="Afbeelding 58" descr="Afbeelding met Menselijk gezicht, tekenfilm, illustratie, kunst&#10;&#10;Automatisch gegenereerde beschrijving">
            <a:extLst>
              <a:ext uri="{FF2B5EF4-FFF2-40B4-BE49-F238E27FC236}">
                <a16:creationId xmlns:a16="http://schemas.microsoft.com/office/drawing/2014/main" id="{AF8D9FCF-A83B-882D-AE5B-7FF0EC94FC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6601" y="3438605"/>
            <a:ext cx="1790821" cy="1790821"/>
          </a:xfrm>
          <a:prstGeom prst="rect">
            <a:avLst/>
          </a:prstGeom>
        </p:spPr>
      </p:pic>
      <p:pic>
        <p:nvPicPr>
          <p:cNvPr id="60" name="Afbeelding 59" descr="Afbeelding met Menselijk gezicht, tekenfilm, kunst, illustratie&#10;&#10;Automatisch gegenereerde beschrijving">
            <a:extLst>
              <a:ext uri="{FF2B5EF4-FFF2-40B4-BE49-F238E27FC236}">
                <a16:creationId xmlns:a16="http://schemas.microsoft.com/office/drawing/2014/main" id="{14851859-88B0-4ADB-59F9-B394D6767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99789" y="4477025"/>
            <a:ext cx="1790821" cy="1790821"/>
          </a:xfrm>
          <a:prstGeom prst="rect">
            <a:avLst/>
          </a:prstGeom>
        </p:spPr>
      </p:pic>
      <p:pic>
        <p:nvPicPr>
          <p:cNvPr id="61" name="Afbeelding 60" descr="Afbeelding met cirkel&#10;&#10;Automatisch gegenereerde beschrijving">
            <a:extLst>
              <a:ext uri="{FF2B5EF4-FFF2-40B4-BE49-F238E27FC236}">
                <a16:creationId xmlns:a16="http://schemas.microsoft.com/office/drawing/2014/main" id="{D7BF4559-D171-1022-B488-0204F0BED2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92574" y="5715213"/>
            <a:ext cx="1610677" cy="1610677"/>
          </a:xfrm>
          <a:prstGeom prst="rect">
            <a:avLst/>
          </a:prstGeom>
        </p:spPr>
      </p:pic>
      <p:pic>
        <p:nvPicPr>
          <p:cNvPr id="62" name="Afbeelding 61" descr="Afbeelding met kleding, Menselijk gezicht, glimlach, person&#10;&#10;Automatisch gegenereerde beschrijving">
            <a:extLst>
              <a:ext uri="{FF2B5EF4-FFF2-40B4-BE49-F238E27FC236}">
                <a16:creationId xmlns:a16="http://schemas.microsoft.com/office/drawing/2014/main" id="{1CB359CC-D30A-9245-2C58-76F0308699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48863" y="6535311"/>
            <a:ext cx="1882179" cy="1882179"/>
          </a:xfrm>
          <a:prstGeom prst="rect">
            <a:avLst/>
          </a:prstGeom>
        </p:spPr>
      </p:pic>
      <p:pic>
        <p:nvPicPr>
          <p:cNvPr id="63" name="Afbeelding 62" descr="Afbeelding met kleding, tekenfilm, Menselijk gezicht, persoon&#10;&#10;Automatisch gegenereerde beschrijving">
            <a:extLst>
              <a:ext uri="{FF2B5EF4-FFF2-40B4-BE49-F238E27FC236}">
                <a16:creationId xmlns:a16="http://schemas.microsoft.com/office/drawing/2014/main" id="{50867FE0-E855-77B5-D520-D45FF68AD1B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685316" y="3233665"/>
            <a:ext cx="1699038" cy="1699038"/>
          </a:xfrm>
          <a:prstGeom prst="rect">
            <a:avLst/>
          </a:prstGeom>
        </p:spPr>
      </p:pic>
      <p:pic>
        <p:nvPicPr>
          <p:cNvPr id="64" name="Afbeelding 63" descr="Afbeelding met Menselijk gezicht, kleding, kunst, tekenfilm&#10;&#10;Automatisch gegenereerde beschrijving">
            <a:extLst>
              <a:ext uri="{FF2B5EF4-FFF2-40B4-BE49-F238E27FC236}">
                <a16:creationId xmlns:a16="http://schemas.microsoft.com/office/drawing/2014/main" id="{368E1232-4F19-44F3-AF39-D066DC1CC8C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442065" y="4146209"/>
            <a:ext cx="1687297" cy="1687297"/>
          </a:xfrm>
          <a:prstGeom prst="rect">
            <a:avLst/>
          </a:prstGeom>
        </p:spPr>
      </p:pic>
      <p:pic>
        <p:nvPicPr>
          <p:cNvPr id="65" name="Afbeelding 64" descr="Afbeelding met kleding, vrouw, Modeaccessoire&#10;&#10;Automatisch gegenereerde beschrijving">
            <a:extLst>
              <a:ext uri="{FF2B5EF4-FFF2-40B4-BE49-F238E27FC236}">
                <a16:creationId xmlns:a16="http://schemas.microsoft.com/office/drawing/2014/main" id="{9165859D-ECC3-A98F-BEBD-A43619C1F56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633107" y="4963716"/>
            <a:ext cx="1915389" cy="1915389"/>
          </a:xfrm>
          <a:prstGeom prst="rect">
            <a:avLst/>
          </a:prstGeom>
        </p:spPr>
      </p:pic>
      <p:pic>
        <p:nvPicPr>
          <p:cNvPr id="66" name="Afbeelding 65" descr="Afbeelding met tekenfilm, Menselijk gezicht&#10;&#10;Automatisch gegenereerde beschrijving">
            <a:extLst>
              <a:ext uri="{FF2B5EF4-FFF2-40B4-BE49-F238E27FC236}">
                <a16:creationId xmlns:a16="http://schemas.microsoft.com/office/drawing/2014/main" id="{048B665B-CA27-072A-7860-1DFC4ADD7D2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422501" y="5954035"/>
            <a:ext cx="1882179" cy="1882179"/>
          </a:xfrm>
          <a:prstGeom prst="rect">
            <a:avLst/>
          </a:prstGeom>
        </p:spPr>
      </p:pic>
      <p:pic>
        <p:nvPicPr>
          <p:cNvPr id="67" name="Afbeelding 66" descr="Afbeelding met meubels&#10;&#10;Automatisch gegenereerde beschrijving">
            <a:extLst>
              <a:ext uri="{FF2B5EF4-FFF2-40B4-BE49-F238E27FC236}">
                <a16:creationId xmlns:a16="http://schemas.microsoft.com/office/drawing/2014/main" id="{8A58F9E9-DF58-02CC-0896-A202DBBE0BC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671743" y="6575093"/>
            <a:ext cx="2360957" cy="2360957"/>
          </a:xfrm>
          <a:prstGeom prst="rect">
            <a:avLst/>
          </a:prstGeom>
        </p:spPr>
      </p:pic>
    </p:spTree>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09d909-52ea-4e2a-92a9-a0d586a36708">
      <Terms xmlns="http://schemas.microsoft.com/office/infopath/2007/PartnerControls"/>
    </lcf76f155ced4ddcb4097134ff3c332f>
    <TaxCatchAll xmlns="85271a8a-dc7d-43ae-a5d5-da8347727f89" xsi:nil="true"/>
    <Expertisedomeinen xmlns="c409d909-52ea-4e2a-92a9-a0d586a36708" xsi:nil="true"/>
    <i28aee86a79640398a5de7e2bc36dc38 xmlns="c409d909-52ea-4e2a-92a9-a0d586a36708">
      <Terms xmlns="http://schemas.microsoft.com/office/infopath/2007/PartnerControls"/>
    </i28aee86a79640398a5de7e2bc36dc38>
    <m8ed534fc9e9410085b15ab7c2114869 xmlns="85271a8a-dc7d-43ae-a5d5-da8347727f89">
      <Terms xmlns="http://schemas.microsoft.com/office/infopath/2007/PartnerControls"/>
    </m8ed534fc9e9410085b15ab7c2114869>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D964BCE0E94047B43853E467DFF58D" ma:contentTypeVersion="29" ma:contentTypeDescription="Een nieuw document maken." ma:contentTypeScope="" ma:versionID="9d7f44a35768bd47f6f41bb327631663">
  <xsd:schema xmlns:xsd="http://www.w3.org/2001/XMLSchema" xmlns:xs="http://www.w3.org/2001/XMLSchema" xmlns:p="http://schemas.microsoft.com/office/2006/metadata/properties" xmlns:ns2="85271a8a-dc7d-43ae-a5d5-da8347727f89" xmlns:ns3="c409d909-52ea-4e2a-92a9-a0d586a36708" targetNamespace="http://schemas.microsoft.com/office/2006/metadata/properties" ma:root="true" ma:fieldsID="905137ae25055e1515f9346f0ab5c1dc" ns2:_="" ns3:_="">
    <xsd:import namespace="85271a8a-dc7d-43ae-a5d5-da8347727f89"/>
    <xsd:import namespace="c409d909-52ea-4e2a-92a9-a0d586a36708"/>
    <xsd:element name="properties">
      <xsd:complexType>
        <xsd:sequence>
          <xsd:element name="documentManagement">
            <xsd:complexType>
              <xsd:all>
                <xsd:element ref="ns2:SharedWithUsers" minOccurs="0"/>
                <xsd:element ref="ns2:SharedWithDetails" minOccurs="0"/>
                <xsd:element ref="ns3:Expertisedomeinen"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2:TaxCatchAll" minOccurs="0"/>
                <xsd:element ref="ns2:m8ed534fc9e9410085b15ab7c2114869" minOccurs="0"/>
                <xsd:element ref="ns3:MediaServiceLocation" minOccurs="0"/>
                <xsd:element ref="ns3:MediaLengthInSeconds" minOccurs="0"/>
                <xsd:element ref="ns3:i28aee86a79640398a5de7e2bc36dc38"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71a8a-dc7d-43ae-a5d5-da8347727f89"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b3ab8feb-1bba-4114-95a3-ed32e24d7c16}" ma:internalName="TaxCatchAll" ma:showField="CatchAllData" ma:web="85271a8a-dc7d-43ae-a5d5-da8347727f89">
      <xsd:complexType>
        <xsd:complexContent>
          <xsd:extension base="dms:MultiChoiceLookup">
            <xsd:sequence>
              <xsd:element name="Value" type="dms:Lookup" maxOccurs="unbounded" minOccurs="0" nillable="true"/>
            </xsd:sequence>
          </xsd:extension>
        </xsd:complexContent>
      </xsd:complexType>
    </xsd:element>
    <xsd:element name="m8ed534fc9e9410085b15ab7c2114869" ma:index="22" nillable="true" ma:taxonomy="true" ma:internalName="m8ed534fc9e9410085b15ab7c2114869" ma:taxonomyFieldName="ThemaMMS" ma:displayName="Thema" ma:default="" ma:fieldId="{68ed534f-c9e9-4100-85b1-5ab7c2114869}" ma:taxonomyMulti="true" ma:sspId="2d04a3e3-50e6-4ce5-b5dd-195305b4cf55" ma:termSetId="fba67b9a-8078-46e7-9815-b70e5c3c0f6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09d909-52ea-4e2a-92a9-a0d586a36708" elementFormDefault="qualified">
    <xsd:import namespace="http://schemas.microsoft.com/office/2006/documentManagement/types"/>
    <xsd:import namespace="http://schemas.microsoft.com/office/infopath/2007/PartnerControls"/>
    <xsd:element name="Expertisedomeinen" ma:index="10" nillable="true" ma:displayName="DM Afdeling" ma:format="Dropdown" ma:internalName="Expertisedomeinen">
      <xsd:complexType>
        <xsd:complexContent>
          <xsd:extension base="dms:MultiChoice">
            <xsd:sequence>
              <xsd:element name="Value" maxOccurs="unbounded" minOccurs="0" nillable="true">
                <xsd:simpleType>
                  <xsd:restriction base="dms:Choice">
                    <xsd:enumeration value="ED Beroepspromotie"/>
                    <xsd:enumeration value="ED Praktijkorganisatie"/>
                    <xsd:enumeration value="ED Kwaliteit en vorming"/>
                    <xsd:enumeration value="ED Kringen"/>
                    <xsd:enumeration value="ED Loopbaan"/>
                    <xsd:enumeration value="ED ICT"/>
                    <xsd:enumeration value="ED Preventie &amp; Gezondheidszorg"/>
                    <xsd:enumeration value="ED Chronische zorg"/>
                    <xsd:enumeration value="ED Psychosociale zorg"/>
                    <xsd:enumeration value="ED Acute zorg"/>
                    <xsd:enumeration value="Directie"/>
                    <xsd:enumeration value="E-learnings, evenementen en vorming"/>
                    <xsd:enumeration value="Financiën"/>
                    <xsd:enumeration value="Jong Domus"/>
                    <xsd:enumeration value="ICT"/>
                    <xsd:enumeration value="Impulseo"/>
                    <xsd:enumeration value="Juridisch"/>
                    <xsd:enumeration value="Leden, PR en Communicatie"/>
                    <xsd:enumeration value="Office Management"/>
                    <xsd:enumeration value="E-learnings"/>
                    <xsd:enumeration value="Keuze 21"/>
                    <xsd:enumeration value="Keuze 22"/>
                  </xsd:restrict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i28aee86a79640398a5de7e2bc36dc38" ma:index="26" nillable="true" ma:taxonomy="true" ma:internalName="i28aee86a79640398a5de7e2bc36dc38" ma:taxonomyFieldName="Afdeling" ma:displayName="Afdeling" ma:default="" ma:fieldId="{228aee86-a796-4039-8a5d-e7e2bc36dc38}" ma:taxonomyMulti="true" ma:sspId="2d04a3e3-50e6-4ce5-b5dd-195305b4cf55" ma:termSetId="154f60e6-f36a-4480-9cc5-99ef7a5ba11e" ma:anchorId="00000000-0000-0000-0000-000000000000" ma:open="false" ma:isKeyword="false">
      <xsd:complexType>
        <xsd:sequence>
          <xsd:element ref="pc:Terms" minOccurs="0" maxOccurs="1"/>
        </xsd:sequence>
      </xsd:complexType>
    </xsd:element>
    <xsd:element name="lcf76f155ced4ddcb4097134ff3c332f" ma:index="28" nillable="true" ma:taxonomy="true" ma:internalName="lcf76f155ced4ddcb4097134ff3c332f" ma:taxonomyFieldName="MediaServiceImageTags" ma:displayName="Afbeeldingtags" ma:readOnly="false" ma:fieldId="{5cf76f15-5ced-4ddc-b409-7134ff3c332f}" ma:taxonomyMulti="true" ma:sspId="2d04a3e3-50e6-4ce5-b5dd-195305b4cf5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C6734F-A5E1-4E68-A8C7-B3BD314DF687}">
  <ds:schemaRefs>
    <ds:schemaRef ds:uri="3cdcc5fb-1e41-421b-a899-8ba826c9929e"/>
    <ds:schemaRef ds:uri="3f990481-ab93-40a5-af1d-fa0a4386ebd9"/>
    <ds:schemaRef ds:uri="59a93121-49bc-40e5-a8ca-057d6a1059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77392F-F553-47EE-A38D-8297AC4739C7}">
  <ds:schemaRefs>
    <ds:schemaRef ds:uri="http://schemas.microsoft.com/sharepoint/v3/contenttype/forms"/>
  </ds:schemaRefs>
</ds:datastoreItem>
</file>

<file path=customXml/itemProps3.xml><?xml version="1.0" encoding="utf-8"?>
<ds:datastoreItem xmlns:ds="http://schemas.openxmlformats.org/officeDocument/2006/customXml" ds:itemID="{76D48D90-8DCA-4440-9BA9-5257A770F574}"/>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Custom</PresentationFormat>
  <Slides>43</Slides>
  <Notes>1</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Kantoorthema</vt:lpstr>
      <vt:lpstr>PowerPoint Presentation</vt:lpstr>
      <vt:lpstr>Inhoud</vt:lpstr>
      <vt:lpstr>PowerPoint Presentation</vt:lpstr>
      <vt:lpstr>PowerPoint Presentation</vt:lpstr>
      <vt:lpstr>Wat is hartfalen?</vt:lpstr>
      <vt:lpstr>Hoe komt het?</vt:lpstr>
      <vt:lpstr>Vragen</vt:lpstr>
      <vt:lpstr>Overzicht</vt:lpstr>
      <vt:lpstr>Welke klachten kan ik ervaren?</vt:lpstr>
      <vt:lpstr>Wat kan het erger maken?</vt:lpstr>
      <vt:lpstr>Vragen</vt:lpstr>
      <vt:lpstr>Overzicht</vt:lpstr>
      <vt:lpstr>Hoe kan ik mezelf opvolgen?</vt:lpstr>
      <vt:lpstr>Wegen</vt:lpstr>
      <vt:lpstr>Wegen</vt:lpstr>
      <vt:lpstr>Bloeddruk meten</vt:lpstr>
      <vt:lpstr>Hartslag meten</vt:lpstr>
      <vt:lpstr>Alarmtekens</vt:lpstr>
      <vt:lpstr>Alarmtekens</vt:lpstr>
      <vt:lpstr>Vragen</vt:lpstr>
      <vt:lpstr>Overzicht</vt:lpstr>
      <vt:lpstr>Wat valt er aan te doen?</vt:lpstr>
      <vt:lpstr>Medicatie</vt:lpstr>
      <vt:lpstr>Medicatie</vt:lpstr>
      <vt:lpstr>Therapietrouw</vt:lpstr>
      <vt:lpstr>Vaccinatie</vt:lpstr>
      <vt:lpstr>Pijnmedicatie</vt:lpstr>
      <vt:lpstr>PowerPoint Presentation</vt:lpstr>
      <vt:lpstr>Voeding: vochtinname</vt:lpstr>
      <vt:lpstr>Voeding: let op met zout</vt:lpstr>
      <vt:lpstr>Zout - Wat mag wel?</vt:lpstr>
      <vt:lpstr>PowerPoint Presentation</vt:lpstr>
      <vt:lpstr>Bewegen met hartfalen</vt:lpstr>
      <vt:lpstr>Op reis met hartfalen</vt:lpstr>
      <vt:lpstr>Seksualiteit</vt:lpstr>
      <vt:lpstr>Seksualiteit</vt:lpstr>
      <vt:lpstr>Vragen</vt:lpstr>
      <vt:lpstr>Overzicht</vt:lpstr>
      <vt:lpstr>Hoe omgaan met hartfalen?</vt:lpstr>
      <vt:lpstr>Hoe omgaan met hartfalen?</vt:lpstr>
      <vt:lpstr>Hoe omgaan met hartfalen?</vt:lpstr>
      <vt:lpstr>Vragen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Hatice Akarca</dc:creator>
  <cp:revision>1</cp:revision>
  <dcterms:created xsi:type="dcterms:W3CDTF">2024-03-18T09:10:09Z</dcterms:created>
  <dcterms:modified xsi:type="dcterms:W3CDTF">2025-01-14T13:52:46Z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2024-03-18T00:00:00Z</vt:filetime>
  </property>
  <property fmtid="{D5CDD505-2E9C-101B-9397-08002B2CF9AE}" pid="3" name="LastSaved">
    <vt:filetime>2024-03-18T00:00:00Z</vt:filetime>
  </property>
  <property fmtid="{D5CDD505-2E9C-101B-9397-08002B2CF9AE}" pid="4" name="Producer">
    <vt:lpwstr>GPL Ghostscript 9.20</vt:lpwstr>
  </property>
  <property fmtid="{D5CDD505-2E9C-101B-9397-08002B2CF9AE}" pid="5" name="MSIP_Label_c337be75-dfbb-4261-9834-ac247c7dde13_Enabled">
    <vt:lpwstr>true</vt:lpwstr>
  </property>
  <property fmtid="{D5CDD505-2E9C-101B-9397-08002B2CF9AE}" pid="6" name="MSIP_Label_c337be75-dfbb-4261-9834-ac247c7dde13_SetDate">
    <vt:lpwstr>2024-03-18T10:33:08Z</vt:lpwstr>
  </property>
  <property fmtid="{D5CDD505-2E9C-101B-9397-08002B2CF9AE}" pid="7" name="MSIP_Label_c337be75-dfbb-4261-9834-ac247c7dde13_Method">
    <vt:lpwstr>Standard</vt:lpwstr>
  </property>
  <property fmtid="{D5CDD505-2E9C-101B-9397-08002B2CF9AE}" pid="8" name="MSIP_Label_c337be75-dfbb-4261-9834-ac247c7dde13_Name">
    <vt:lpwstr>Algemeen</vt:lpwstr>
  </property>
  <property fmtid="{D5CDD505-2E9C-101B-9397-08002B2CF9AE}" pid="9" name="MSIP_Label_c337be75-dfbb-4261-9834-ac247c7dde13_SiteId">
    <vt:lpwstr>77d33cc5-c9b4-4766-95c7-ed5b515e1cce</vt:lpwstr>
  </property>
  <property fmtid="{D5CDD505-2E9C-101B-9397-08002B2CF9AE}" pid="10" name="MSIP_Label_c337be75-dfbb-4261-9834-ac247c7dde13_ActionId">
    <vt:lpwstr>80d996c1-613c-454b-8f70-eb1523a55af1</vt:lpwstr>
  </property>
  <property fmtid="{D5CDD505-2E9C-101B-9397-08002B2CF9AE}" pid="11" name="MSIP_Label_c337be75-dfbb-4261-9834-ac247c7dde13_ContentBits">
    <vt:lpwstr>0</vt:lpwstr>
  </property>
  <property fmtid="{D5CDD505-2E9C-101B-9397-08002B2CF9AE}" pid="12" name="ContentTypeId">
    <vt:lpwstr>0x01010072D964BCE0E94047B43853E467DFF58D</vt:lpwstr>
  </property>
  <property fmtid="{D5CDD505-2E9C-101B-9397-08002B2CF9AE}" pid="13" name="MediaServiceImageTags">
    <vt:lpwstr/>
  </property>
</Properties>
</file>