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4"/>
  </p:sldMasterIdLst>
  <p:notesMasterIdLst>
    <p:notesMasterId r:id="rId48"/>
  </p:notesMasterIdLst>
  <p:sldIdLst>
    <p:sldId id="256" r:id="rId5"/>
    <p:sldId id="257" r:id="rId6"/>
    <p:sldId id="346" r:id="rId7"/>
    <p:sldId id="259" r:id="rId8"/>
    <p:sldId id="261" r:id="rId9"/>
    <p:sldId id="263" r:id="rId10"/>
    <p:sldId id="265" r:id="rId11"/>
    <p:sldId id="267" r:id="rId12"/>
    <p:sldId id="269" r:id="rId13"/>
    <p:sldId id="271" r:id="rId14"/>
    <p:sldId id="273" r:id="rId15"/>
    <p:sldId id="275" r:id="rId16"/>
    <p:sldId id="277" r:id="rId17"/>
    <p:sldId id="279" r:id="rId18"/>
    <p:sldId id="281" r:id="rId19"/>
    <p:sldId id="283" r:id="rId20"/>
    <p:sldId id="285" r:id="rId21"/>
    <p:sldId id="287" r:id="rId22"/>
    <p:sldId id="333" r:id="rId23"/>
    <p:sldId id="289" r:id="rId24"/>
    <p:sldId id="291" r:id="rId25"/>
    <p:sldId id="293" r:id="rId26"/>
    <p:sldId id="295" r:id="rId27"/>
    <p:sldId id="345" r:id="rId28"/>
    <p:sldId id="297" r:id="rId29"/>
    <p:sldId id="299" r:id="rId30"/>
    <p:sldId id="301" r:id="rId31"/>
    <p:sldId id="303" r:id="rId32"/>
    <p:sldId id="305" r:id="rId33"/>
    <p:sldId id="307" r:id="rId34"/>
    <p:sldId id="309" r:id="rId35"/>
    <p:sldId id="311" r:id="rId36"/>
    <p:sldId id="313" r:id="rId37"/>
    <p:sldId id="315" r:id="rId38"/>
    <p:sldId id="317" r:id="rId39"/>
    <p:sldId id="335" r:id="rId40"/>
    <p:sldId id="319" r:id="rId41"/>
    <p:sldId id="321" r:id="rId42"/>
    <p:sldId id="323" r:id="rId43"/>
    <p:sldId id="325" r:id="rId44"/>
    <p:sldId id="327" r:id="rId45"/>
    <p:sldId id="329" r:id="rId46"/>
    <p:sldId id="332" r:id="rId47"/>
  </p:sldIdLst>
  <p:sldSz cx="18288000" cy="10287000"/>
  <p:notesSz cx="18288000" cy="10287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4A437-176D-48CF-5170-02B0E3C90334}" name="Miek Smeets" initials="MS" userId="ad675e0edbdc2c44" providerId="Windows Live"/>
  <p188:author id="{618DE489-4BA1-F0D3-6E47-C36CD9D0378E}" name="Hilde Vandenhoudt" initials="HV" userId="S::u0078582@thomasmore.be::8bd2429e-560e-4084-8499-b44ac107a036" providerId="AD"/>
  <p188:author id="{3B083398-AE3F-88FE-6D3A-BEFBC422682B}" name="Karolien Baldewijns" initials="KB" userId="S::u0068083@thomasmore.be::aad20d53-3e99-4719-a8e0-780a63aa9a12" providerId="AD"/>
  <p188:author id="{8E95189F-A6B7-38DC-A92E-235E6F39BD45}" name="Becky Noyens" initials="BN" userId="S::u0118294@thomasmore.be::153e7244-ada0-4708-8af2-74fa4041e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16"/>
    <a:srgbClr val="E35B2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FDD6F-6733-4DFF-955A-BEB41833FF63}" v="1" dt="2024-12-12T08:29:19.5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9" autoAdjust="0"/>
    <p:restoredTop sz="94651"/>
  </p:normalViewPr>
  <p:slideViewPr>
    <p:cSldViewPr snapToGrid="0">
      <p:cViewPr varScale="1">
        <p:scale>
          <a:sx n="70" d="100"/>
          <a:sy n="70" d="100"/>
        </p:scale>
        <p:origin x="48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4142C-E47F-4D86-AA1F-5EFDC7449CEF}" type="datetimeFigureOut">
              <a:rPr lang="nl-BE" smtClean="0"/>
              <a:t>14/01/2025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6AD43-25B6-4B25-A265-545886C690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9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32B0-2CB9-411E-F90C-31882A0C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587382-2731-67EA-DCF6-2C60C38FB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98F263-2B24-15E2-7376-4CE52F33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765D40-89D6-78EC-C101-CF167D7C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0E673B-EDBC-6B77-8C4B-DD4B4666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176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B1093-1147-78A6-ACDA-7930696F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5EAB7C-9769-6554-8AE8-6D4E5406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F8F8DB-93E1-AA88-3D19-2D0E6018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C14A5-3845-F709-527C-5ED3435C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363F0C-48E0-C14D-10A0-F4932909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983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DA3EBA-4738-B9FA-F91A-CFA0EA6A0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B3BA83-788A-E4B9-012B-DC8E1D62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4EFDB-F49F-6B42-7CC8-498724AB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35F86C-BB56-7E06-1554-B9544938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505559-C9BA-7D14-016A-2241CBA4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132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42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CEE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43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CEE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221695" y="3136468"/>
            <a:ext cx="4598034" cy="640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77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DBAFB-AD7D-380F-5A2D-7092FF3A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37A618-4E63-F8FA-737A-25D0E58AB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4CDF8-14B6-66BC-32E2-FF3F4892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957C73-EAF8-D4DE-027F-32746A69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AAA52-1DCE-4971-E221-F0B01AAE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21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98923-B9A7-9B0F-E48B-D40880A2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3E6A6D-DAD5-5438-23D3-FCF73C00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411B85-C2E7-15B3-7D2D-143EA3D7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DEF43E-4624-AD9D-488F-5FD1F9F5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5DA8FC-9334-4E7D-0C33-F6BF571B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1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344F6-9F7C-D44B-4A90-12E4575B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5226E-3F21-33AD-9CCE-1EA5B8E29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A5715A-90A6-83FC-21CF-BFFD64B68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2AD9C8-AC19-E087-318B-78A3B5D4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7A8AB0-1F27-618C-D017-77A67516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533BFA-0E8C-38EC-78AB-1A4AA09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1E0C6-8DC9-AF9F-DAA6-F8A5AF5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B709B-DBB8-17DE-E256-1F133F18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FF7F0E-A7EB-A775-2767-F54C727EB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5EDFB-44DE-88AC-D7D0-BB4DA42AC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DB37EB-1548-35CF-D34A-3BE3E1A28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2B4BE7-6520-FFD7-7BBF-3848C508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0A5A16C-67F0-D2FB-9492-5781FE58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4EE20F-C0B2-CE57-37CE-C287E4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B7869-2A43-3BA7-67F3-67B68D7E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38FBBC-6327-6934-B186-665115C0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9B4A38-9120-90CB-4878-A11DBADD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82B08B-9C4F-BBE3-92AA-4073F8FC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8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78C79A-0041-9EB2-B9A6-7E1324A3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CAFD8C-598C-B0E2-C79B-027CC102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C6AECD-3ABA-D833-1610-2CFA77DE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03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DE2B4-1579-7654-ED87-44E0D028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598E5-F616-9DA5-38B9-4999A1E2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486C0C-4AB5-4BFC-2EE9-BE0E60B75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3D4E7A-7B79-9A89-5CA2-DD92507A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F3DAD5-D32C-8596-DB72-8A9ED2D7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32BF5E-4289-E9F8-5042-3FF7AF84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9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C8370-D3D5-3003-E498-DB33ABA2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4D7AE8-1D09-0766-4570-F602CE442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AACBAB-1A04-11A4-849B-06D1A2649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BBA4FB-9F1B-2A0F-E89E-ECE26668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109C14-7F88-9276-6563-A6120AFA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DCFC85-DDF4-CF4D-8964-E39F3EA2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2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647C64-9CE3-73E7-6265-E8B096B8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5ABCBA-AAEB-0597-D3DB-ACF2BC292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1CB1C-68F2-D7D9-7EC4-9357F39CF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25BA0C-F0AC-7800-2245-D5A501AE4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5FE993-DE87-130F-D6E8-1DA1D8D40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90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9.xml"/><Relationship Id="rId18" Type="http://schemas.openxmlformats.org/officeDocument/2006/relationships/slide" Target="slide5.xml"/><Relationship Id="rId26" Type="http://schemas.openxmlformats.org/officeDocument/2006/relationships/slide" Target="slide41.xml"/><Relationship Id="rId3" Type="http://schemas.openxmlformats.org/officeDocument/2006/relationships/slide" Target="slide8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4.xml"/><Relationship Id="rId25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24" Type="http://schemas.openxmlformats.org/officeDocument/2006/relationships/image" Target="../media/image10.png"/><Relationship Id="rId5" Type="http://schemas.openxmlformats.org/officeDocument/2006/relationships/slide" Target="slide38.xml"/><Relationship Id="rId15" Type="http://schemas.openxmlformats.org/officeDocument/2006/relationships/image" Target="../media/image6.png"/><Relationship Id="rId23" Type="http://schemas.openxmlformats.org/officeDocument/2006/relationships/slide" Target="slide28.xml"/><Relationship Id="rId10" Type="http://schemas.openxmlformats.org/officeDocument/2006/relationships/slide" Target="slide16.xml"/><Relationship Id="rId19" Type="http://schemas.openxmlformats.org/officeDocument/2006/relationships/slide" Target="slide6.xml"/><Relationship Id="rId4" Type="http://schemas.openxmlformats.org/officeDocument/2006/relationships/slide" Target="slide21.xml"/><Relationship Id="rId9" Type="http://schemas.openxmlformats.org/officeDocument/2006/relationships/slide" Target="slide14.xml"/><Relationship Id="rId14" Type="http://schemas.openxmlformats.org/officeDocument/2006/relationships/slide" Target="slide10.xml"/><Relationship Id="rId22" Type="http://schemas.openxmlformats.org/officeDocument/2006/relationships/slide" Target="slide23.xml"/><Relationship Id="rId27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slide" Target="slide28.xml"/><Relationship Id="rId5" Type="http://schemas.openxmlformats.org/officeDocument/2006/relationships/image" Target="../media/image66.png"/><Relationship Id="rId10" Type="http://schemas.openxmlformats.org/officeDocument/2006/relationships/image" Target="../media/image1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slide" Target="slide28.xml"/><Relationship Id="rId2" Type="http://schemas.openxmlformats.org/officeDocument/2006/relationships/image" Target="../media/image7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95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Qoj5cMKsGc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DrhR8XpsB2c?feature=oembed" TargetMode="External"/><Relationship Id="rId6" Type="http://schemas.openxmlformats.org/officeDocument/2006/relationships/image" Target="../media/image18.png"/><Relationship Id="rId5" Type="http://schemas.openxmlformats.org/officeDocument/2006/relationships/hyperlink" Target="http://www.heartfailurematters.org/nl_NL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D55852B-AE46-3DD9-680A-11D66D9D12BC}"/>
              </a:ext>
            </a:extLst>
          </p:cNvPr>
          <p:cNvSpPr/>
          <p:nvPr/>
        </p:nvSpPr>
        <p:spPr>
          <a:xfrm>
            <a:off x="520076" y="2050869"/>
            <a:ext cx="7931593" cy="5512523"/>
          </a:xfrm>
          <a:prstGeom prst="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object 2"/>
          <p:cNvSpPr txBox="1"/>
          <p:nvPr/>
        </p:nvSpPr>
        <p:spPr>
          <a:xfrm>
            <a:off x="8826398" y="2243997"/>
            <a:ext cx="8941526" cy="46621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nl-BE" sz="15100" b="1" spc="-254" dirty="0">
                <a:solidFill>
                  <a:srgbClr val="FF7016"/>
                </a:solidFill>
                <a:latin typeface="Ariel"/>
                <a:cs typeface="Arial Black"/>
              </a:rPr>
              <a:t>Draaiboek</a:t>
            </a:r>
            <a:r>
              <a:rPr lang="nl-BE" sz="15100" b="1" spc="-730" dirty="0">
                <a:solidFill>
                  <a:srgbClr val="FF7016"/>
                </a:solidFill>
                <a:latin typeface="Ariel"/>
                <a:cs typeface="Arial Black"/>
              </a:rPr>
              <a:t> </a:t>
            </a:r>
            <a:r>
              <a:rPr lang="nl-BE" sz="15100" b="1" spc="-145" dirty="0">
                <a:solidFill>
                  <a:srgbClr val="FF7016"/>
                </a:solidFill>
                <a:latin typeface="Ariel"/>
                <a:cs typeface="Arial Black"/>
              </a:rPr>
              <a:t>Hartfalen</a:t>
            </a:r>
            <a:endParaRPr lang="nl-BE" sz="15100" b="1" dirty="0">
              <a:solidFill>
                <a:srgbClr val="FF7016"/>
              </a:solidFill>
              <a:latin typeface="Ariel"/>
              <a:cs typeface="Arial Black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D80AF58-603A-8A01-2E75-99B63A651688}"/>
              </a:ext>
            </a:extLst>
          </p:cNvPr>
          <p:cNvCxnSpPr>
            <a:cxnSpLocks/>
          </p:cNvCxnSpPr>
          <p:nvPr/>
        </p:nvCxnSpPr>
        <p:spPr>
          <a:xfrm>
            <a:off x="8826398" y="7181886"/>
            <a:ext cx="8134845" cy="0"/>
          </a:xfrm>
          <a:prstGeom prst="line">
            <a:avLst/>
          </a:prstGeom>
          <a:ln>
            <a:solidFill>
              <a:srgbClr val="FF70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91EBA4-B99B-4C56-B27F-1D9B5ECDD2F5}"/>
              </a:ext>
            </a:extLst>
          </p:cNvPr>
          <p:cNvSpPr txBox="1"/>
          <p:nvPr/>
        </p:nvSpPr>
        <p:spPr>
          <a:xfrm>
            <a:off x="362695" y="9788688"/>
            <a:ext cx="1779467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dirty="0" err="1"/>
              <a:t>Bron</a:t>
            </a:r>
            <a:r>
              <a:rPr lang="en-US" sz="900" dirty="0"/>
              <a:t>: https://www.shutterstock.com/nl/image-photo/happy-multigeneration-family-walking-countryside-316367672</a:t>
            </a:r>
          </a:p>
        </p:txBody>
      </p:sp>
      <p:pic>
        <p:nvPicPr>
          <p:cNvPr id="1026" name="Picture 2" descr="Multi-generatie familie wandelen op het platteland, Stockfoto 316367723 |  Shutterstock">
            <a:extLst>
              <a:ext uri="{FF2B5EF4-FFF2-40B4-BE49-F238E27FC236}">
                <a16:creationId xmlns:a16="http://schemas.microsoft.com/office/drawing/2014/main" id="{E485FE97-6E30-8482-961B-4CF794213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"/>
          <a:stretch/>
        </p:blipFill>
        <p:spPr bwMode="auto">
          <a:xfrm>
            <a:off x="788048" y="2356173"/>
            <a:ext cx="7398366" cy="48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2735" y="7330020"/>
            <a:ext cx="5619750" cy="6215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93743" y="683710"/>
            <a:ext cx="105009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9595" algn="l"/>
                <a:tab pos="3519804" algn="l"/>
                <a:tab pos="5002530" algn="l"/>
                <a:tab pos="7324725" algn="l"/>
              </a:tabLst>
            </a:pPr>
            <a:r>
              <a:rPr spc="-25"/>
              <a:t>Wat</a:t>
            </a:r>
            <a:r>
              <a:t>	</a:t>
            </a:r>
            <a:r>
              <a:rPr spc="-25"/>
              <a:t>kan</a:t>
            </a:r>
            <a:r>
              <a:t>	</a:t>
            </a:r>
            <a:r>
              <a:rPr spc="-25"/>
              <a:t>het</a:t>
            </a:r>
            <a:r>
              <a:t>	</a:t>
            </a:r>
            <a:r>
              <a:rPr spc="-10"/>
              <a:t>erger</a:t>
            </a:r>
            <a:r>
              <a:t>	</a:t>
            </a:r>
            <a:r>
              <a:rPr spc="-10"/>
              <a:t>maken?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6784" y="4490224"/>
            <a:ext cx="2400299" cy="21331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453" y="4166615"/>
            <a:ext cx="2524124" cy="25241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805" y="4121073"/>
            <a:ext cx="2505072" cy="25050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36109" y="4235742"/>
            <a:ext cx="2390774" cy="2390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61869" y="4266234"/>
            <a:ext cx="2352674" cy="235266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8712" y="6864578"/>
            <a:ext cx="2888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10" dirty="0">
                <a:latin typeface="Ariel"/>
                <a:cs typeface="Verdana"/>
              </a:rPr>
              <a:t>Hoge</a:t>
            </a:r>
            <a:r>
              <a:rPr sz="3000" spc="-240" dirty="0">
                <a:latin typeface="Ariel"/>
                <a:cs typeface="Verdana"/>
              </a:rPr>
              <a:t> </a:t>
            </a:r>
            <a:r>
              <a:rPr sz="3000" spc="-65" dirty="0" err="1">
                <a:latin typeface="Ariel"/>
                <a:cs typeface="Verdana"/>
              </a:rPr>
              <a:t>bloeddruk</a:t>
            </a:r>
            <a:endParaRPr sz="3000" dirty="0">
              <a:latin typeface="Ariel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0633" y="6864578"/>
            <a:ext cx="2247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20" dirty="0" err="1">
                <a:latin typeface="Ariel"/>
                <a:cs typeface="Verdana"/>
              </a:rPr>
              <a:t>Overgewicht</a:t>
            </a:r>
            <a:endParaRPr sz="3000" dirty="0">
              <a:latin typeface="Ariel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77026" y="6864578"/>
            <a:ext cx="1139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20" dirty="0" err="1">
                <a:latin typeface="Ariel"/>
                <a:cs typeface="Verdana"/>
              </a:rPr>
              <a:t>Roken</a:t>
            </a:r>
            <a:endParaRPr sz="3000" dirty="0">
              <a:latin typeface="Ariel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33062" y="6864578"/>
            <a:ext cx="29946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85" dirty="0">
                <a:latin typeface="Ariel"/>
                <a:cs typeface="Verdana"/>
              </a:rPr>
              <a:t>Alcohol</a:t>
            </a:r>
            <a:r>
              <a:rPr sz="3000" spc="-240" dirty="0">
                <a:latin typeface="Ariel"/>
                <a:cs typeface="Verdana"/>
              </a:rPr>
              <a:t> </a:t>
            </a:r>
            <a:r>
              <a:rPr sz="3000" spc="-100" dirty="0" err="1">
                <a:latin typeface="Ariel"/>
                <a:cs typeface="Verdana"/>
              </a:rPr>
              <a:t>en</a:t>
            </a:r>
            <a:r>
              <a:rPr sz="3000" spc="-240" dirty="0">
                <a:latin typeface="Ariel"/>
                <a:cs typeface="Verdana"/>
              </a:rPr>
              <a:t> </a:t>
            </a:r>
            <a:r>
              <a:rPr sz="3000" spc="-85" dirty="0">
                <a:latin typeface="Ariel"/>
                <a:cs typeface="Verdana"/>
              </a:rPr>
              <a:t>drugs</a:t>
            </a:r>
            <a:endParaRPr sz="3000" dirty="0">
              <a:latin typeface="Ariel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53095" y="6864578"/>
            <a:ext cx="3574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05" dirty="0" err="1">
                <a:latin typeface="Ariel"/>
                <a:cs typeface="Verdana"/>
              </a:rPr>
              <a:t>Ongezonde</a:t>
            </a:r>
            <a:r>
              <a:rPr sz="3000" spc="-215" dirty="0">
                <a:latin typeface="Ariel"/>
                <a:cs typeface="Verdana"/>
              </a:rPr>
              <a:t> </a:t>
            </a:r>
            <a:r>
              <a:rPr sz="3000" spc="-100" dirty="0" err="1">
                <a:latin typeface="Ariel"/>
                <a:cs typeface="Verdana"/>
              </a:rPr>
              <a:t>voeding</a:t>
            </a:r>
            <a:endParaRPr sz="3000" dirty="0">
              <a:latin typeface="Ariel"/>
              <a:cs typeface="Verdana"/>
            </a:endParaRP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D4F836D0-2B16-7686-2783-372CD3B0666C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68791478-4F8B-716F-932B-DAB996FDB247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4C245913-6C83-0D71-E2A6-B84EF1B3CCDF}"/>
              </a:ext>
            </a:extLst>
          </p:cNvPr>
          <p:cNvSpPr txBox="1">
            <a:spLocks/>
          </p:cNvSpPr>
          <p:nvPr/>
        </p:nvSpPr>
        <p:spPr>
          <a:xfrm>
            <a:off x="2972510" y="691639"/>
            <a:ext cx="12499719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Wat kan het erger maken?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5" name="object 31">
            <a:extLst>
              <a:ext uri="{FF2B5EF4-FFF2-40B4-BE49-F238E27FC236}">
                <a16:creationId xmlns:a16="http://schemas.microsoft.com/office/drawing/2014/main" id="{C2EE6231-A4B0-8C5A-5A32-B9F6FD0B836A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50846555-EB8C-5EA5-04B3-525087A21908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7" name="object 33">
              <a:extLst>
                <a:ext uri="{FF2B5EF4-FFF2-40B4-BE49-F238E27FC236}">
                  <a16:creationId xmlns:a16="http://schemas.microsoft.com/office/drawing/2014/main" id="{086EB480-7078-133C-5996-1513E167705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E7C2E06D-B347-3BF1-7FEA-8F4D767AF364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9" name="Ovaal 28">
            <a:extLst>
              <a:ext uri="{FF2B5EF4-FFF2-40B4-BE49-F238E27FC236}">
                <a16:creationId xmlns:a16="http://schemas.microsoft.com/office/drawing/2014/main" id="{EE133314-BEAE-D3D4-DC2E-8F65B0B4E186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00CD53A7-425A-EDAB-5C09-718A581C0719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77B76BCF-B053-BD81-57DB-DADB4A7D65AB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5515">
              <a:lnSpc>
                <a:spcPct val="100000"/>
              </a:lnSpc>
              <a:spcBef>
                <a:spcPts val="100"/>
              </a:spcBef>
            </a:pPr>
            <a:r>
              <a:rPr spc="-10"/>
              <a:t>Vragen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61" y="3894301"/>
            <a:ext cx="6870940" cy="46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5138" y="5797378"/>
            <a:ext cx="458724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4500" dirty="0">
                <a:latin typeface="Ariel"/>
                <a:cs typeface="Arial"/>
              </a:rPr>
              <a:t>Heb je </a:t>
            </a:r>
            <a:r>
              <a:rPr sz="4500" dirty="0" err="1">
                <a:latin typeface="Ariel"/>
                <a:cs typeface="Arial"/>
              </a:rPr>
              <a:t>nog</a:t>
            </a:r>
            <a:r>
              <a:rPr sz="4500" spc="20" dirty="0">
                <a:latin typeface="Ariel"/>
                <a:cs typeface="Arial"/>
              </a:rPr>
              <a:t> </a:t>
            </a:r>
            <a:r>
              <a:rPr sz="4500" spc="-75" dirty="0" err="1">
                <a:latin typeface="Ariel"/>
                <a:cs typeface="Arial"/>
              </a:rPr>
              <a:t>vragen</a:t>
            </a:r>
            <a:r>
              <a:rPr sz="4500" spc="-75" dirty="0">
                <a:latin typeface="Ariel"/>
                <a:cs typeface="Arial"/>
              </a:rPr>
              <a:t>?</a:t>
            </a:r>
            <a:endParaRPr sz="4500" dirty="0">
              <a:latin typeface="Ariel"/>
              <a:cs typeface="Arial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909C4FEA-9008-ABD3-B693-C7790C390AD7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B830364-9750-D4CB-2C4A-948B531D315B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D3A49E3C-574C-0EAD-ED9E-D94F7DABCAC1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Vragen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73719EBA-285A-E5C7-F3A1-CB9F7CAA85E9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35C587ED-DB0C-2AC1-C19F-A856D64A95B3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1" name="object 33">
              <a:extLst>
                <a:ext uri="{FF2B5EF4-FFF2-40B4-BE49-F238E27FC236}">
                  <a16:creationId xmlns:a16="http://schemas.microsoft.com/office/drawing/2014/main" id="{B9338103-0B0E-DFC6-D883-0534C9BA7A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B66AE8BA-D12F-4D8F-1CD8-E76EA30AB680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6F5DA654-E5F7-389F-65B8-93567B1FB606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FF2456A-EFC4-DA76-5D73-4E2057C4453B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6159FC3-4E0B-7B12-741E-F6E4AA0676A9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100"/>
              </a:spcBef>
            </a:pPr>
            <a:r>
              <a:rPr spc="-10"/>
              <a:t>Overzicht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1" name="object 11"/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50"/>
                  </a:lnTo>
                  <a:lnTo>
                    <a:pt x="511381" y="6580"/>
                  </a:lnTo>
                  <a:lnTo>
                    <a:pt x="467989" y="14775"/>
                  </a:lnTo>
                  <a:lnTo>
                    <a:pt x="425323" y="26174"/>
                  </a:lnTo>
                  <a:lnTo>
                    <a:pt x="383621" y="40724"/>
                  </a:lnTo>
                  <a:lnTo>
                    <a:pt x="343058" y="58354"/>
                  </a:lnTo>
                  <a:lnTo>
                    <a:pt x="303877" y="78961"/>
                  </a:lnTo>
                  <a:lnTo>
                    <a:pt x="266319" y="102425"/>
                  </a:lnTo>
                  <a:lnTo>
                    <a:pt x="230600" y="128626"/>
                  </a:lnTo>
                  <a:lnTo>
                    <a:pt x="196818" y="157437"/>
                  </a:lnTo>
                  <a:lnTo>
                    <a:pt x="165252" y="188686"/>
                  </a:lnTo>
                  <a:lnTo>
                    <a:pt x="136017" y="222199"/>
                  </a:lnTo>
                  <a:lnTo>
                    <a:pt x="109299" y="257800"/>
                  </a:lnTo>
                  <a:lnTo>
                    <a:pt x="85232" y="295305"/>
                  </a:lnTo>
                  <a:lnTo>
                    <a:pt x="63952" y="334501"/>
                  </a:lnTo>
                  <a:lnTo>
                    <a:pt x="45593" y="375170"/>
                  </a:lnTo>
                  <a:lnTo>
                    <a:pt x="30233" y="417099"/>
                  </a:lnTo>
                  <a:lnTo>
                    <a:pt x="17954" y="460071"/>
                  </a:lnTo>
                  <a:lnTo>
                    <a:pt x="8814" y="503844"/>
                  </a:lnTo>
                  <a:lnTo>
                    <a:pt x="2921" y="548170"/>
                  </a:lnTo>
                  <a:lnTo>
                    <a:pt x="170" y="592816"/>
                  </a:lnTo>
                  <a:lnTo>
                    <a:pt x="0" y="607733"/>
                  </a:lnTo>
                  <a:lnTo>
                    <a:pt x="170" y="622656"/>
                  </a:lnTo>
                  <a:lnTo>
                    <a:pt x="2921" y="667308"/>
                  </a:lnTo>
                  <a:lnTo>
                    <a:pt x="8814" y="711632"/>
                  </a:lnTo>
                  <a:lnTo>
                    <a:pt x="17954" y="755405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7"/>
                  </a:lnTo>
                  <a:lnTo>
                    <a:pt x="85232" y="920173"/>
                  </a:lnTo>
                  <a:lnTo>
                    <a:pt x="109299" y="957684"/>
                  </a:lnTo>
                  <a:lnTo>
                    <a:pt x="136017" y="993279"/>
                  </a:lnTo>
                  <a:lnTo>
                    <a:pt x="165252" y="1026792"/>
                  </a:lnTo>
                  <a:lnTo>
                    <a:pt x="196818" y="1058040"/>
                  </a:lnTo>
                  <a:lnTo>
                    <a:pt x="230600" y="1086846"/>
                  </a:lnTo>
                  <a:lnTo>
                    <a:pt x="266319" y="1113053"/>
                  </a:lnTo>
                  <a:lnTo>
                    <a:pt x="303877" y="1136515"/>
                  </a:lnTo>
                  <a:lnTo>
                    <a:pt x="343058" y="1157124"/>
                  </a:lnTo>
                  <a:lnTo>
                    <a:pt x="383621" y="1174754"/>
                  </a:lnTo>
                  <a:lnTo>
                    <a:pt x="425323" y="1189304"/>
                  </a:lnTo>
                  <a:lnTo>
                    <a:pt x="467989" y="1200703"/>
                  </a:lnTo>
                  <a:lnTo>
                    <a:pt x="511381" y="1208898"/>
                  </a:lnTo>
                  <a:lnTo>
                    <a:pt x="555182" y="1213828"/>
                  </a:lnTo>
                  <a:lnTo>
                    <a:pt x="599313" y="1215478"/>
                  </a:lnTo>
                  <a:lnTo>
                    <a:pt x="614054" y="1215295"/>
                  </a:lnTo>
                  <a:lnTo>
                    <a:pt x="658114" y="1212545"/>
                  </a:lnTo>
                  <a:lnTo>
                    <a:pt x="701780" y="1206528"/>
                  </a:lnTo>
                  <a:lnTo>
                    <a:pt x="744934" y="1197259"/>
                  </a:lnTo>
                  <a:lnTo>
                    <a:pt x="787330" y="1184798"/>
                  </a:lnTo>
                  <a:lnTo>
                    <a:pt x="828675" y="1169212"/>
                  </a:lnTo>
                  <a:lnTo>
                    <a:pt x="868787" y="1150583"/>
                  </a:lnTo>
                  <a:lnTo>
                    <a:pt x="907430" y="1129006"/>
                  </a:lnTo>
                  <a:lnTo>
                    <a:pt x="944403" y="1104611"/>
                  </a:lnTo>
                  <a:lnTo>
                    <a:pt x="979551" y="1077518"/>
                  </a:lnTo>
                  <a:lnTo>
                    <a:pt x="1012590" y="1047893"/>
                  </a:lnTo>
                  <a:lnTo>
                    <a:pt x="1043384" y="1015868"/>
                  </a:lnTo>
                  <a:lnTo>
                    <a:pt x="1071800" y="981635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7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6"/>
                  </a:lnTo>
                  <a:lnTo>
                    <a:pt x="1192149" y="696909"/>
                  </a:lnTo>
                  <a:lnTo>
                    <a:pt x="1197018" y="652442"/>
                  </a:lnTo>
                  <a:lnTo>
                    <a:pt x="1198626" y="607733"/>
                  </a:lnTo>
                  <a:lnTo>
                    <a:pt x="1198455" y="592816"/>
                  </a:lnTo>
                  <a:lnTo>
                    <a:pt x="1195705" y="548170"/>
                  </a:lnTo>
                  <a:lnTo>
                    <a:pt x="1189811" y="503844"/>
                  </a:lnTo>
                  <a:lnTo>
                    <a:pt x="1180671" y="460071"/>
                  </a:lnTo>
                  <a:lnTo>
                    <a:pt x="1168392" y="417099"/>
                  </a:lnTo>
                  <a:lnTo>
                    <a:pt x="1153033" y="375170"/>
                  </a:lnTo>
                  <a:lnTo>
                    <a:pt x="1134673" y="334501"/>
                  </a:lnTo>
                  <a:lnTo>
                    <a:pt x="1113393" y="295305"/>
                  </a:lnTo>
                  <a:lnTo>
                    <a:pt x="1089326" y="257800"/>
                  </a:lnTo>
                  <a:lnTo>
                    <a:pt x="1062609" y="222199"/>
                  </a:lnTo>
                  <a:lnTo>
                    <a:pt x="1033373" y="188686"/>
                  </a:lnTo>
                  <a:lnTo>
                    <a:pt x="1001807" y="157437"/>
                  </a:lnTo>
                  <a:lnTo>
                    <a:pt x="968025" y="128626"/>
                  </a:lnTo>
                  <a:lnTo>
                    <a:pt x="932307" y="102425"/>
                  </a:lnTo>
                  <a:lnTo>
                    <a:pt x="894748" y="78961"/>
                  </a:lnTo>
                  <a:lnTo>
                    <a:pt x="855567" y="58354"/>
                  </a:lnTo>
                  <a:lnTo>
                    <a:pt x="815004" y="40724"/>
                  </a:lnTo>
                  <a:lnTo>
                    <a:pt x="773303" y="26174"/>
                  </a:lnTo>
                  <a:lnTo>
                    <a:pt x="730636" y="14775"/>
                  </a:lnTo>
                  <a:lnTo>
                    <a:pt x="687244" y="6580"/>
                  </a:lnTo>
                  <a:lnTo>
                    <a:pt x="643443" y="1650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863" y="802360"/>
              <a:ext cx="134493" cy="1347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31"/>
                  </a:lnTo>
                  <a:lnTo>
                    <a:pt x="8477" y="289567"/>
                  </a:lnTo>
                  <a:lnTo>
                    <a:pt x="17680" y="295797"/>
                  </a:lnTo>
                  <a:lnTo>
                    <a:pt x="28956" y="298081"/>
                  </a:lnTo>
                  <a:lnTo>
                    <a:pt x="40304" y="295795"/>
                  </a:lnTo>
                  <a:lnTo>
                    <a:pt x="49545" y="289563"/>
                  </a:lnTo>
                  <a:lnTo>
                    <a:pt x="55762" y="280325"/>
                  </a:lnTo>
                  <a:lnTo>
                    <a:pt x="58039" y="269024"/>
                  </a:lnTo>
                  <a:lnTo>
                    <a:pt x="58039" y="103898"/>
                  </a:lnTo>
                  <a:lnTo>
                    <a:pt x="71882" y="103898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40"/>
                  </a:lnTo>
                  <a:lnTo>
                    <a:pt x="175847" y="601945"/>
                  </a:lnTo>
                  <a:lnTo>
                    <a:pt x="188200" y="610306"/>
                  </a:lnTo>
                  <a:lnTo>
                    <a:pt x="203327" y="613371"/>
                  </a:lnTo>
                  <a:lnTo>
                    <a:pt x="218527" y="610306"/>
                  </a:lnTo>
                  <a:lnTo>
                    <a:pt x="230917" y="601945"/>
                  </a:lnTo>
                  <a:lnTo>
                    <a:pt x="239260" y="589540"/>
                  </a:lnTo>
                  <a:lnTo>
                    <a:pt x="242316" y="574344"/>
                  </a:lnTo>
                  <a:lnTo>
                    <a:pt x="242316" y="103911"/>
                  </a:lnTo>
                  <a:lnTo>
                    <a:pt x="256159" y="103911"/>
                  </a:lnTo>
                  <a:lnTo>
                    <a:pt x="256159" y="269049"/>
                  </a:lnTo>
                  <a:lnTo>
                    <a:pt x="258433" y="280351"/>
                  </a:lnTo>
                  <a:lnTo>
                    <a:pt x="264636" y="289588"/>
                  </a:lnTo>
                  <a:lnTo>
                    <a:pt x="273839" y="295820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3"/>
                  </a:lnTo>
                  <a:lnTo>
                    <a:pt x="311796" y="280345"/>
                  </a:lnTo>
                  <a:lnTo>
                    <a:pt x="314071" y="269049"/>
                  </a:lnTo>
                  <a:lnTo>
                    <a:pt x="314071" y="90792"/>
                  </a:lnTo>
                  <a:lnTo>
                    <a:pt x="314198" y="90703"/>
                  </a:lnTo>
                  <a:lnTo>
                    <a:pt x="314071" y="90614"/>
                  </a:lnTo>
                  <a:lnTo>
                    <a:pt x="306812" y="55276"/>
                  </a:lnTo>
                  <a:lnTo>
                    <a:pt x="287337" y="26503"/>
                  </a:lnTo>
                  <a:lnTo>
                    <a:pt x="258528" y="7109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598" y="7901140"/>
            <a:ext cx="104775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598" y="8320240"/>
            <a:ext cx="104775" cy="10477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81773" y="6370110"/>
            <a:ext cx="1981200" cy="217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15799"/>
              </a:lnSpc>
              <a:spcBef>
                <a:spcPts val="100"/>
              </a:spcBef>
            </a:pPr>
            <a:r>
              <a:rPr sz="3400" spc="-35" dirty="0" err="1">
                <a:latin typeface="Ariel"/>
                <a:cs typeface="Arial"/>
              </a:rPr>
              <a:t>Dagelijkse</a:t>
            </a:r>
            <a:r>
              <a:rPr sz="3400" spc="-35" dirty="0">
                <a:latin typeface="Ariel"/>
                <a:cs typeface="Arial"/>
              </a:rPr>
              <a:t> </a:t>
            </a:r>
            <a:r>
              <a:rPr sz="3400" spc="-10" dirty="0" err="1">
                <a:latin typeface="Ariel"/>
                <a:cs typeface="Arial"/>
              </a:rPr>
              <a:t>opvolging</a:t>
            </a:r>
            <a:endParaRPr sz="3400" dirty="0">
              <a:latin typeface="Ariel"/>
              <a:cs typeface="Arial"/>
            </a:endParaRPr>
          </a:p>
          <a:p>
            <a:pPr marL="530225" marR="27305">
              <a:lnSpc>
                <a:spcPct val="114599"/>
              </a:lnSpc>
              <a:spcBef>
                <a:spcPts val="885"/>
              </a:spcBef>
            </a:pPr>
            <a:r>
              <a:rPr sz="2400" spc="-10" dirty="0" err="1">
                <a:latin typeface="Ariel"/>
                <a:cs typeface="Arial"/>
                <a:hlinkClick r:id="rId4" action="ppaction://hlinksldjump"/>
              </a:rPr>
              <a:t>Wegen</a:t>
            </a:r>
            <a:r>
              <a:rPr sz="2400" spc="-10" dirty="0">
                <a:latin typeface="Ariel"/>
                <a:cs typeface="Arial"/>
              </a:rPr>
              <a:t> </a:t>
            </a:r>
            <a:r>
              <a:rPr sz="2400" spc="-10" dirty="0" err="1">
                <a:latin typeface="Ariel"/>
                <a:cs typeface="Arial"/>
                <a:hlinkClick r:id="rId5" action="ppaction://hlinksldjump"/>
              </a:rPr>
              <a:t>Bloeddruk</a:t>
            </a:r>
            <a:endParaRPr sz="2400" dirty="0">
              <a:latin typeface="Ariel"/>
              <a:cs typeface="Arial"/>
            </a:endParaRPr>
          </a:p>
        </p:txBody>
      </p:sp>
      <p:sp>
        <p:nvSpPr>
          <p:cNvPr id="17" name="object 32">
            <a:extLst>
              <a:ext uri="{FF2B5EF4-FFF2-40B4-BE49-F238E27FC236}">
                <a16:creationId xmlns:a16="http://schemas.microsoft.com/office/drawing/2014/main" id="{9534D17F-EF4D-73FE-B7FF-D6CF5181D08B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F23553D5-8DFB-25A2-CA6E-D9C620DA8846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64A8790F-015E-70DD-9B06-0D1A42509B16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Overzicht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0" name="object 31">
            <a:extLst>
              <a:ext uri="{FF2B5EF4-FFF2-40B4-BE49-F238E27FC236}">
                <a16:creationId xmlns:a16="http://schemas.microsoft.com/office/drawing/2014/main" id="{385A0AA0-ED9A-4E54-994B-1B50A039F170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2ABCCEFE-2F31-1C3C-9685-45962DBF5C22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952BE309-22B6-3140-5D69-D3324A0C75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913DA8FE-FF22-DFD4-581B-5A92B62C810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576CBC55-36D1-2010-0766-462BAB5164B5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02739434-B24F-6C26-C7B0-365AE76DF3CA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A25D444E-2777-DD6F-B855-3E66F4E9E620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3">
            <a:extLst>
              <a:ext uri="{FF2B5EF4-FFF2-40B4-BE49-F238E27FC236}">
                <a16:creationId xmlns:a16="http://schemas.microsoft.com/office/drawing/2014/main" id="{322E4FD2-D5E1-73BC-15A9-631AEF19FCD5}"/>
              </a:ext>
            </a:extLst>
          </p:cNvPr>
          <p:cNvGrpSpPr/>
          <p:nvPr/>
        </p:nvGrpSpPr>
        <p:grpSpPr>
          <a:xfrm>
            <a:off x="1001280" y="3244322"/>
            <a:ext cx="16230600" cy="2968625"/>
            <a:chOff x="1028715" y="3491318"/>
            <a:chExt cx="16230600" cy="2968625"/>
          </a:xfrm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37B2FF6C-B555-6405-E837-34610730D046}"/>
                </a:ext>
              </a:extLst>
            </p:cNvPr>
            <p:cNvSpPr/>
            <p:nvPr/>
          </p:nvSpPr>
          <p:spPr>
            <a:xfrm>
              <a:off x="1028715" y="3528859"/>
              <a:ext cx="3839210" cy="2893695"/>
            </a:xfrm>
            <a:custGeom>
              <a:avLst/>
              <a:gdLst/>
              <a:ahLst/>
              <a:cxnLst/>
              <a:rect l="l" t="t" r="r" b="b"/>
              <a:pathLst>
                <a:path w="3839210" h="2893695">
                  <a:moveTo>
                    <a:pt x="2247440" y="0"/>
                  </a:moveTo>
                  <a:lnTo>
                    <a:pt x="0" y="0"/>
                  </a:lnTo>
                  <a:lnTo>
                    <a:pt x="1591409" y="1447101"/>
                  </a:lnTo>
                  <a:lnTo>
                    <a:pt x="0" y="2893479"/>
                  </a:lnTo>
                  <a:lnTo>
                    <a:pt x="2247440" y="2893479"/>
                  </a:lnTo>
                  <a:lnTo>
                    <a:pt x="3838851" y="1447101"/>
                  </a:lnTo>
                  <a:lnTo>
                    <a:pt x="22474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455F407E-7B07-560A-4202-3AFCF80ACF35}"/>
                </a:ext>
              </a:extLst>
            </p:cNvPr>
            <p:cNvSpPr/>
            <p:nvPr/>
          </p:nvSpPr>
          <p:spPr>
            <a:xfrm>
              <a:off x="4009326" y="3491318"/>
              <a:ext cx="3938904" cy="2968625"/>
            </a:xfrm>
            <a:custGeom>
              <a:avLst/>
              <a:gdLst/>
              <a:ahLst/>
              <a:cxnLst/>
              <a:rect l="l" t="t" r="r" b="b"/>
              <a:pathLst>
                <a:path w="3938904" h="2968625">
                  <a:moveTo>
                    <a:pt x="2305812" y="0"/>
                  </a:moveTo>
                  <a:lnTo>
                    <a:pt x="0" y="0"/>
                  </a:lnTo>
                  <a:lnTo>
                    <a:pt x="1632750" y="1484680"/>
                  </a:lnTo>
                  <a:lnTo>
                    <a:pt x="0" y="2968625"/>
                  </a:lnTo>
                  <a:lnTo>
                    <a:pt x="2305812" y="2968625"/>
                  </a:lnTo>
                  <a:lnTo>
                    <a:pt x="3938562" y="1484680"/>
                  </a:lnTo>
                  <a:lnTo>
                    <a:pt x="230581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41C97622-6C2D-4A59-DAB9-07C3F69813A5}"/>
                </a:ext>
              </a:extLst>
            </p:cNvPr>
            <p:cNvSpPr/>
            <p:nvPr/>
          </p:nvSpPr>
          <p:spPr>
            <a:xfrm>
              <a:off x="7172210" y="351008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27" y="0"/>
                  </a:moveTo>
                  <a:lnTo>
                    <a:pt x="0" y="0"/>
                  </a:lnTo>
                  <a:lnTo>
                    <a:pt x="1612087" y="1465884"/>
                  </a:lnTo>
                  <a:lnTo>
                    <a:pt x="0" y="2931058"/>
                  </a:lnTo>
                  <a:lnTo>
                    <a:pt x="2276627" y="2931058"/>
                  </a:lnTo>
                  <a:lnTo>
                    <a:pt x="3888701" y="1465884"/>
                  </a:lnTo>
                  <a:lnTo>
                    <a:pt x="227662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FB6C9C4F-C5F5-83BC-EFB4-7F99465226E5}"/>
                </a:ext>
              </a:extLst>
            </p:cNvPr>
            <p:cNvSpPr/>
            <p:nvPr/>
          </p:nvSpPr>
          <p:spPr>
            <a:xfrm>
              <a:off x="10299991" y="352885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40" y="0"/>
                  </a:moveTo>
                  <a:lnTo>
                    <a:pt x="0" y="0"/>
                  </a:lnTo>
                  <a:lnTo>
                    <a:pt x="1612087" y="1465897"/>
                  </a:lnTo>
                  <a:lnTo>
                    <a:pt x="0" y="2931058"/>
                  </a:lnTo>
                  <a:lnTo>
                    <a:pt x="2276640" y="2931058"/>
                  </a:lnTo>
                  <a:lnTo>
                    <a:pt x="3888701" y="1465897"/>
                  </a:lnTo>
                  <a:lnTo>
                    <a:pt x="227664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A385EE83-711C-051A-8625-D2F8A411B013}"/>
                </a:ext>
              </a:extLst>
            </p:cNvPr>
            <p:cNvSpPr/>
            <p:nvPr/>
          </p:nvSpPr>
          <p:spPr>
            <a:xfrm>
              <a:off x="13370560" y="3491318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02" y="0"/>
                  </a:moveTo>
                  <a:lnTo>
                    <a:pt x="0" y="0"/>
                  </a:lnTo>
                  <a:lnTo>
                    <a:pt x="1612138" y="1465884"/>
                  </a:lnTo>
                  <a:lnTo>
                    <a:pt x="0" y="2931058"/>
                  </a:lnTo>
                  <a:lnTo>
                    <a:pt x="2276602" y="2931058"/>
                  </a:lnTo>
                  <a:lnTo>
                    <a:pt x="3888740" y="1465884"/>
                  </a:lnTo>
                  <a:lnTo>
                    <a:pt x="227660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830180" y="8247373"/>
            <a:ext cx="11989804" cy="168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nl-NL" sz="2800" spc="-45" dirty="0">
                <a:latin typeface="Ariel"/>
                <a:cs typeface="Arial"/>
              </a:rPr>
              <a:t>‘Weeg je zelf en neem je bloeddruk dagelijks in dezelfde omstandigheden. Schrijf de waarden op in je dagboek of in een app.’</a:t>
            </a:r>
            <a:endParaRPr lang="nl-BE" sz="2400" i="1" dirty="0">
              <a:latin typeface="Ariel"/>
              <a:cs typeface="Calibri"/>
            </a:endParaRPr>
          </a:p>
          <a:p>
            <a:pPr marL="377825" algn="ctr">
              <a:lnSpc>
                <a:spcPct val="100000"/>
              </a:lnSpc>
            </a:pPr>
            <a:endParaRPr lang="nl-BE" sz="2000" i="1" spc="-45" dirty="0">
              <a:solidFill>
                <a:srgbClr val="FF7016"/>
              </a:solidFill>
              <a:latin typeface="Ariel"/>
              <a:cs typeface="Arial"/>
            </a:endParaRPr>
          </a:p>
          <a:p>
            <a:pPr marL="377825" algn="ctr">
              <a:lnSpc>
                <a:spcPct val="100000"/>
              </a:lnSpc>
            </a:pPr>
            <a:r>
              <a:rPr sz="2400" i="1" spc="-45" dirty="0">
                <a:solidFill>
                  <a:srgbClr val="FF7016"/>
                </a:solidFill>
                <a:latin typeface="Ariel"/>
                <a:cs typeface="Arial"/>
              </a:rPr>
              <a:t>Neem het </a:t>
            </a:r>
            <a:r>
              <a:rPr lang="nl-BE" sz="2400" i="1" spc="-45" dirty="0">
                <a:solidFill>
                  <a:srgbClr val="FF7016"/>
                </a:solidFill>
                <a:latin typeface="Ariel"/>
                <a:cs typeface="Arial"/>
              </a:rPr>
              <a:t>dagboek</a:t>
            </a:r>
            <a:r>
              <a:rPr sz="2400" i="1" spc="-45" dirty="0">
                <a:solidFill>
                  <a:srgbClr val="FF7016"/>
                </a:solidFill>
                <a:latin typeface="Ariel"/>
                <a:cs typeface="Arial"/>
              </a:rPr>
              <a:t> </a:t>
            </a:r>
            <a:r>
              <a:rPr lang="nl-BE" sz="2400" i="1" spc="-45" dirty="0">
                <a:solidFill>
                  <a:srgbClr val="FF7016"/>
                </a:solidFill>
                <a:latin typeface="Ariel"/>
                <a:cs typeface="Arial"/>
              </a:rPr>
              <a:t>'Mijn leven met hartfalen’</a:t>
            </a:r>
            <a:r>
              <a:rPr sz="2400" i="1" spc="-45" dirty="0">
                <a:solidFill>
                  <a:srgbClr val="FF7016"/>
                </a:solidFill>
                <a:latin typeface="Ariel"/>
                <a:cs typeface="Arial"/>
              </a:rPr>
              <a:t> </a:t>
            </a:r>
            <a:r>
              <a:rPr sz="2400" i="1" spc="-45" dirty="0" err="1">
                <a:solidFill>
                  <a:srgbClr val="FF7016"/>
                </a:solidFill>
                <a:latin typeface="Ariel"/>
                <a:cs typeface="Arial"/>
              </a:rPr>
              <a:t>erbij</a:t>
            </a:r>
            <a:endParaRPr sz="2400" i="1" spc="-45" dirty="0">
              <a:solidFill>
                <a:srgbClr val="FF7016"/>
              </a:solidFill>
              <a:latin typeface="Arie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79" y="2888117"/>
            <a:ext cx="3428999" cy="34289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3631" y="2888118"/>
            <a:ext cx="3428987" cy="34289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35960" y="6591792"/>
            <a:ext cx="6249819" cy="599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815" algn="ctr">
              <a:lnSpc>
                <a:spcPct val="116100"/>
              </a:lnSpc>
              <a:spcBef>
                <a:spcPts val="95"/>
              </a:spcBef>
            </a:pPr>
            <a:r>
              <a:rPr sz="3500" spc="114" dirty="0" err="1">
                <a:latin typeface="Ariel"/>
                <a:cs typeface="Trebuchet MS"/>
              </a:rPr>
              <a:t>Bloeddruk</a:t>
            </a:r>
            <a:r>
              <a:rPr sz="3500" spc="-114" dirty="0">
                <a:latin typeface="Ariel"/>
                <a:cs typeface="Trebuchet MS"/>
              </a:rPr>
              <a:t> </a:t>
            </a:r>
            <a:r>
              <a:rPr sz="3500" spc="105" dirty="0" err="1">
                <a:latin typeface="Ariel"/>
                <a:cs typeface="Trebuchet MS"/>
              </a:rPr>
              <a:t>en</a:t>
            </a:r>
            <a:r>
              <a:rPr sz="3500" spc="105" dirty="0">
                <a:latin typeface="Ariel"/>
                <a:cs typeface="Trebuchet MS"/>
              </a:rPr>
              <a:t> </a:t>
            </a:r>
            <a:r>
              <a:rPr sz="3500" spc="60" dirty="0" err="1">
                <a:latin typeface="Ariel"/>
                <a:cs typeface="Trebuchet MS"/>
              </a:rPr>
              <a:t>hartslag</a:t>
            </a:r>
            <a:r>
              <a:rPr sz="3500" spc="-120" dirty="0">
                <a:latin typeface="Ariel"/>
                <a:cs typeface="Trebuchet MS"/>
              </a:rPr>
              <a:t> </a:t>
            </a:r>
            <a:r>
              <a:rPr sz="3500" spc="75" dirty="0" err="1">
                <a:latin typeface="Ariel"/>
                <a:cs typeface="Trebuchet MS"/>
              </a:rPr>
              <a:t>meten</a:t>
            </a:r>
            <a:endParaRPr sz="3500" dirty="0">
              <a:latin typeface="Ariel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2001" y="6612025"/>
            <a:ext cx="14522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25" dirty="0" err="1">
                <a:latin typeface="Ariel"/>
                <a:cs typeface="Trebuchet MS"/>
              </a:rPr>
              <a:t>Wegen</a:t>
            </a:r>
            <a:endParaRPr sz="3500" dirty="0">
              <a:latin typeface="Ariel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68016" y="8257679"/>
            <a:ext cx="1085850" cy="1085850"/>
            <a:chOff x="2468016" y="8257679"/>
            <a:chExt cx="1085850" cy="1085850"/>
          </a:xfrm>
        </p:grpSpPr>
        <p:sp>
          <p:nvSpPr>
            <p:cNvPr id="15" name="object 15"/>
            <p:cNvSpPr/>
            <p:nvPr/>
          </p:nvSpPr>
          <p:spPr>
            <a:xfrm>
              <a:off x="2468016" y="8257679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544906" y="0"/>
                  </a:moveTo>
                  <a:lnTo>
                    <a:pt x="504815" y="1478"/>
                  </a:lnTo>
                  <a:lnTo>
                    <a:pt x="464946" y="5905"/>
                  </a:lnTo>
                  <a:lnTo>
                    <a:pt x="425507" y="13246"/>
                  </a:lnTo>
                  <a:lnTo>
                    <a:pt x="386727" y="23469"/>
                  </a:lnTo>
                  <a:lnTo>
                    <a:pt x="348792" y="36515"/>
                  </a:lnTo>
                  <a:lnTo>
                    <a:pt x="311923" y="52319"/>
                  </a:lnTo>
                  <a:lnTo>
                    <a:pt x="276317" y="70799"/>
                  </a:lnTo>
                  <a:lnTo>
                    <a:pt x="242163" y="91846"/>
                  </a:lnTo>
                  <a:lnTo>
                    <a:pt x="209661" y="115335"/>
                  </a:lnTo>
                  <a:lnTo>
                    <a:pt x="178962" y="141163"/>
                  </a:lnTo>
                  <a:lnTo>
                    <a:pt x="150251" y="169178"/>
                  </a:lnTo>
                  <a:lnTo>
                    <a:pt x="123685" y="199224"/>
                  </a:lnTo>
                  <a:lnTo>
                    <a:pt x="99398" y="231146"/>
                  </a:lnTo>
                  <a:lnTo>
                    <a:pt x="77523" y="264769"/>
                  </a:lnTo>
                  <a:lnTo>
                    <a:pt x="58180" y="299921"/>
                  </a:lnTo>
                  <a:lnTo>
                    <a:pt x="41478" y="336384"/>
                  </a:lnTo>
                  <a:lnTo>
                    <a:pt x="27497" y="373978"/>
                  </a:lnTo>
                  <a:lnTo>
                    <a:pt x="16322" y="412510"/>
                  </a:lnTo>
                  <a:lnTo>
                    <a:pt x="8016" y="451756"/>
                  </a:lnTo>
                  <a:lnTo>
                    <a:pt x="2616" y="491502"/>
                  </a:lnTo>
                  <a:lnTo>
                    <a:pt x="164" y="531530"/>
                  </a:lnTo>
                  <a:lnTo>
                    <a:pt x="0" y="544906"/>
                  </a:lnTo>
                  <a:lnTo>
                    <a:pt x="164" y="558288"/>
                  </a:lnTo>
                  <a:lnTo>
                    <a:pt x="2616" y="598322"/>
                  </a:lnTo>
                  <a:lnTo>
                    <a:pt x="8016" y="638066"/>
                  </a:lnTo>
                  <a:lnTo>
                    <a:pt x="16322" y="677313"/>
                  </a:lnTo>
                  <a:lnTo>
                    <a:pt x="27497" y="715839"/>
                  </a:lnTo>
                  <a:lnTo>
                    <a:pt x="41478" y="753440"/>
                  </a:lnTo>
                  <a:lnTo>
                    <a:pt x="58180" y="789903"/>
                  </a:lnTo>
                  <a:lnTo>
                    <a:pt x="77523" y="825048"/>
                  </a:lnTo>
                  <a:lnTo>
                    <a:pt x="99398" y="858675"/>
                  </a:lnTo>
                  <a:lnTo>
                    <a:pt x="123685" y="890596"/>
                  </a:lnTo>
                  <a:lnTo>
                    <a:pt x="150251" y="920641"/>
                  </a:lnTo>
                  <a:lnTo>
                    <a:pt x="178962" y="948658"/>
                  </a:lnTo>
                  <a:lnTo>
                    <a:pt x="209661" y="974486"/>
                  </a:lnTo>
                  <a:lnTo>
                    <a:pt x="242163" y="997981"/>
                  </a:lnTo>
                  <a:lnTo>
                    <a:pt x="276317" y="1019023"/>
                  </a:lnTo>
                  <a:lnTo>
                    <a:pt x="311923" y="1037500"/>
                  </a:lnTo>
                  <a:lnTo>
                    <a:pt x="348792" y="1053305"/>
                  </a:lnTo>
                  <a:lnTo>
                    <a:pt x="386727" y="1066352"/>
                  </a:lnTo>
                  <a:lnTo>
                    <a:pt x="425507" y="1076574"/>
                  </a:lnTo>
                  <a:lnTo>
                    <a:pt x="464946" y="1083918"/>
                  </a:lnTo>
                  <a:lnTo>
                    <a:pt x="477922" y="1085681"/>
                  </a:lnTo>
                  <a:lnTo>
                    <a:pt x="611882" y="1085681"/>
                  </a:lnTo>
                  <a:lnTo>
                    <a:pt x="651205" y="1079345"/>
                  </a:lnTo>
                  <a:lnTo>
                    <a:pt x="690233" y="1070078"/>
                  </a:lnTo>
                  <a:lnTo>
                    <a:pt x="728479" y="1057963"/>
                  </a:lnTo>
                  <a:lnTo>
                    <a:pt x="765721" y="1043067"/>
                  </a:lnTo>
                  <a:lnTo>
                    <a:pt x="801763" y="1025474"/>
                  </a:lnTo>
                  <a:lnTo>
                    <a:pt x="836425" y="1005277"/>
                  </a:lnTo>
                  <a:lnTo>
                    <a:pt x="869502" y="982582"/>
                  </a:lnTo>
                  <a:lnTo>
                    <a:pt x="900822" y="957514"/>
                  </a:lnTo>
                  <a:lnTo>
                    <a:pt x="930211" y="930213"/>
                  </a:lnTo>
                  <a:lnTo>
                    <a:pt x="957504" y="900831"/>
                  </a:lnTo>
                  <a:lnTo>
                    <a:pt x="982575" y="869511"/>
                  </a:lnTo>
                  <a:lnTo>
                    <a:pt x="1005269" y="836431"/>
                  </a:lnTo>
                  <a:lnTo>
                    <a:pt x="1025461" y="801776"/>
                  </a:lnTo>
                  <a:lnTo>
                    <a:pt x="1043061" y="765735"/>
                  </a:lnTo>
                  <a:lnTo>
                    <a:pt x="1057952" y="728481"/>
                  </a:lnTo>
                  <a:lnTo>
                    <a:pt x="1070069" y="690240"/>
                  </a:lnTo>
                  <a:lnTo>
                    <a:pt x="1079334" y="651217"/>
                  </a:lnTo>
                  <a:lnTo>
                    <a:pt x="1085672" y="611873"/>
                  </a:lnTo>
                  <a:lnTo>
                    <a:pt x="1085672" y="477946"/>
                  </a:lnTo>
                  <a:lnTo>
                    <a:pt x="1079334" y="438607"/>
                  </a:lnTo>
                  <a:lnTo>
                    <a:pt x="1070069" y="399579"/>
                  </a:lnTo>
                  <a:lnTo>
                    <a:pt x="1057952" y="361337"/>
                  </a:lnTo>
                  <a:lnTo>
                    <a:pt x="1043061" y="324090"/>
                  </a:lnTo>
                  <a:lnTo>
                    <a:pt x="1025461" y="288048"/>
                  </a:lnTo>
                  <a:lnTo>
                    <a:pt x="1005269" y="253387"/>
                  </a:lnTo>
                  <a:lnTo>
                    <a:pt x="982575" y="220310"/>
                  </a:lnTo>
                  <a:lnTo>
                    <a:pt x="957504" y="188990"/>
                  </a:lnTo>
                  <a:lnTo>
                    <a:pt x="930211" y="159600"/>
                  </a:lnTo>
                  <a:lnTo>
                    <a:pt x="900822" y="132308"/>
                  </a:lnTo>
                  <a:lnTo>
                    <a:pt x="869502" y="107238"/>
                  </a:lnTo>
                  <a:lnTo>
                    <a:pt x="836425" y="84548"/>
                  </a:lnTo>
                  <a:lnTo>
                    <a:pt x="801763" y="64350"/>
                  </a:lnTo>
                  <a:lnTo>
                    <a:pt x="765721" y="46750"/>
                  </a:lnTo>
                  <a:lnTo>
                    <a:pt x="728479" y="31859"/>
                  </a:lnTo>
                  <a:lnTo>
                    <a:pt x="690233" y="19742"/>
                  </a:lnTo>
                  <a:lnTo>
                    <a:pt x="651205" y="10477"/>
                  </a:lnTo>
                  <a:lnTo>
                    <a:pt x="611609" y="4105"/>
                  </a:lnTo>
                  <a:lnTo>
                    <a:pt x="571641" y="657"/>
                  </a:lnTo>
                  <a:lnTo>
                    <a:pt x="544906" y="0"/>
                  </a:lnTo>
                  <a:close/>
                </a:path>
              </a:pathLst>
            </a:custGeom>
            <a:solidFill>
              <a:srgbClr val="5EC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6994" y="8403196"/>
              <a:ext cx="772160" cy="636905"/>
            </a:xfrm>
            <a:custGeom>
              <a:avLst/>
              <a:gdLst/>
              <a:ahLst/>
              <a:cxnLst/>
              <a:rect l="l" t="t" r="r" b="b"/>
              <a:pathLst>
                <a:path w="772160" h="636904">
                  <a:moveTo>
                    <a:pt x="385927" y="0"/>
                  </a:moveTo>
                  <a:lnTo>
                    <a:pt x="0" y="636465"/>
                  </a:lnTo>
                  <a:lnTo>
                    <a:pt x="771855" y="636465"/>
                  </a:lnTo>
                  <a:lnTo>
                    <a:pt x="385927" y="0"/>
                  </a:lnTo>
                  <a:close/>
                </a:path>
              </a:pathLst>
            </a:custGeom>
            <a:solidFill>
              <a:srgbClr val="F8B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05074" y="8489772"/>
              <a:ext cx="615950" cy="508000"/>
            </a:xfrm>
            <a:custGeom>
              <a:avLst/>
              <a:gdLst/>
              <a:ahLst/>
              <a:cxnLst/>
              <a:rect l="l" t="t" r="r" b="b"/>
              <a:pathLst>
                <a:path w="615950" h="508000">
                  <a:moveTo>
                    <a:pt x="307848" y="0"/>
                  </a:moveTo>
                  <a:lnTo>
                    <a:pt x="0" y="507707"/>
                  </a:lnTo>
                  <a:lnTo>
                    <a:pt x="615696" y="507707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BC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76397" y="8587282"/>
              <a:ext cx="63500" cy="282575"/>
            </a:xfrm>
            <a:custGeom>
              <a:avLst/>
              <a:gdLst/>
              <a:ahLst/>
              <a:cxnLst/>
              <a:rect l="l" t="t" r="r" b="b"/>
              <a:pathLst>
                <a:path w="63500" h="282575">
                  <a:moveTo>
                    <a:pt x="31496" y="0"/>
                  </a:moveTo>
                  <a:lnTo>
                    <a:pt x="19239" y="2474"/>
                  </a:lnTo>
                  <a:lnTo>
                    <a:pt x="9228" y="9224"/>
                  </a:lnTo>
                  <a:lnTo>
                    <a:pt x="2476" y="19239"/>
                  </a:lnTo>
                  <a:lnTo>
                    <a:pt x="0" y="31508"/>
                  </a:lnTo>
                  <a:lnTo>
                    <a:pt x="0" y="251066"/>
                  </a:lnTo>
                  <a:lnTo>
                    <a:pt x="2476" y="263329"/>
                  </a:lnTo>
                  <a:lnTo>
                    <a:pt x="9228" y="273345"/>
                  </a:lnTo>
                  <a:lnTo>
                    <a:pt x="19239" y="280098"/>
                  </a:lnTo>
                  <a:lnTo>
                    <a:pt x="31496" y="282575"/>
                  </a:lnTo>
                  <a:lnTo>
                    <a:pt x="43764" y="280098"/>
                  </a:lnTo>
                  <a:lnTo>
                    <a:pt x="53779" y="273345"/>
                  </a:lnTo>
                  <a:lnTo>
                    <a:pt x="60529" y="263329"/>
                  </a:lnTo>
                  <a:lnTo>
                    <a:pt x="63004" y="251066"/>
                  </a:lnTo>
                  <a:lnTo>
                    <a:pt x="63004" y="31508"/>
                  </a:lnTo>
                  <a:lnTo>
                    <a:pt x="60529" y="19239"/>
                  </a:lnTo>
                  <a:lnTo>
                    <a:pt x="53779" y="9224"/>
                  </a:lnTo>
                  <a:lnTo>
                    <a:pt x="43764" y="2474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BE8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4009" y="8889555"/>
              <a:ext cx="66548" cy="6656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423856" y="683710"/>
            <a:ext cx="114407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3570604" algn="l"/>
                <a:tab pos="4458970" algn="l"/>
                <a:tab pos="7324725" algn="l"/>
              </a:tabLst>
            </a:pPr>
            <a:r>
              <a:rPr spc="-25"/>
              <a:t>Hoe</a:t>
            </a:r>
            <a:r>
              <a:t>	</a:t>
            </a:r>
            <a:r>
              <a:rPr spc="-25"/>
              <a:t>kan</a:t>
            </a:r>
            <a:r>
              <a:t>	</a:t>
            </a:r>
            <a:r>
              <a:rPr spc="-25"/>
              <a:t>ik</a:t>
            </a:r>
            <a:r>
              <a:t>	</a:t>
            </a:r>
            <a:r>
              <a:rPr spc="-10"/>
              <a:t>mezelf</a:t>
            </a:r>
            <a:r>
              <a:t>	</a:t>
            </a:r>
            <a:r>
              <a:rPr spc="-10"/>
              <a:t>opvolgen?</a:t>
            </a: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E92D9FA6-656D-7DC1-154C-4F325903E0B9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D10A909-C130-48ED-B327-5A642BFAAB18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12040B1-69E1-7DEF-2B2D-3D68286B10BD}"/>
              </a:ext>
            </a:extLst>
          </p:cNvPr>
          <p:cNvSpPr txBox="1">
            <a:spLocks/>
          </p:cNvSpPr>
          <p:nvPr/>
        </p:nvSpPr>
        <p:spPr>
          <a:xfrm>
            <a:off x="3178630" y="691639"/>
            <a:ext cx="12669118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Hoe kan ik mezelf opvolgen?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6" name="object 31">
            <a:extLst>
              <a:ext uri="{FF2B5EF4-FFF2-40B4-BE49-F238E27FC236}">
                <a16:creationId xmlns:a16="http://schemas.microsoft.com/office/drawing/2014/main" id="{5553E599-D673-577C-4D11-BD0263C86ECC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070D59CE-C524-4004-FCF2-299FAFBA5335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8" name="object 33">
              <a:extLst>
                <a:ext uri="{FF2B5EF4-FFF2-40B4-BE49-F238E27FC236}">
                  <a16:creationId xmlns:a16="http://schemas.microsoft.com/office/drawing/2014/main" id="{BA27AB6C-3B02-965B-32AA-0B0BFA2D20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9" name="object 34">
              <a:extLst>
                <a:ext uri="{FF2B5EF4-FFF2-40B4-BE49-F238E27FC236}">
                  <a16:creationId xmlns:a16="http://schemas.microsoft.com/office/drawing/2014/main" id="{36934084-F1AE-6C8C-55F8-FAFD8D6121EA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0" name="Ovaal 29">
            <a:extLst>
              <a:ext uri="{FF2B5EF4-FFF2-40B4-BE49-F238E27FC236}">
                <a16:creationId xmlns:a16="http://schemas.microsoft.com/office/drawing/2014/main" id="{508BD909-B981-BF74-E281-0F46639346B2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EF88F305-843E-462C-B72C-15257F884F65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58425FDF-186F-B01F-28FA-1DC23ED041C9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Pijl: rechts 34">
            <a:extLst>
              <a:ext uri="{FF2B5EF4-FFF2-40B4-BE49-F238E27FC236}">
                <a16:creationId xmlns:a16="http://schemas.microsoft.com/office/drawing/2014/main" id="{8CE4C2D4-929B-51A9-59BC-F09CF74E4239}"/>
              </a:ext>
            </a:extLst>
          </p:cNvPr>
          <p:cNvSpPr/>
          <p:nvPr/>
        </p:nvSpPr>
        <p:spPr>
          <a:xfrm flipH="1">
            <a:off x="13109172" y="9583382"/>
            <a:ext cx="893431" cy="438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838" y="3721938"/>
            <a:ext cx="4210049" cy="42100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4780280">
              <a:lnSpc>
                <a:spcPct val="100000"/>
              </a:lnSpc>
              <a:spcBef>
                <a:spcPts val="100"/>
              </a:spcBef>
            </a:pPr>
            <a:r>
              <a:rPr spc="-10"/>
              <a:t>Wegen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62348" y="5056841"/>
            <a:ext cx="593175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spc="50" dirty="0">
                <a:latin typeface="Ariel"/>
                <a:cs typeface="Trebuchet MS"/>
              </a:rPr>
              <a:t>Hoeveel weeg je normaal?</a:t>
            </a:r>
            <a:endParaRPr sz="3400" dirty="0">
              <a:latin typeface="Ariel"/>
              <a:cs typeface="Trebuchet MS"/>
            </a:endParaRP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DD3809A7-6F94-BFE8-31DC-E9626F5609D9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1E07BF3D-3461-FBE5-1551-B74034FD8608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FE3B1208-BE15-12C3-BFC0-781CAE826D5E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Wegen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1CEF0FA6-CFB7-CE6C-D932-6AEF69FCAA87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0" name="object 32">
              <a:extLst>
                <a:ext uri="{FF2B5EF4-FFF2-40B4-BE49-F238E27FC236}">
                  <a16:creationId xmlns:a16="http://schemas.microsoft.com/office/drawing/2014/main" id="{3972562D-46BD-0B81-6E2B-60706A0A0507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31C7017F-A746-E58D-8E47-55CEA0597B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2" name="object 34">
              <a:extLst>
                <a:ext uri="{FF2B5EF4-FFF2-40B4-BE49-F238E27FC236}">
                  <a16:creationId xmlns:a16="http://schemas.microsoft.com/office/drawing/2014/main" id="{B77FF378-FB56-D623-5BB6-390C6461E040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3" name="Ovaal 22">
            <a:extLst>
              <a:ext uri="{FF2B5EF4-FFF2-40B4-BE49-F238E27FC236}">
                <a16:creationId xmlns:a16="http://schemas.microsoft.com/office/drawing/2014/main" id="{3D731FF5-F361-FEA4-AE42-6589D45A22B8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DA3B9FC-A2A4-543F-76F7-51F3EBCA3952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55341832-DF5C-B461-7BA6-BAEFEE30DE0B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7EA7201A-BAE5-9223-2B94-57F9D9DBEE00}"/>
              </a:ext>
            </a:extLst>
          </p:cNvPr>
          <p:cNvSpPr/>
          <p:nvPr/>
        </p:nvSpPr>
        <p:spPr>
          <a:xfrm>
            <a:off x="9617059" y="4797107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54FB910A-398E-43FD-713F-85F5D43A8DF8}"/>
              </a:ext>
            </a:extLst>
          </p:cNvPr>
          <p:cNvSpPr/>
          <p:nvPr/>
        </p:nvSpPr>
        <p:spPr>
          <a:xfrm>
            <a:off x="9791538" y="5535474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E8BD122C-D1BC-75F6-E782-4989AD8B52B9}"/>
              </a:ext>
            </a:extLst>
          </p:cNvPr>
          <p:cNvSpPr txBox="1"/>
          <p:nvPr/>
        </p:nvSpPr>
        <p:spPr>
          <a:xfrm>
            <a:off x="3800049" y="7931987"/>
            <a:ext cx="232779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spc="50" dirty="0">
                <a:latin typeface="Ariel"/>
                <a:cs typeface="Trebuchet MS"/>
              </a:rPr>
              <a:t>Je gewicht</a:t>
            </a:r>
            <a:endParaRPr sz="3400" dirty="0">
              <a:latin typeface="Ariel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0522" y="3711879"/>
            <a:ext cx="2867024" cy="286701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4780280">
              <a:lnSpc>
                <a:spcPct val="100000"/>
              </a:lnSpc>
              <a:spcBef>
                <a:spcPts val="100"/>
              </a:spcBef>
            </a:pPr>
            <a:r>
              <a:rPr spc="-10"/>
              <a:t>Wegen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26262" y="6549783"/>
            <a:ext cx="14522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25">
                <a:latin typeface="Ariel"/>
                <a:cs typeface="Trebuchet MS"/>
              </a:rPr>
              <a:t>Wegen</a:t>
            </a:r>
            <a:endParaRPr sz="3500">
              <a:latin typeface="Ariel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5113" y="5387049"/>
            <a:ext cx="8621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el"/>
                <a:cs typeface="Trebuchet MS"/>
              </a:rPr>
              <a:t>Wat</a:t>
            </a:r>
            <a:r>
              <a:rPr sz="3200" spc="-110" dirty="0">
                <a:latin typeface="Ariel"/>
                <a:cs typeface="Trebuchet MS"/>
              </a:rPr>
              <a:t> </a:t>
            </a:r>
            <a:r>
              <a:rPr sz="3200" spc="90" dirty="0" err="1">
                <a:latin typeface="Ariel"/>
                <a:cs typeface="Trebuchet MS"/>
              </a:rPr>
              <a:t>moet</a:t>
            </a:r>
            <a:r>
              <a:rPr sz="3200" spc="-105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ik</a:t>
            </a:r>
            <a:r>
              <a:rPr sz="3200" spc="-110" dirty="0">
                <a:latin typeface="Ariel"/>
                <a:cs typeface="Trebuchet MS"/>
              </a:rPr>
              <a:t> </a:t>
            </a:r>
            <a:r>
              <a:rPr sz="3200" spc="150" dirty="0" err="1">
                <a:latin typeface="Ariel"/>
                <a:cs typeface="Trebuchet MS"/>
              </a:rPr>
              <a:t>doen</a:t>
            </a:r>
            <a:r>
              <a:rPr sz="3200" spc="-105" dirty="0">
                <a:latin typeface="Ariel"/>
                <a:cs typeface="Trebuchet MS"/>
              </a:rPr>
              <a:t> </a:t>
            </a:r>
            <a:r>
              <a:rPr sz="3200" spc="50" dirty="0" err="1">
                <a:latin typeface="Ariel"/>
                <a:cs typeface="Trebuchet MS"/>
              </a:rPr>
              <a:t>als</a:t>
            </a:r>
            <a:r>
              <a:rPr sz="3200" spc="-110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mijn</a:t>
            </a:r>
            <a:r>
              <a:rPr sz="3200" spc="-105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gewicht</a:t>
            </a:r>
            <a:r>
              <a:rPr sz="3200" spc="-110" dirty="0">
                <a:latin typeface="Ariel"/>
                <a:cs typeface="Trebuchet MS"/>
              </a:rPr>
              <a:t> </a:t>
            </a:r>
            <a:r>
              <a:rPr sz="3200" spc="65" dirty="0" err="1">
                <a:latin typeface="Ariel"/>
                <a:cs typeface="Trebuchet MS"/>
              </a:rPr>
              <a:t>toeneemt</a:t>
            </a:r>
            <a:r>
              <a:rPr sz="3200" spc="65" dirty="0">
                <a:latin typeface="Ariel"/>
                <a:cs typeface="Trebuchet MS"/>
              </a:rPr>
              <a:t>?</a:t>
            </a:r>
            <a:endParaRPr sz="3200" dirty="0">
              <a:latin typeface="Ariel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5138" y="3609733"/>
            <a:ext cx="62062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200" spc="110" dirty="0">
                <a:latin typeface="Ariel"/>
                <a:cs typeface="Trebuchet MS"/>
              </a:rPr>
              <a:t>Wanneer moet ik me wegen?</a:t>
            </a:r>
            <a:endParaRPr sz="3200" dirty="0">
              <a:latin typeface="Ariel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5113" y="7108583"/>
            <a:ext cx="7883819" cy="789319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z="3200" spc="160" dirty="0">
                <a:latin typeface="Ariel"/>
                <a:cs typeface="Trebuchet MS"/>
              </a:rPr>
              <a:t>Hoe</a:t>
            </a:r>
            <a:r>
              <a:rPr sz="3200" spc="-90" dirty="0">
                <a:latin typeface="Ariel"/>
                <a:cs typeface="Trebuchet MS"/>
              </a:rPr>
              <a:t> </a:t>
            </a:r>
            <a:r>
              <a:rPr sz="3200" spc="95" dirty="0" err="1">
                <a:latin typeface="Ariel"/>
                <a:cs typeface="Trebuchet MS"/>
              </a:rPr>
              <a:t>komt</a:t>
            </a:r>
            <a:r>
              <a:rPr sz="3200" spc="-90" dirty="0">
                <a:latin typeface="Ariel"/>
                <a:cs typeface="Trebuchet MS"/>
              </a:rPr>
              <a:t> </a:t>
            </a:r>
            <a:r>
              <a:rPr sz="3200" dirty="0">
                <a:latin typeface="Ariel"/>
                <a:cs typeface="Trebuchet MS"/>
              </a:rPr>
              <a:t>het</a:t>
            </a:r>
            <a:r>
              <a:rPr sz="3200" spc="-90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dat</a:t>
            </a:r>
            <a:r>
              <a:rPr sz="3200" spc="-90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mijn</a:t>
            </a:r>
            <a:r>
              <a:rPr sz="3200" spc="-85" dirty="0">
                <a:latin typeface="Ariel"/>
                <a:cs typeface="Trebuchet MS"/>
              </a:rPr>
              <a:t> </a:t>
            </a:r>
            <a:r>
              <a:rPr sz="3200" dirty="0" err="1">
                <a:latin typeface="Ariel"/>
                <a:cs typeface="Trebuchet MS"/>
              </a:rPr>
              <a:t>gewicht</a:t>
            </a:r>
            <a:r>
              <a:rPr sz="3200" spc="-90" dirty="0">
                <a:latin typeface="Ariel"/>
                <a:cs typeface="Trebuchet MS"/>
              </a:rPr>
              <a:t> </a:t>
            </a:r>
            <a:r>
              <a:rPr sz="3200" spc="65" dirty="0" err="1">
                <a:latin typeface="Ariel"/>
                <a:cs typeface="Trebuchet MS"/>
              </a:rPr>
              <a:t>toeneemt</a:t>
            </a:r>
            <a:r>
              <a:rPr sz="3200" spc="65" dirty="0">
                <a:latin typeface="Ariel"/>
                <a:cs typeface="Trebuchet MS"/>
              </a:rPr>
              <a:t>?</a:t>
            </a:r>
            <a:endParaRPr sz="3200" dirty="0">
              <a:latin typeface="Ariel"/>
              <a:cs typeface="Trebuchet MS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549C0215-B0BA-694C-B0CF-AC453AA2B019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60B1C65-1345-A01B-EEBF-84266935D2AF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6031FCDA-451C-83CE-13CB-F362FB52D668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spc="-20" dirty="0">
                <a:solidFill>
                  <a:schemeClr val="bg1"/>
                </a:solidFill>
                <a:latin typeface="Ariel"/>
              </a:rPr>
              <a:t>Wegen</a:t>
            </a:r>
          </a:p>
        </p:txBody>
      </p:sp>
      <p:grpSp>
        <p:nvGrpSpPr>
          <p:cNvPr id="26" name="object 31">
            <a:extLst>
              <a:ext uri="{FF2B5EF4-FFF2-40B4-BE49-F238E27FC236}">
                <a16:creationId xmlns:a16="http://schemas.microsoft.com/office/drawing/2014/main" id="{AE9D3241-EC90-1267-4AF0-FB2EACCD9F28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22152433-D416-51A3-B57D-D3962A1A0840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8" name="object 33">
              <a:extLst>
                <a:ext uri="{FF2B5EF4-FFF2-40B4-BE49-F238E27FC236}">
                  <a16:creationId xmlns:a16="http://schemas.microsoft.com/office/drawing/2014/main" id="{2D8201A1-3A96-6625-E951-6935A2FD6EA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9" name="object 34">
              <a:extLst>
                <a:ext uri="{FF2B5EF4-FFF2-40B4-BE49-F238E27FC236}">
                  <a16:creationId xmlns:a16="http://schemas.microsoft.com/office/drawing/2014/main" id="{5F449970-0640-0093-FD02-503490B95691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0" name="Ovaal 29">
            <a:extLst>
              <a:ext uri="{FF2B5EF4-FFF2-40B4-BE49-F238E27FC236}">
                <a16:creationId xmlns:a16="http://schemas.microsoft.com/office/drawing/2014/main" id="{E78961A6-E664-294B-5411-5669183ECB3B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B65B3949-FB6D-42FB-10E1-E49FFAA4AA87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B394FE7C-6D94-7312-15D2-6B421BCD5B0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126416D7-BBE2-DF4A-A82E-B535061920C1}"/>
              </a:ext>
            </a:extLst>
          </p:cNvPr>
          <p:cNvSpPr/>
          <p:nvPr/>
        </p:nvSpPr>
        <p:spPr>
          <a:xfrm>
            <a:off x="1654636" y="3446298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918598DE-0705-9D11-11BB-38F364D2E5E2}"/>
              </a:ext>
            </a:extLst>
          </p:cNvPr>
          <p:cNvSpPr/>
          <p:nvPr/>
        </p:nvSpPr>
        <p:spPr>
          <a:xfrm>
            <a:off x="1829115" y="4184665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68001C6D-F4CB-5942-1580-89C902D84A65}"/>
              </a:ext>
            </a:extLst>
          </p:cNvPr>
          <p:cNvSpPr/>
          <p:nvPr/>
        </p:nvSpPr>
        <p:spPr>
          <a:xfrm>
            <a:off x="1654636" y="5143500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9A56828-CEBC-5F10-7CC4-32DC76C7C6B2}"/>
              </a:ext>
            </a:extLst>
          </p:cNvPr>
          <p:cNvSpPr/>
          <p:nvPr/>
        </p:nvSpPr>
        <p:spPr>
          <a:xfrm>
            <a:off x="1829115" y="5881867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254B6416-675F-EA3F-86E8-C103D88F65EC}"/>
              </a:ext>
            </a:extLst>
          </p:cNvPr>
          <p:cNvSpPr/>
          <p:nvPr/>
        </p:nvSpPr>
        <p:spPr>
          <a:xfrm>
            <a:off x="1684126" y="7015159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55E57887-7278-56F2-B4A9-3B005A28189C}"/>
              </a:ext>
            </a:extLst>
          </p:cNvPr>
          <p:cNvSpPr/>
          <p:nvPr/>
        </p:nvSpPr>
        <p:spPr>
          <a:xfrm>
            <a:off x="1858605" y="7753526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70994" y="683710"/>
            <a:ext cx="67462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2120" algn="l"/>
              </a:tabLst>
            </a:pPr>
            <a:r>
              <a:rPr spc="-10">
                <a:latin typeface="Ariel"/>
              </a:rPr>
              <a:t>Bloeddruk</a:t>
            </a:r>
            <a:r>
              <a:rPr>
                <a:latin typeface="Ariel"/>
              </a:rPr>
              <a:t>	</a:t>
            </a:r>
            <a:r>
              <a:rPr spc="-10">
                <a:latin typeface="Ariel"/>
              </a:rPr>
              <a:t>meten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3979" y="3940809"/>
            <a:ext cx="3218002" cy="321800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198220" y="7449341"/>
            <a:ext cx="3411854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130" dirty="0" err="1">
                <a:solidFill>
                  <a:srgbClr val="FF7016"/>
                </a:solidFill>
                <a:latin typeface="Ariel"/>
                <a:cs typeface="Trebuchet MS"/>
              </a:rPr>
              <a:t>Bloeddruk</a:t>
            </a:r>
            <a:r>
              <a:rPr sz="2800" spc="-130" dirty="0">
                <a:solidFill>
                  <a:srgbClr val="FF7016"/>
                </a:solidFill>
                <a:latin typeface="Ariel"/>
                <a:cs typeface="Trebuchet MS"/>
              </a:rPr>
              <a:t> </a:t>
            </a:r>
            <a:r>
              <a:rPr sz="2800" spc="95" dirty="0" err="1">
                <a:solidFill>
                  <a:srgbClr val="FF7016"/>
                </a:solidFill>
                <a:latin typeface="Ariel"/>
                <a:cs typeface="Trebuchet MS"/>
              </a:rPr>
              <a:t>meten</a:t>
            </a:r>
            <a:endParaRPr sz="2800" dirty="0">
              <a:solidFill>
                <a:srgbClr val="FF7016"/>
              </a:solidFill>
              <a:latin typeface="Ariel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5138" y="7422895"/>
            <a:ext cx="6374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el"/>
                <a:cs typeface="Trebuchet MS"/>
              </a:rPr>
              <a:t>Wat</a:t>
            </a:r>
            <a:r>
              <a:rPr sz="3200" b="1" spc="-85" dirty="0">
                <a:latin typeface="Ariel"/>
                <a:cs typeface="Trebuchet MS"/>
              </a:rPr>
              <a:t> </a:t>
            </a:r>
            <a:r>
              <a:rPr sz="3200" b="1" spc="50" dirty="0">
                <a:latin typeface="Ariel"/>
                <a:cs typeface="Trebuchet MS"/>
              </a:rPr>
              <a:t>is</a:t>
            </a:r>
            <a:r>
              <a:rPr sz="3200" b="1" spc="-85" dirty="0">
                <a:latin typeface="Ariel"/>
                <a:cs typeface="Trebuchet MS"/>
              </a:rPr>
              <a:t> </a:t>
            </a:r>
            <a:r>
              <a:rPr sz="3200" b="1" spc="85" dirty="0" err="1">
                <a:latin typeface="Ariel"/>
                <a:cs typeface="Trebuchet MS"/>
              </a:rPr>
              <a:t>een</a:t>
            </a:r>
            <a:r>
              <a:rPr sz="3200" b="1" spc="-85" dirty="0">
                <a:latin typeface="Ariel"/>
                <a:cs typeface="Trebuchet MS"/>
              </a:rPr>
              <a:t> </a:t>
            </a:r>
            <a:r>
              <a:rPr sz="3200" b="1" dirty="0" err="1">
                <a:latin typeface="Ariel"/>
                <a:cs typeface="Trebuchet MS"/>
              </a:rPr>
              <a:t>afwijkende</a:t>
            </a:r>
            <a:r>
              <a:rPr sz="3200" b="1" spc="-80" dirty="0">
                <a:latin typeface="Ariel"/>
                <a:cs typeface="Trebuchet MS"/>
              </a:rPr>
              <a:t> </a:t>
            </a:r>
            <a:r>
              <a:rPr sz="3200" b="1" spc="90" dirty="0" err="1">
                <a:latin typeface="Ariel"/>
                <a:cs typeface="Trebuchet MS"/>
              </a:rPr>
              <a:t>bloeddruk</a:t>
            </a:r>
            <a:r>
              <a:rPr sz="3200" b="1" spc="90" dirty="0">
                <a:latin typeface="Ariel"/>
                <a:cs typeface="Trebuchet MS"/>
              </a:rPr>
              <a:t>?</a:t>
            </a:r>
            <a:endParaRPr sz="3200" b="1" dirty="0">
              <a:latin typeface="Ariel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5138" y="3244474"/>
            <a:ext cx="79654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el"/>
                <a:cs typeface="Trebuchet MS"/>
              </a:rPr>
              <a:t>Wat</a:t>
            </a:r>
            <a:r>
              <a:rPr sz="3200" b="1" spc="-90" dirty="0">
                <a:latin typeface="Ariel"/>
                <a:cs typeface="Trebuchet MS"/>
              </a:rPr>
              <a:t> </a:t>
            </a:r>
            <a:r>
              <a:rPr sz="3200" b="1" spc="50" dirty="0">
                <a:latin typeface="Ariel"/>
                <a:cs typeface="Trebuchet MS"/>
              </a:rPr>
              <a:t>is</a:t>
            </a:r>
            <a:r>
              <a:rPr sz="3200" b="1" spc="-85" dirty="0">
                <a:latin typeface="Ariel"/>
                <a:cs typeface="Trebuchet MS"/>
              </a:rPr>
              <a:t> </a:t>
            </a:r>
            <a:r>
              <a:rPr lang="nl-BE" sz="3200" b="1" spc="95" dirty="0">
                <a:latin typeface="Ariel"/>
                <a:cs typeface="Trebuchet MS"/>
              </a:rPr>
              <a:t>je</a:t>
            </a:r>
            <a:r>
              <a:rPr sz="3200" b="1" spc="-85" dirty="0">
                <a:latin typeface="Ariel"/>
                <a:cs typeface="Trebuchet MS"/>
              </a:rPr>
              <a:t> </a:t>
            </a:r>
            <a:r>
              <a:rPr sz="3200" b="1" spc="95" dirty="0" err="1">
                <a:latin typeface="Ariel"/>
                <a:cs typeface="Trebuchet MS"/>
              </a:rPr>
              <a:t>bloeddruk</a:t>
            </a:r>
            <a:r>
              <a:rPr lang="nl-BE" sz="3200" b="1" spc="95" dirty="0">
                <a:latin typeface="Ariel"/>
                <a:cs typeface="Trebuchet MS"/>
              </a:rPr>
              <a:t>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21604" y="9003651"/>
            <a:ext cx="1148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5" dirty="0">
                <a:latin typeface="Ariel"/>
                <a:cs typeface="Arial"/>
              </a:rPr>
              <a:t>Meet</a:t>
            </a:r>
            <a:r>
              <a:rPr sz="2800" spc="-20" dirty="0">
                <a:latin typeface="Ariel"/>
                <a:cs typeface="Arial"/>
              </a:rPr>
              <a:t> </a:t>
            </a:r>
            <a:r>
              <a:rPr sz="2800" dirty="0" err="1">
                <a:latin typeface="Ariel"/>
                <a:cs typeface="Arial"/>
              </a:rPr>
              <a:t>en</a:t>
            </a:r>
            <a:r>
              <a:rPr sz="2800" spc="-15" dirty="0">
                <a:latin typeface="Ariel"/>
                <a:cs typeface="Arial"/>
              </a:rPr>
              <a:t> </a:t>
            </a:r>
            <a:r>
              <a:rPr sz="2800" spc="70" dirty="0" err="1">
                <a:latin typeface="Ariel"/>
                <a:cs typeface="Arial"/>
              </a:rPr>
              <a:t>noteer</a:t>
            </a:r>
            <a:r>
              <a:rPr sz="2800" spc="-15" dirty="0">
                <a:latin typeface="Ariel"/>
                <a:cs typeface="Arial"/>
              </a:rPr>
              <a:t> </a:t>
            </a:r>
            <a:r>
              <a:rPr lang="nl-BE" sz="2800" dirty="0">
                <a:latin typeface="Ariel"/>
                <a:cs typeface="Arial"/>
              </a:rPr>
              <a:t>je </a:t>
            </a:r>
            <a:r>
              <a:rPr sz="2800" spc="-20" dirty="0">
                <a:latin typeface="Ariel"/>
                <a:cs typeface="Arial"/>
              </a:rPr>
              <a:t> </a:t>
            </a:r>
            <a:r>
              <a:rPr sz="2800" spc="60" dirty="0" err="1">
                <a:latin typeface="Ariel"/>
                <a:cs typeface="Arial"/>
              </a:rPr>
              <a:t>bloeddruk</a:t>
            </a:r>
            <a:r>
              <a:rPr sz="2800" spc="-15" dirty="0">
                <a:latin typeface="Ariel"/>
                <a:cs typeface="Arial"/>
              </a:rPr>
              <a:t> </a:t>
            </a:r>
            <a:r>
              <a:rPr sz="2800" spc="-10" dirty="0" err="1">
                <a:latin typeface="Ariel"/>
                <a:cs typeface="Arial"/>
              </a:rPr>
              <a:t>dagelijks</a:t>
            </a:r>
            <a:r>
              <a:rPr lang="nl-BE" sz="2800" spc="-10" dirty="0">
                <a:latin typeface="Ariel"/>
                <a:cs typeface="Arial"/>
              </a:rPr>
              <a:t> in je dagboek of je app</a:t>
            </a:r>
            <a:endParaRPr sz="2800" dirty="0">
              <a:latin typeface="Arie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39424" y="8752979"/>
            <a:ext cx="1085850" cy="1085850"/>
            <a:chOff x="4239424" y="8752979"/>
            <a:chExt cx="1085850" cy="1085850"/>
          </a:xfrm>
        </p:grpSpPr>
        <p:sp>
          <p:nvSpPr>
            <p:cNvPr id="24" name="object 24"/>
            <p:cNvSpPr/>
            <p:nvPr/>
          </p:nvSpPr>
          <p:spPr>
            <a:xfrm>
              <a:off x="4239424" y="8752979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544906" y="0"/>
                  </a:moveTo>
                  <a:lnTo>
                    <a:pt x="504827" y="1478"/>
                  </a:lnTo>
                  <a:lnTo>
                    <a:pt x="464954" y="5900"/>
                  </a:lnTo>
                  <a:lnTo>
                    <a:pt x="425520" y="13246"/>
                  </a:lnTo>
                  <a:lnTo>
                    <a:pt x="386727" y="23469"/>
                  </a:lnTo>
                  <a:lnTo>
                    <a:pt x="348805" y="36510"/>
                  </a:lnTo>
                  <a:lnTo>
                    <a:pt x="311934" y="52319"/>
                  </a:lnTo>
                  <a:lnTo>
                    <a:pt x="276318" y="70797"/>
                  </a:lnTo>
                  <a:lnTo>
                    <a:pt x="242176" y="91833"/>
                  </a:lnTo>
                  <a:lnTo>
                    <a:pt x="209668" y="115329"/>
                  </a:lnTo>
                  <a:lnTo>
                    <a:pt x="178974" y="141157"/>
                  </a:lnTo>
                  <a:lnTo>
                    <a:pt x="150261" y="169178"/>
                  </a:lnTo>
                  <a:lnTo>
                    <a:pt x="123685" y="199224"/>
                  </a:lnTo>
                  <a:lnTo>
                    <a:pt x="99403" y="231146"/>
                  </a:lnTo>
                  <a:lnTo>
                    <a:pt x="77530" y="264770"/>
                  </a:lnTo>
                  <a:lnTo>
                    <a:pt x="58185" y="299916"/>
                  </a:lnTo>
                  <a:lnTo>
                    <a:pt x="41478" y="336381"/>
                  </a:lnTo>
                  <a:lnTo>
                    <a:pt x="27508" y="373977"/>
                  </a:lnTo>
                  <a:lnTo>
                    <a:pt x="16335" y="412506"/>
                  </a:lnTo>
                  <a:lnTo>
                    <a:pt x="8029" y="451754"/>
                  </a:lnTo>
                  <a:lnTo>
                    <a:pt x="2628" y="491498"/>
                  </a:lnTo>
                  <a:lnTo>
                    <a:pt x="164" y="531532"/>
                  </a:lnTo>
                  <a:lnTo>
                    <a:pt x="0" y="544908"/>
                  </a:lnTo>
                  <a:lnTo>
                    <a:pt x="164" y="558284"/>
                  </a:lnTo>
                  <a:lnTo>
                    <a:pt x="2628" y="598318"/>
                  </a:lnTo>
                  <a:lnTo>
                    <a:pt x="8029" y="638062"/>
                  </a:lnTo>
                  <a:lnTo>
                    <a:pt x="16335" y="677310"/>
                  </a:lnTo>
                  <a:lnTo>
                    <a:pt x="27508" y="715840"/>
                  </a:lnTo>
                  <a:lnTo>
                    <a:pt x="41478" y="753436"/>
                  </a:lnTo>
                  <a:lnTo>
                    <a:pt x="58185" y="789900"/>
                  </a:lnTo>
                  <a:lnTo>
                    <a:pt x="77530" y="825044"/>
                  </a:lnTo>
                  <a:lnTo>
                    <a:pt x="99403" y="858671"/>
                  </a:lnTo>
                  <a:lnTo>
                    <a:pt x="123685" y="890591"/>
                  </a:lnTo>
                  <a:lnTo>
                    <a:pt x="150261" y="920639"/>
                  </a:lnTo>
                  <a:lnTo>
                    <a:pt x="178974" y="948658"/>
                  </a:lnTo>
                  <a:lnTo>
                    <a:pt x="209668" y="974485"/>
                  </a:lnTo>
                  <a:lnTo>
                    <a:pt x="242176" y="997981"/>
                  </a:lnTo>
                  <a:lnTo>
                    <a:pt x="276318" y="1019020"/>
                  </a:lnTo>
                  <a:lnTo>
                    <a:pt x="311934" y="1037495"/>
                  </a:lnTo>
                  <a:lnTo>
                    <a:pt x="348805" y="1053302"/>
                  </a:lnTo>
                  <a:lnTo>
                    <a:pt x="386727" y="1066347"/>
                  </a:lnTo>
                  <a:lnTo>
                    <a:pt x="425520" y="1076574"/>
                  </a:lnTo>
                  <a:lnTo>
                    <a:pt x="464954" y="1083916"/>
                  </a:lnTo>
                  <a:lnTo>
                    <a:pt x="477912" y="1085675"/>
                  </a:lnTo>
                  <a:lnTo>
                    <a:pt x="611907" y="1085675"/>
                  </a:lnTo>
                  <a:lnTo>
                    <a:pt x="651217" y="1079345"/>
                  </a:lnTo>
                  <a:lnTo>
                    <a:pt x="690235" y="1070075"/>
                  </a:lnTo>
                  <a:lnTo>
                    <a:pt x="728481" y="1057960"/>
                  </a:lnTo>
                  <a:lnTo>
                    <a:pt x="765732" y="1043062"/>
                  </a:lnTo>
                  <a:lnTo>
                    <a:pt x="801776" y="1025469"/>
                  </a:lnTo>
                  <a:lnTo>
                    <a:pt x="836430" y="1005275"/>
                  </a:lnTo>
                  <a:lnTo>
                    <a:pt x="869508" y="982580"/>
                  </a:lnTo>
                  <a:lnTo>
                    <a:pt x="900829" y="957514"/>
                  </a:lnTo>
                  <a:lnTo>
                    <a:pt x="930211" y="930213"/>
                  </a:lnTo>
                  <a:lnTo>
                    <a:pt x="957516" y="900828"/>
                  </a:lnTo>
                  <a:lnTo>
                    <a:pt x="982581" y="869506"/>
                  </a:lnTo>
                  <a:lnTo>
                    <a:pt x="1005275" y="836426"/>
                  </a:lnTo>
                  <a:lnTo>
                    <a:pt x="1025474" y="801776"/>
                  </a:lnTo>
                  <a:lnTo>
                    <a:pt x="1043062" y="765730"/>
                  </a:lnTo>
                  <a:lnTo>
                    <a:pt x="1057963" y="728481"/>
                  </a:lnTo>
                  <a:lnTo>
                    <a:pt x="1070082" y="690238"/>
                  </a:lnTo>
                  <a:lnTo>
                    <a:pt x="1079347" y="651216"/>
                  </a:lnTo>
                  <a:lnTo>
                    <a:pt x="1085684" y="611871"/>
                  </a:lnTo>
                  <a:lnTo>
                    <a:pt x="1085684" y="477946"/>
                  </a:lnTo>
                  <a:lnTo>
                    <a:pt x="1079347" y="438600"/>
                  </a:lnTo>
                  <a:lnTo>
                    <a:pt x="1070082" y="399578"/>
                  </a:lnTo>
                  <a:lnTo>
                    <a:pt x="1057963" y="361335"/>
                  </a:lnTo>
                  <a:lnTo>
                    <a:pt x="1043062" y="324086"/>
                  </a:lnTo>
                  <a:lnTo>
                    <a:pt x="1025474" y="288041"/>
                  </a:lnTo>
                  <a:lnTo>
                    <a:pt x="1005275" y="253387"/>
                  </a:lnTo>
                  <a:lnTo>
                    <a:pt x="982581" y="220310"/>
                  </a:lnTo>
                  <a:lnTo>
                    <a:pt x="957516" y="188990"/>
                  </a:lnTo>
                  <a:lnTo>
                    <a:pt x="930211" y="159600"/>
                  </a:lnTo>
                  <a:lnTo>
                    <a:pt x="900829" y="132301"/>
                  </a:lnTo>
                  <a:lnTo>
                    <a:pt x="869508" y="107235"/>
                  </a:lnTo>
                  <a:lnTo>
                    <a:pt x="836430" y="84537"/>
                  </a:lnTo>
                  <a:lnTo>
                    <a:pt x="801776" y="64350"/>
                  </a:lnTo>
                  <a:lnTo>
                    <a:pt x="765732" y="46750"/>
                  </a:lnTo>
                  <a:lnTo>
                    <a:pt x="728481" y="31854"/>
                  </a:lnTo>
                  <a:lnTo>
                    <a:pt x="690235" y="19742"/>
                  </a:lnTo>
                  <a:lnTo>
                    <a:pt x="651217" y="10477"/>
                  </a:lnTo>
                  <a:lnTo>
                    <a:pt x="611616" y="4099"/>
                  </a:lnTo>
                  <a:lnTo>
                    <a:pt x="571647" y="657"/>
                  </a:lnTo>
                  <a:lnTo>
                    <a:pt x="544906" y="0"/>
                  </a:lnTo>
                  <a:close/>
                </a:path>
              </a:pathLst>
            </a:custGeom>
            <a:solidFill>
              <a:srgbClr val="5EC2D4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398403" y="8898496"/>
              <a:ext cx="772160" cy="636905"/>
            </a:xfrm>
            <a:custGeom>
              <a:avLst/>
              <a:gdLst/>
              <a:ahLst/>
              <a:cxnLst/>
              <a:rect l="l" t="t" r="r" b="b"/>
              <a:pathLst>
                <a:path w="772160" h="636904">
                  <a:moveTo>
                    <a:pt x="385927" y="0"/>
                  </a:moveTo>
                  <a:lnTo>
                    <a:pt x="0" y="636465"/>
                  </a:lnTo>
                  <a:lnTo>
                    <a:pt x="771855" y="636465"/>
                  </a:lnTo>
                  <a:lnTo>
                    <a:pt x="385927" y="0"/>
                  </a:lnTo>
                  <a:close/>
                </a:path>
              </a:pathLst>
            </a:custGeom>
            <a:solidFill>
              <a:srgbClr val="F8B758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476483" y="8985072"/>
              <a:ext cx="615950" cy="508000"/>
            </a:xfrm>
            <a:custGeom>
              <a:avLst/>
              <a:gdLst/>
              <a:ahLst/>
              <a:cxnLst/>
              <a:rect l="l" t="t" r="r" b="b"/>
              <a:pathLst>
                <a:path w="615950" h="508000">
                  <a:moveTo>
                    <a:pt x="307848" y="0"/>
                  </a:moveTo>
                  <a:lnTo>
                    <a:pt x="0" y="507706"/>
                  </a:lnTo>
                  <a:lnTo>
                    <a:pt x="615696" y="50770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BCA6F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747806" y="9082583"/>
              <a:ext cx="63500" cy="282575"/>
            </a:xfrm>
            <a:custGeom>
              <a:avLst/>
              <a:gdLst/>
              <a:ahLst/>
              <a:cxnLst/>
              <a:rect l="l" t="t" r="r" b="b"/>
              <a:pathLst>
                <a:path w="63500" h="282575">
                  <a:moveTo>
                    <a:pt x="31508" y="0"/>
                  </a:moveTo>
                  <a:lnTo>
                    <a:pt x="19245" y="2474"/>
                  </a:lnTo>
                  <a:lnTo>
                    <a:pt x="9229" y="9223"/>
                  </a:lnTo>
                  <a:lnTo>
                    <a:pt x="2476" y="19235"/>
                  </a:lnTo>
                  <a:lnTo>
                    <a:pt x="0" y="31496"/>
                  </a:lnTo>
                  <a:lnTo>
                    <a:pt x="0" y="251062"/>
                  </a:lnTo>
                  <a:lnTo>
                    <a:pt x="2476" y="263325"/>
                  </a:lnTo>
                  <a:lnTo>
                    <a:pt x="9229" y="273340"/>
                  </a:lnTo>
                  <a:lnTo>
                    <a:pt x="19245" y="280093"/>
                  </a:lnTo>
                  <a:lnTo>
                    <a:pt x="31508" y="282569"/>
                  </a:lnTo>
                  <a:lnTo>
                    <a:pt x="43770" y="280093"/>
                  </a:lnTo>
                  <a:lnTo>
                    <a:pt x="53781" y="273340"/>
                  </a:lnTo>
                  <a:lnTo>
                    <a:pt x="60530" y="263325"/>
                  </a:lnTo>
                  <a:lnTo>
                    <a:pt x="63004" y="251062"/>
                  </a:lnTo>
                  <a:lnTo>
                    <a:pt x="63004" y="31496"/>
                  </a:lnTo>
                  <a:lnTo>
                    <a:pt x="60530" y="19235"/>
                  </a:lnTo>
                  <a:lnTo>
                    <a:pt x="53781" y="9223"/>
                  </a:lnTo>
                  <a:lnTo>
                    <a:pt x="43770" y="2474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BE8E44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418" y="9384852"/>
              <a:ext cx="66560" cy="66561"/>
            </a:xfrm>
            <a:prstGeom prst="rect">
              <a:avLst/>
            </a:prstGeom>
          </p:spPr>
        </p:pic>
      </p:grpSp>
      <p:sp>
        <p:nvSpPr>
          <p:cNvPr id="29" name="object 32">
            <a:extLst>
              <a:ext uri="{FF2B5EF4-FFF2-40B4-BE49-F238E27FC236}">
                <a16:creationId xmlns:a16="http://schemas.microsoft.com/office/drawing/2014/main" id="{D0ACABFC-091A-C8A8-646B-F291996A5F54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05732D4D-6DE6-71CF-0D6B-6AF40A4F04A7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F838F3C2-ABBB-5BC7-6020-7DD6B2A2D383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Bloeddruk meten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32" name="object 31">
            <a:extLst>
              <a:ext uri="{FF2B5EF4-FFF2-40B4-BE49-F238E27FC236}">
                <a16:creationId xmlns:a16="http://schemas.microsoft.com/office/drawing/2014/main" id="{9C3D1B61-A928-7A1D-8253-5F220277E274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8AA27DFD-A527-4465-6D2B-2F7954CACE84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EFE56002-C860-2C1E-7A68-93D3CE101C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DB6D266B-8E2C-EDBC-4A3F-5E73ADDFDCC0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6" name="Ovaal 35">
            <a:extLst>
              <a:ext uri="{FF2B5EF4-FFF2-40B4-BE49-F238E27FC236}">
                <a16:creationId xmlns:a16="http://schemas.microsoft.com/office/drawing/2014/main" id="{D13DAE51-15B9-B2BA-5094-6117F34489C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D252365E-28CA-6BC1-BB5B-72DD5F62C457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261FCA08-C6D7-CC3E-9611-210FD97D271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4169B321-4574-D837-60FE-A071D15FD747}"/>
              </a:ext>
            </a:extLst>
          </p:cNvPr>
          <p:cNvSpPr/>
          <p:nvPr/>
        </p:nvSpPr>
        <p:spPr>
          <a:xfrm>
            <a:off x="1485506" y="3050982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A460C201-6D8D-46E1-D330-256D5455E456}"/>
              </a:ext>
            </a:extLst>
          </p:cNvPr>
          <p:cNvSpPr/>
          <p:nvPr/>
        </p:nvSpPr>
        <p:spPr>
          <a:xfrm>
            <a:off x="1659985" y="3789349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4CAB92BF-8C04-8D4C-464E-E01480F9CAD3}"/>
              </a:ext>
            </a:extLst>
          </p:cNvPr>
          <p:cNvSpPr/>
          <p:nvPr/>
        </p:nvSpPr>
        <p:spPr>
          <a:xfrm>
            <a:off x="1485506" y="5256717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1059F50-FA2D-FDA8-CF98-D0FA3B0A91E7}"/>
              </a:ext>
            </a:extLst>
          </p:cNvPr>
          <p:cNvSpPr/>
          <p:nvPr/>
        </p:nvSpPr>
        <p:spPr>
          <a:xfrm>
            <a:off x="1659985" y="5995084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38ED7887-4997-C901-E597-6DDBA43BC785}"/>
              </a:ext>
            </a:extLst>
          </p:cNvPr>
          <p:cNvSpPr/>
          <p:nvPr/>
        </p:nvSpPr>
        <p:spPr>
          <a:xfrm>
            <a:off x="1485506" y="7265410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66DC6D44-7A29-3603-46D3-B1EC796ED179}"/>
              </a:ext>
            </a:extLst>
          </p:cNvPr>
          <p:cNvSpPr/>
          <p:nvPr/>
        </p:nvSpPr>
        <p:spPr>
          <a:xfrm>
            <a:off x="1659985" y="8003777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98CC3901-91EC-F8C1-8A1C-132F2FB0DC92}"/>
              </a:ext>
            </a:extLst>
          </p:cNvPr>
          <p:cNvSpPr txBox="1"/>
          <p:nvPr/>
        </p:nvSpPr>
        <p:spPr>
          <a:xfrm>
            <a:off x="2434539" y="5426512"/>
            <a:ext cx="6374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nl-NL" sz="3200" b="1" spc="160" dirty="0">
                <a:latin typeface="Ariel"/>
                <a:cs typeface="Trebuchet MS"/>
              </a:rPr>
              <a:t>Hoe</a:t>
            </a:r>
            <a:r>
              <a:rPr lang="nl-NL" sz="3200" b="1" spc="-90" dirty="0">
                <a:latin typeface="Ariel"/>
                <a:cs typeface="Trebuchet MS"/>
              </a:rPr>
              <a:t> </a:t>
            </a:r>
            <a:r>
              <a:rPr lang="nl-NL" sz="3200" b="1" dirty="0">
                <a:latin typeface="Ariel"/>
                <a:cs typeface="Trebuchet MS"/>
              </a:rPr>
              <a:t>meet</a:t>
            </a:r>
            <a:r>
              <a:rPr lang="nl-NL" sz="3200" b="1" spc="-90" dirty="0">
                <a:latin typeface="Ariel"/>
                <a:cs typeface="Trebuchet MS"/>
              </a:rPr>
              <a:t> je je</a:t>
            </a:r>
            <a:r>
              <a:rPr lang="nl-NL" sz="3200" b="1" spc="-85" dirty="0">
                <a:latin typeface="Ariel"/>
                <a:cs typeface="Trebuchet MS"/>
              </a:rPr>
              <a:t> </a:t>
            </a:r>
            <a:r>
              <a:rPr lang="nl-NL" sz="3200" b="1" spc="95" dirty="0">
                <a:latin typeface="Ariel"/>
                <a:cs typeface="Trebuchet MS"/>
              </a:rPr>
              <a:t>bloeddruk?</a:t>
            </a:r>
            <a:endParaRPr lang="nl-NL" sz="3200" b="1" dirty="0">
              <a:latin typeface="Ariel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6681" y="3633965"/>
            <a:ext cx="4400549" cy="44005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17412" y="683723"/>
            <a:ext cx="60534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9335" algn="l"/>
              </a:tabLst>
            </a:pPr>
            <a:r>
              <a:rPr spc="-10"/>
              <a:t>Hartslag</a:t>
            </a:r>
            <a:r>
              <a:t>	</a:t>
            </a:r>
            <a:r>
              <a:rPr spc="-10"/>
              <a:t>meten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55138" y="6029007"/>
            <a:ext cx="5495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el"/>
                <a:cs typeface="Trebuchet MS"/>
              </a:rPr>
              <a:t>Wat</a:t>
            </a:r>
            <a:r>
              <a:rPr sz="3200" b="1" spc="-100" dirty="0">
                <a:latin typeface="Ariel"/>
                <a:cs typeface="Trebuchet MS"/>
              </a:rPr>
              <a:t> </a:t>
            </a:r>
            <a:r>
              <a:rPr sz="3200" b="1" spc="50" dirty="0">
                <a:latin typeface="Ariel"/>
                <a:cs typeface="Trebuchet MS"/>
              </a:rPr>
              <a:t>is</a:t>
            </a:r>
            <a:r>
              <a:rPr sz="3200" b="1" spc="-95" dirty="0">
                <a:latin typeface="Ariel"/>
                <a:cs typeface="Trebuchet MS"/>
              </a:rPr>
              <a:t> </a:t>
            </a:r>
            <a:r>
              <a:rPr sz="3200" b="1" spc="85" dirty="0" err="1">
                <a:latin typeface="Ariel"/>
                <a:cs typeface="Trebuchet MS"/>
              </a:rPr>
              <a:t>een</a:t>
            </a:r>
            <a:r>
              <a:rPr sz="3200" b="1" spc="-95" dirty="0">
                <a:latin typeface="Ariel"/>
                <a:cs typeface="Trebuchet MS"/>
              </a:rPr>
              <a:t> </a:t>
            </a:r>
            <a:r>
              <a:rPr sz="3200" b="1" spc="100" dirty="0" err="1">
                <a:latin typeface="Ariel"/>
                <a:cs typeface="Trebuchet MS"/>
              </a:rPr>
              <a:t>normale</a:t>
            </a:r>
            <a:r>
              <a:rPr sz="3200" b="1" spc="-95" dirty="0">
                <a:latin typeface="Ariel"/>
                <a:cs typeface="Trebuchet MS"/>
              </a:rPr>
              <a:t> </a:t>
            </a:r>
            <a:r>
              <a:rPr sz="3200" b="1" spc="60" dirty="0" err="1">
                <a:latin typeface="Ariel"/>
                <a:cs typeface="Trebuchet MS"/>
              </a:rPr>
              <a:t>hartslag</a:t>
            </a:r>
            <a:r>
              <a:rPr sz="3200" b="1" spc="60" dirty="0">
                <a:latin typeface="Ariel"/>
                <a:cs typeface="Trebuchet MS"/>
              </a:rPr>
              <a:t>?</a:t>
            </a:r>
            <a:endParaRPr sz="3200" b="1" dirty="0">
              <a:latin typeface="Ariel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5138" y="4091520"/>
            <a:ext cx="47104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latin typeface="Ariel"/>
              </a:rPr>
              <a:t>Hoe meet je </a:t>
            </a:r>
            <a:r>
              <a:rPr lang="nl-BE" sz="3200" b="1" dirty="0">
                <a:latin typeface="Ariel"/>
              </a:rPr>
              <a:t>jouw </a:t>
            </a:r>
            <a:r>
              <a:rPr sz="3200" b="1" dirty="0" err="1">
                <a:latin typeface="Ariel"/>
              </a:rPr>
              <a:t>hartslag</a:t>
            </a:r>
            <a:r>
              <a:rPr sz="3200" b="1" dirty="0">
                <a:latin typeface="Ariel"/>
              </a:rPr>
              <a:t>?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852907" y="7483602"/>
            <a:ext cx="32118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65" dirty="0" err="1">
                <a:latin typeface="Ariel"/>
                <a:cs typeface="Trebuchet MS"/>
              </a:rPr>
              <a:t>Hartslag</a:t>
            </a:r>
            <a:r>
              <a:rPr sz="3500" spc="-114" dirty="0">
                <a:latin typeface="Ariel"/>
                <a:cs typeface="Trebuchet MS"/>
              </a:rPr>
              <a:t> </a:t>
            </a:r>
            <a:r>
              <a:rPr sz="3500" spc="75" dirty="0" err="1">
                <a:latin typeface="Ariel"/>
                <a:cs typeface="Trebuchet MS"/>
              </a:rPr>
              <a:t>meten</a:t>
            </a:r>
            <a:endParaRPr sz="3500" dirty="0">
              <a:latin typeface="Ariel"/>
              <a:cs typeface="Trebuchet MS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7E18F0EA-9C13-B67B-56B7-A80BC16290C2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A7098E-C431-F47B-F246-8C2C5A3E9AB8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6A13B7E1-CE6D-64E3-E278-28CFD1087DE4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Hartslag meten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2" name="object 31">
            <a:extLst>
              <a:ext uri="{FF2B5EF4-FFF2-40B4-BE49-F238E27FC236}">
                <a16:creationId xmlns:a16="http://schemas.microsoft.com/office/drawing/2014/main" id="{AE469566-438D-95F9-66BB-3F4DA89FF7B5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6D520407-781C-4B6F-555C-574F264BE426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4" name="object 33">
              <a:extLst>
                <a:ext uri="{FF2B5EF4-FFF2-40B4-BE49-F238E27FC236}">
                  <a16:creationId xmlns:a16="http://schemas.microsoft.com/office/drawing/2014/main" id="{59853DF9-EF32-5C90-62A9-342ECC4017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5" name="object 34">
              <a:extLst>
                <a:ext uri="{FF2B5EF4-FFF2-40B4-BE49-F238E27FC236}">
                  <a16:creationId xmlns:a16="http://schemas.microsoft.com/office/drawing/2014/main" id="{A7405EEF-55D7-9A6C-C0C3-71D7FAA5CA3E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6" name="Ovaal 25">
            <a:extLst>
              <a:ext uri="{FF2B5EF4-FFF2-40B4-BE49-F238E27FC236}">
                <a16:creationId xmlns:a16="http://schemas.microsoft.com/office/drawing/2014/main" id="{D5715200-6244-6F31-AC6A-8338D0C383E9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C2ADED54-4A14-D194-A768-913EF4FC03AE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86DBC4BE-01A1-D384-A4E6-11C2A71FB603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237810C3-CB71-6BD4-7768-659C57A4E184}"/>
              </a:ext>
            </a:extLst>
          </p:cNvPr>
          <p:cNvSpPr/>
          <p:nvPr/>
        </p:nvSpPr>
        <p:spPr>
          <a:xfrm>
            <a:off x="1630770" y="3833031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54E1FEA6-2948-4D06-D257-505FFC063A43}"/>
              </a:ext>
            </a:extLst>
          </p:cNvPr>
          <p:cNvSpPr/>
          <p:nvPr/>
        </p:nvSpPr>
        <p:spPr>
          <a:xfrm>
            <a:off x="1805249" y="4571398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0E8B40B6-0F34-F02B-E9C1-39810EAABD89}"/>
              </a:ext>
            </a:extLst>
          </p:cNvPr>
          <p:cNvSpPr/>
          <p:nvPr/>
        </p:nvSpPr>
        <p:spPr>
          <a:xfrm>
            <a:off x="1630770" y="573670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A83E2F70-C157-58D5-A069-CAA09DE60795}"/>
              </a:ext>
            </a:extLst>
          </p:cNvPr>
          <p:cNvSpPr/>
          <p:nvPr/>
        </p:nvSpPr>
        <p:spPr>
          <a:xfrm>
            <a:off x="1805249" y="647507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3718560">
              <a:lnSpc>
                <a:spcPct val="100000"/>
              </a:lnSpc>
              <a:spcBef>
                <a:spcPts val="100"/>
              </a:spcBef>
            </a:pPr>
            <a:r>
              <a:rPr spc="-10"/>
              <a:t>Alarmtekens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idx="1"/>
          </p:nvPr>
        </p:nvSpPr>
        <p:spPr>
          <a:xfrm>
            <a:off x="6387236" y="2983223"/>
            <a:ext cx="10861675" cy="620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nl-NL" sz="2800" b="0" i="0" u="none" strike="noStrike" baseline="0" dirty="0">
                <a:latin typeface="Ariel"/>
              </a:rPr>
              <a:t>Ik 2 kilo meer weeg op 3 dagen tijd.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Mijn benen meer gezwollen zijn.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moeilijker kan ademen.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vaker duizelig ben of denk dat ik flauw ga vallen.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minder honger heb en me misselijk voel. 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meer hoest.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meer moe ben dan anders.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de trap niet meer op kan omdat ik te weinig adem heb. </a:t>
            </a:r>
            <a:endParaRPr lang="nl-NL" sz="2800" dirty="0">
              <a:latin typeface="Ariel"/>
            </a:endParaRP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geen adem heb als ik wakker word. </a:t>
            </a:r>
            <a:endParaRPr lang="nl-NL" sz="2800" dirty="0">
              <a:latin typeface="Ariel"/>
            </a:endParaRP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meer kussens onder mijn hoofd leg om goed te kunnen slapen. </a:t>
            </a:r>
          </a:p>
          <a:p>
            <a:pPr algn="just"/>
            <a:r>
              <a:rPr lang="nl-NL" sz="2800" b="0" i="0" u="none" strike="noStrike" baseline="0" dirty="0">
                <a:latin typeface="Ariel"/>
              </a:rPr>
              <a:t>Ik een snelle hartslag heb of meer last heb van hartkloppingen. </a:t>
            </a:r>
          </a:p>
        </p:txBody>
      </p:sp>
      <p:sp>
        <p:nvSpPr>
          <p:cNvPr id="25" name="object 25"/>
          <p:cNvSpPr/>
          <p:nvPr/>
        </p:nvSpPr>
        <p:spPr>
          <a:xfrm>
            <a:off x="3173552" y="4430001"/>
            <a:ext cx="80010" cy="433705"/>
          </a:xfrm>
          <a:custGeom>
            <a:avLst/>
            <a:gdLst/>
            <a:ahLst/>
            <a:cxnLst/>
            <a:rect l="l" t="t" r="r" b="b"/>
            <a:pathLst>
              <a:path w="80010" h="433704">
                <a:moveTo>
                  <a:pt x="79603" y="0"/>
                </a:moveTo>
                <a:lnTo>
                  <a:pt x="0" y="0"/>
                </a:lnTo>
                <a:lnTo>
                  <a:pt x="0" y="433387"/>
                </a:lnTo>
                <a:lnTo>
                  <a:pt x="79603" y="433387"/>
                </a:lnTo>
                <a:lnTo>
                  <a:pt x="79603" y="0"/>
                </a:lnTo>
                <a:close/>
              </a:path>
            </a:pathLst>
          </a:custGeom>
          <a:solidFill>
            <a:srgbClr val="030E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561604" y="4863706"/>
            <a:ext cx="3383915" cy="3263265"/>
            <a:chOff x="1467027" y="4792713"/>
            <a:chExt cx="3383915" cy="3263265"/>
          </a:xfrm>
        </p:grpSpPr>
        <p:sp>
          <p:nvSpPr>
            <p:cNvPr id="27" name="object 27"/>
            <p:cNvSpPr/>
            <p:nvPr/>
          </p:nvSpPr>
          <p:spPr>
            <a:xfrm>
              <a:off x="1540065" y="7574394"/>
              <a:ext cx="3237865" cy="441959"/>
            </a:xfrm>
            <a:custGeom>
              <a:avLst/>
              <a:gdLst/>
              <a:ahLst/>
              <a:cxnLst/>
              <a:rect l="l" t="t" r="r" b="b"/>
              <a:pathLst>
                <a:path w="3237865" h="441959">
                  <a:moveTo>
                    <a:pt x="2764053" y="0"/>
                  </a:moveTo>
                  <a:lnTo>
                    <a:pt x="473456" y="0"/>
                  </a:lnTo>
                  <a:lnTo>
                    <a:pt x="423910" y="2556"/>
                  </a:lnTo>
                  <a:lnTo>
                    <a:pt x="375830" y="10055"/>
                  </a:lnTo>
                  <a:lnTo>
                    <a:pt x="329470" y="22243"/>
                  </a:lnTo>
                  <a:lnTo>
                    <a:pt x="285084" y="38866"/>
                  </a:lnTo>
                  <a:lnTo>
                    <a:pt x="242927" y="59670"/>
                  </a:lnTo>
                  <a:lnTo>
                    <a:pt x="203254" y="84401"/>
                  </a:lnTo>
                  <a:lnTo>
                    <a:pt x="166320" y="112804"/>
                  </a:lnTo>
                  <a:lnTo>
                    <a:pt x="132379" y="144625"/>
                  </a:lnTo>
                  <a:lnTo>
                    <a:pt x="101686" y="179611"/>
                  </a:lnTo>
                  <a:lnTo>
                    <a:pt x="74496" y="217506"/>
                  </a:lnTo>
                  <a:lnTo>
                    <a:pt x="51063" y="258058"/>
                  </a:lnTo>
                  <a:lnTo>
                    <a:pt x="31642" y="301012"/>
                  </a:lnTo>
                  <a:lnTo>
                    <a:pt x="16488" y="346113"/>
                  </a:lnTo>
                  <a:lnTo>
                    <a:pt x="5856" y="393109"/>
                  </a:lnTo>
                  <a:lnTo>
                    <a:pt x="0" y="441744"/>
                  </a:lnTo>
                  <a:lnTo>
                    <a:pt x="3237509" y="441744"/>
                  </a:lnTo>
                  <a:lnTo>
                    <a:pt x="3231655" y="393109"/>
                  </a:lnTo>
                  <a:lnTo>
                    <a:pt x="3221029" y="346113"/>
                  </a:lnTo>
                  <a:lnTo>
                    <a:pt x="3205885" y="301012"/>
                  </a:lnTo>
                  <a:lnTo>
                    <a:pt x="3186475" y="258058"/>
                  </a:lnTo>
                  <a:lnTo>
                    <a:pt x="3163055" y="217506"/>
                  </a:lnTo>
                  <a:lnTo>
                    <a:pt x="3135877" y="179611"/>
                  </a:lnTo>
                  <a:lnTo>
                    <a:pt x="3105196" y="144625"/>
                  </a:lnTo>
                  <a:lnTo>
                    <a:pt x="3071264" y="112804"/>
                  </a:lnTo>
                  <a:lnTo>
                    <a:pt x="3034337" y="84401"/>
                  </a:lnTo>
                  <a:lnTo>
                    <a:pt x="2994666" y="59670"/>
                  </a:lnTo>
                  <a:lnTo>
                    <a:pt x="2952507" y="38866"/>
                  </a:lnTo>
                  <a:lnTo>
                    <a:pt x="2908112" y="22243"/>
                  </a:lnTo>
                  <a:lnTo>
                    <a:pt x="2861736" y="10055"/>
                  </a:lnTo>
                  <a:lnTo>
                    <a:pt x="2813631" y="2556"/>
                  </a:lnTo>
                  <a:lnTo>
                    <a:pt x="2764053" y="0"/>
                  </a:lnTo>
                  <a:close/>
                </a:path>
              </a:pathLst>
            </a:custGeom>
            <a:solidFill>
              <a:srgbClr val="1E4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7279" y="7534579"/>
              <a:ext cx="3323590" cy="521970"/>
            </a:xfrm>
            <a:custGeom>
              <a:avLst/>
              <a:gdLst/>
              <a:ahLst/>
              <a:cxnLst/>
              <a:rect l="l" t="t" r="r" b="b"/>
              <a:pathLst>
                <a:path w="3323590" h="521970">
                  <a:moveTo>
                    <a:pt x="2806839" y="0"/>
                  </a:moveTo>
                  <a:lnTo>
                    <a:pt x="516242" y="0"/>
                  </a:lnTo>
                  <a:lnTo>
                    <a:pt x="465868" y="2443"/>
                  </a:lnTo>
                  <a:lnTo>
                    <a:pt x="416851" y="9619"/>
                  </a:lnTo>
                  <a:lnTo>
                    <a:pt x="369430" y="21298"/>
                  </a:lnTo>
                  <a:lnTo>
                    <a:pt x="323842" y="37249"/>
                  </a:lnTo>
                  <a:lnTo>
                    <a:pt x="280324" y="57240"/>
                  </a:lnTo>
                  <a:lnTo>
                    <a:pt x="239116" y="81042"/>
                  </a:lnTo>
                  <a:lnTo>
                    <a:pt x="200455" y="108423"/>
                  </a:lnTo>
                  <a:lnTo>
                    <a:pt x="164579" y="139153"/>
                  </a:lnTo>
                  <a:lnTo>
                    <a:pt x="131624" y="173007"/>
                  </a:lnTo>
                  <a:lnTo>
                    <a:pt x="101861" y="209770"/>
                  </a:lnTo>
                  <a:lnTo>
                    <a:pt x="75516" y="249216"/>
                  </a:lnTo>
                  <a:lnTo>
                    <a:pt x="52816" y="291120"/>
                  </a:lnTo>
                  <a:lnTo>
                    <a:pt x="33986" y="335254"/>
                  </a:lnTo>
                  <a:lnTo>
                    <a:pt x="19253" y="381393"/>
                  </a:lnTo>
                  <a:lnTo>
                    <a:pt x="8844" y="429309"/>
                  </a:lnTo>
                  <a:lnTo>
                    <a:pt x="2984" y="478777"/>
                  </a:lnTo>
                  <a:lnTo>
                    <a:pt x="0" y="521373"/>
                  </a:lnTo>
                  <a:lnTo>
                    <a:pt x="3323082" y="521373"/>
                  </a:lnTo>
                  <a:lnTo>
                    <a:pt x="3320473" y="484149"/>
                  </a:lnTo>
                  <a:lnTo>
                    <a:pt x="82397" y="484149"/>
                  </a:lnTo>
                  <a:lnTo>
                    <a:pt x="42786" y="481558"/>
                  </a:lnTo>
                  <a:lnTo>
                    <a:pt x="42786" y="441744"/>
                  </a:lnTo>
                  <a:lnTo>
                    <a:pt x="87672" y="441744"/>
                  </a:lnTo>
                  <a:lnTo>
                    <a:pt x="88319" y="436540"/>
                  </a:lnTo>
                  <a:lnTo>
                    <a:pt x="99243" y="390659"/>
                  </a:lnTo>
                  <a:lnTo>
                    <a:pt x="114883" y="346794"/>
                  </a:lnTo>
                  <a:lnTo>
                    <a:pt x="134956" y="305235"/>
                  </a:lnTo>
                  <a:lnTo>
                    <a:pt x="159174" y="266271"/>
                  </a:lnTo>
                  <a:lnTo>
                    <a:pt x="187254" y="230190"/>
                  </a:lnTo>
                  <a:lnTo>
                    <a:pt x="218909" y="197281"/>
                  </a:lnTo>
                  <a:lnTo>
                    <a:pt x="253844" y="167759"/>
                  </a:lnTo>
                  <a:lnTo>
                    <a:pt x="291762" y="142005"/>
                  </a:lnTo>
                  <a:lnTo>
                    <a:pt x="332382" y="120301"/>
                  </a:lnTo>
                  <a:lnTo>
                    <a:pt x="375422" y="102930"/>
                  </a:lnTo>
                  <a:lnTo>
                    <a:pt x="420599" y="90173"/>
                  </a:lnTo>
                  <a:lnTo>
                    <a:pt x="467634" y="82311"/>
                  </a:lnTo>
                  <a:lnTo>
                    <a:pt x="516242" y="79629"/>
                  </a:lnTo>
                  <a:lnTo>
                    <a:pt x="3081513" y="79629"/>
                  </a:lnTo>
                  <a:lnTo>
                    <a:pt x="3042754" y="57240"/>
                  </a:lnTo>
                  <a:lnTo>
                    <a:pt x="2999238" y="37249"/>
                  </a:lnTo>
                  <a:lnTo>
                    <a:pt x="2953650" y="21298"/>
                  </a:lnTo>
                  <a:lnTo>
                    <a:pt x="2906229" y="9619"/>
                  </a:lnTo>
                  <a:lnTo>
                    <a:pt x="2857213" y="2443"/>
                  </a:lnTo>
                  <a:lnTo>
                    <a:pt x="2806839" y="0"/>
                  </a:lnTo>
                  <a:close/>
                </a:path>
                <a:path w="3323590" h="521970">
                  <a:moveTo>
                    <a:pt x="87672" y="441744"/>
                  </a:moveTo>
                  <a:lnTo>
                    <a:pt x="42786" y="441744"/>
                  </a:lnTo>
                  <a:lnTo>
                    <a:pt x="42786" y="481558"/>
                  </a:lnTo>
                  <a:lnTo>
                    <a:pt x="82397" y="484149"/>
                  </a:lnTo>
                  <a:lnTo>
                    <a:pt x="87672" y="441744"/>
                  </a:lnTo>
                  <a:close/>
                </a:path>
                <a:path w="3323590" h="521970">
                  <a:moveTo>
                    <a:pt x="3235353" y="441744"/>
                  </a:moveTo>
                  <a:lnTo>
                    <a:pt x="87672" y="441744"/>
                  </a:lnTo>
                  <a:lnTo>
                    <a:pt x="82397" y="484149"/>
                  </a:lnTo>
                  <a:lnTo>
                    <a:pt x="3240684" y="484149"/>
                  </a:lnTo>
                  <a:lnTo>
                    <a:pt x="3235353" y="441744"/>
                  </a:lnTo>
                  <a:close/>
                </a:path>
                <a:path w="3323590" h="521970">
                  <a:moveTo>
                    <a:pt x="3081513" y="79629"/>
                  </a:moveTo>
                  <a:lnTo>
                    <a:pt x="2806839" y="79629"/>
                  </a:lnTo>
                  <a:lnTo>
                    <a:pt x="2855508" y="82311"/>
                  </a:lnTo>
                  <a:lnTo>
                    <a:pt x="2902565" y="90173"/>
                  </a:lnTo>
                  <a:lnTo>
                    <a:pt x="2947740" y="102930"/>
                  </a:lnTo>
                  <a:lnTo>
                    <a:pt x="2990759" y="120301"/>
                  </a:lnTo>
                  <a:lnTo>
                    <a:pt x="3031353" y="142005"/>
                  </a:lnTo>
                  <a:lnTo>
                    <a:pt x="3069247" y="167759"/>
                  </a:lnTo>
                  <a:lnTo>
                    <a:pt x="3104172" y="197281"/>
                  </a:lnTo>
                  <a:lnTo>
                    <a:pt x="3135817" y="230190"/>
                  </a:lnTo>
                  <a:lnTo>
                    <a:pt x="3163871" y="266271"/>
                  </a:lnTo>
                  <a:lnTo>
                    <a:pt x="3188062" y="305235"/>
                  </a:lnTo>
                  <a:lnTo>
                    <a:pt x="3208112" y="346794"/>
                  </a:lnTo>
                  <a:lnTo>
                    <a:pt x="3223750" y="390659"/>
                  </a:lnTo>
                  <a:lnTo>
                    <a:pt x="3234698" y="436540"/>
                  </a:lnTo>
                  <a:lnTo>
                    <a:pt x="3240684" y="484149"/>
                  </a:lnTo>
                  <a:lnTo>
                    <a:pt x="3280295" y="481558"/>
                  </a:lnTo>
                  <a:lnTo>
                    <a:pt x="3280295" y="441744"/>
                  </a:lnTo>
                  <a:lnTo>
                    <a:pt x="3315710" y="441744"/>
                  </a:lnTo>
                  <a:lnTo>
                    <a:pt x="3314237" y="429309"/>
                  </a:lnTo>
                  <a:lnTo>
                    <a:pt x="3303827" y="381393"/>
                  </a:lnTo>
                  <a:lnTo>
                    <a:pt x="3289094" y="335254"/>
                  </a:lnTo>
                  <a:lnTo>
                    <a:pt x="3270264" y="291120"/>
                  </a:lnTo>
                  <a:lnTo>
                    <a:pt x="3247562" y="249216"/>
                  </a:lnTo>
                  <a:lnTo>
                    <a:pt x="3221215" y="209770"/>
                  </a:lnTo>
                  <a:lnTo>
                    <a:pt x="3191449" y="173007"/>
                  </a:lnTo>
                  <a:lnTo>
                    <a:pt x="3158490" y="139153"/>
                  </a:lnTo>
                  <a:lnTo>
                    <a:pt x="3122618" y="108423"/>
                  </a:lnTo>
                  <a:lnTo>
                    <a:pt x="3083960" y="81042"/>
                  </a:lnTo>
                  <a:lnTo>
                    <a:pt x="3081513" y="79629"/>
                  </a:lnTo>
                  <a:close/>
                </a:path>
                <a:path w="3323590" h="521970">
                  <a:moveTo>
                    <a:pt x="3320097" y="478777"/>
                  </a:moveTo>
                  <a:lnTo>
                    <a:pt x="3240684" y="484149"/>
                  </a:lnTo>
                  <a:lnTo>
                    <a:pt x="3320473" y="484149"/>
                  </a:lnTo>
                  <a:lnTo>
                    <a:pt x="3320097" y="478777"/>
                  </a:lnTo>
                  <a:close/>
                </a:path>
                <a:path w="3323590" h="521970">
                  <a:moveTo>
                    <a:pt x="3315710" y="441744"/>
                  </a:moveTo>
                  <a:lnTo>
                    <a:pt x="3280295" y="441744"/>
                  </a:lnTo>
                  <a:lnTo>
                    <a:pt x="3280295" y="481558"/>
                  </a:lnTo>
                  <a:lnTo>
                    <a:pt x="3320097" y="478777"/>
                  </a:lnTo>
                  <a:lnTo>
                    <a:pt x="3315710" y="441744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5022240"/>
              <a:ext cx="2314575" cy="2552700"/>
            </a:xfrm>
            <a:custGeom>
              <a:avLst/>
              <a:gdLst/>
              <a:ahLst/>
              <a:cxnLst/>
              <a:rect l="l" t="t" r="r" b="b"/>
              <a:pathLst>
                <a:path w="2314575" h="2552700">
                  <a:moveTo>
                    <a:pt x="1157046" y="0"/>
                  </a:moveTo>
                  <a:lnTo>
                    <a:pt x="1109352" y="965"/>
                  </a:lnTo>
                  <a:lnTo>
                    <a:pt x="1062149" y="3836"/>
                  </a:lnTo>
                  <a:lnTo>
                    <a:pt x="1015474" y="8577"/>
                  </a:lnTo>
                  <a:lnTo>
                    <a:pt x="969365" y="15148"/>
                  </a:lnTo>
                  <a:lnTo>
                    <a:pt x="923859" y="23514"/>
                  </a:lnTo>
                  <a:lnTo>
                    <a:pt x="878992" y="33637"/>
                  </a:lnTo>
                  <a:lnTo>
                    <a:pt x="834802" y="45480"/>
                  </a:lnTo>
                  <a:lnTo>
                    <a:pt x="791327" y="59006"/>
                  </a:lnTo>
                  <a:lnTo>
                    <a:pt x="748603" y="74177"/>
                  </a:lnTo>
                  <a:lnTo>
                    <a:pt x="706668" y="90956"/>
                  </a:lnTo>
                  <a:lnTo>
                    <a:pt x="665559" y="109306"/>
                  </a:lnTo>
                  <a:lnTo>
                    <a:pt x="625313" y="129189"/>
                  </a:lnTo>
                  <a:lnTo>
                    <a:pt x="585968" y="150570"/>
                  </a:lnTo>
                  <a:lnTo>
                    <a:pt x="547560" y="173409"/>
                  </a:lnTo>
                  <a:lnTo>
                    <a:pt x="510127" y="197670"/>
                  </a:lnTo>
                  <a:lnTo>
                    <a:pt x="473706" y="223316"/>
                  </a:lnTo>
                  <a:lnTo>
                    <a:pt x="438335" y="250309"/>
                  </a:lnTo>
                  <a:lnTo>
                    <a:pt x="404050" y="278613"/>
                  </a:lnTo>
                  <a:lnTo>
                    <a:pt x="370888" y="308190"/>
                  </a:lnTo>
                  <a:lnTo>
                    <a:pt x="338888" y="339002"/>
                  </a:lnTo>
                  <a:lnTo>
                    <a:pt x="308086" y="371013"/>
                  </a:lnTo>
                  <a:lnTo>
                    <a:pt x="278519" y="404186"/>
                  </a:lnTo>
                  <a:lnTo>
                    <a:pt x="250225" y="438482"/>
                  </a:lnTo>
                  <a:lnTo>
                    <a:pt x="223240" y="473865"/>
                  </a:lnTo>
                  <a:lnTo>
                    <a:pt x="197603" y="510298"/>
                  </a:lnTo>
                  <a:lnTo>
                    <a:pt x="173350" y="547744"/>
                  </a:lnTo>
                  <a:lnTo>
                    <a:pt x="150518" y="586164"/>
                  </a:lnTo>
                  <a:lnTo>
                    <a:pt x="129146" y="625522"/>
                  </a:lnTo>
                  <a:lnTo>
                    <a:pt x="109269" y="665781"/>
                  </a:lnTo>
                  <a:lnTo>
                    <a:pt x="90925" y="706904"/>
                  </a:lnTo>
                  <a:lnTo>
                    <a:pt x="74152" y="748853"/>
                  </a:lnTo>
                  <a:lnTo>
                    <a:pt x="58986" y="791590"/>
                  </a:lnTo>
                  <a:lnTo>
                    <a:pt x="45465" y="835080"/>
                  </a:lnTo>
                  <a:lnTo>
                    <a:pt x="33626" y="879284"/>
                  </a:lnTo>
                  <a:lnTo>
                    <a:pt x="23506" y="924165"/>
                  </a:lnTo>
                  <a:lnTo>
                    <a:pt x="15143" y="969686"/>
                  </a:lnTo>
                  <a:lnTo>
                    <a:pt x="8574" y="1015810"/>
                  </a:lnTo>
                  <a:lnTo>
                    <a:pt x="3835" y="1062500"/>
                  </a:lnTo>
                  <a:lnTo>
                    <a:pt x="965" y="1109718"/>
                  </a:lnTo>
                  <a:lnTo>
                    <a:pt x="0" y="1157427"/>
                  </a:lnTo>
                  <a:lnTo>
                    <a:pt x="0" y="2552153"/>
                  </a:lnTo>
                  <a:lnTo>
                    <a:pt x="2314092" y="2552153"/>
                  </a:lnTo>
                  <a:lnTo>
                    <a:pt x="2314092" y="1157427"/>
                  </a:lnTo>
                  <a:lnTo>
                    <a:pt x="2313127" y="1109718"/>
                  </a:lnTo>
                  <a:lnTo>
                    <a:pt x="2310256" y="1062500"/>
                  </a:lnTo>
                  <a:lnTo>
                    <a:pt x="2305518" y="1015810"/>
                  </a:lnTo>
                  <a:lnTo>
                    <a:pt x="2298948" y="969686"/>
                  </a:lnTo>
                  <a:lnTo>
                    <a:pt x="2290585" y="924165"/>
                  </a:lnTo>
                  <a:lnTo>
                    <a:pt x="2280465" y="879284"/>
                  </a:lnTo>
                  <a:lnTo>
                    <a:pt x="2268627" y="835080"/>
                  </a:lnTo>
                  <a:lnTo>
                    <a:pt x="2255106" y="791590"/>
                  </a:lnTo>
                  <a:lnTo>
                    <a:pt x="2239940" y="748853"/>
                  </a:lnTo>
                  <a:lnTo>
                    <a:pt x="2223166" y="706904"/>
                  </a:lnTo>
                  <a:lnTo>
                    <a:pt x="2204823" y="665781"/>
                  </a:lnTo>
                  <a:lnTo>
                    <a:pt x="2184946" y="625522"/>
                  </a:lnTo>
                  <a:lnTo>
                    <a:pt x="2163573" y="586164"/>
                  </a:lnTo>
                  <a:lnTo>
                    <a:pt x="2140741" y="547744"/>
                  </a:lnTo>
                  <a:lnTo>
                    <a:pt x="2116488" y="510298"/>
                  </a:lnTo>
                  <a:lnTo>
                    <a:pt x="2090851" y="473865"/>
                  </a:lnTo>
                  <a:lnTo>
                    <a:pt x="2063867" y="438482"/>
                  </a:lnTo>
                  <a:lnTo>
                    <a:pt x="2035573" y="404186"/>
                  </a:lnTo>
                  <a:lnTo>
                    <a:pt x="2006006" y="371013"/>
                  </a:lnTo>
                  <a:lnTo>
                    <a:pt x="1975204" y="339002"/>
                  </a:lnTo>
                  <a:lnTo>
                    <a:pt x="1943203" y="308190"/>
                  </a:lnTo>
                  <a:lnTo>
                    <a:pt x="1910042" y="278613"/>
                  </a:lnTo>
                  <a:lnTo>
                    <a:pt x="1875757" y="250309"/>
                  </a:lnTo>
                  <a:lnTo>
                    <a:pt x="1840385" y="223316"/>
                  </a:lnTo>
                  <a:lnTo>
                    <a:pt x="1803964" y="197670"/>
                  </a:lnTo>
                  <a:lnTo>
                    <a:pt x="1766531" y="173409"/>
                  </a:lnTo>
                  <a:lnTo>
                    <a:pt x="1728124" y="150570"/>
                  </a:lnTo>
                  <a:lnTo>
                    <a:pt x="1688778" y="129189"/>
                  </a:lnTo>
                  <a:lnTo>
                    <a:pt x="1648532" y="109306"/>
                  </a:lnTo>
                  <a:lnTo>
                    <a:pt x="1607423" y="90956"/>
                  </a:lnTo>
                  <a:lnTo>
                    <a:pt x="1565488" y="74177"/>
                  </a:lnTo>
                  <a:lnTo>
                    <a:pt x="1522764" y="59006"/>
                  </a:lnTo>
                  <a:lnTo>
                    <a:pt x="1479289" y="45480"/>
                  </a:lnTo>
                  <a:lnTo>
                    <a:pt x="1435100" y="33637"/>
                  </a:lnTo>
                  <a:lnTo>
                    <a:pt x="1390233" y="23514"/>
                  </a:lnTo>
                  <a:lnTo>
                    <a:pt x="1344726" y="15148"/>
                  </a:lnTo>
                  <a:lnTo>
                    <a:pt x="1298617" y="8577"/>
                  </a:lnTo>
                  <a:lnTo>
                    <a:pt x="1251942" y="3836"/>
                  </a:lnTo>
                  <a:lnTo>
                    <a:pt x="1204740" y="965"/>
                  </a:lnTo>
                  <a:lnTo>
                    <a:pt x="1157046" y="0"/>
                  </a:lnTo>
                  <a:close/>
                </a:path>
              </a:pathLst>
            </a:custGeom>
            <a:solidFill>
              <a:srgbClr val="EC3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61972" y="4982438"/>
              <a:ext cx="2393950" cy="2632075"/>
            </a:xfrm>
            <a:custGeom>
              <a:avLst/>
              <a:gdLst/>
              <a:ahLst/>
              <a:cxnLst/>
              <a:rect l="l" t="t" r="r" b="b"/>
              <a:pathLst>
                <a:path w="2393950" h="2632075">
                  <a:moveTo>
                    <a:pt x="1196848" y="0"/>
                  </a:moveTo>
                  <a:lnTo>
                    <a:pt x="1148703" y="950"/>
                  </a:lnTo>
                  <a:lnTo>
                    <a:pt x="1101042" y="3777"/>
                  </a:lnTo>
                  <a:lnTo>
                    <a:pt x="1053900" y="8446"/>
                  </a:lnTo>
                  <a:lnTo>
                    <a:pt x="1007313" y="14921"/>
                  </a:lnTo>
                  <a:lnTo>
                    <a:pt x="961316" y="23165"/>
                  </a:lnTo>
                  <a:lnTo>
                    <a:pt x="915945" y="33143"/>
                  </a:lnTo>
                  <a:lnTo>
                    <a:pt x="871236" y="44820"/>
                  </a:lnTo>
                  <a:lnTo>
                    <a:pt x="827224" y="58160"/>
                  </a:lnTo>
                  <a:lnTo>
                    <a:pt x="783946" y="73126"/>
                  </a:lnTo>
                  <a:lnTo>
                    <a:pt x="741437" y="89684"/>
                  </a:lnTo>
                  <a:lnTo>
                    <a:pt x="699732" y="107797"/>
                  </a:lnTo>
                  <a:lnTo>
                    <a:pt x="658868" y="127429"/>
                  </a:lnTo>
                  <a:lnTo>
                    <a:pt x="618880" y="148546"/>
                  </a:lnTo>
                  <a:lnTo>
                    <a:pt x="579805" y="171111"/>
                  </a:lnTo>
                  <a:lnTo>
                    <a:pt x="541676" y="195088"/>
                  </a:lnTo>
                  <a:lnTo>
                    <a:pt x="504532" y="220443"/>
                  </a:lnTo>
                  <a:lnTo>
                    <a:pt x="468406" y="247138"/>
                  </a:lnTo>
                  <a:lnTo>
                    <a:pt x="433335" y="275139"/>
                  </a:lnTo>
                  <a:lnTo>
                    <a:pt x="399354" y="304409"/>
                  </a:lnTo>
                  <a:lnTo>
                    <a:pt x="366500" y="334913"/>
                  </a:lnTo>
                  <a:lnTo>
                    <a:pt x="334808" y="366615"/>
                  </a:lnTo>
                  <a:lnTo>
                    <a:pt x="304314" y="399479"/>
                  </a:lnTo>
                  <a:lnTo>
                    <a:pt x="275053" y="433471"/>
                  </a:lnTo>
                  <a:lnTo>
                    <a:pt x="247061" y="468553"/>
                  </a:lnTo>
                  <a:lnTo>
                    <a:pt x="220374" y="504690"/>
                  </a:lnTo>
                  <a:lnTo>
                    <a:pt x="195028" y="541846"/>
                  </a:lnTo>
                  <a:lnTo>
                    <a:pt x="171058" y="579987"/>
                  </a:lnTo>
                  <a:lnTo>
                    <a:pt x="148500" y="619075"/>
                  </a:lnTo>
                  <a:lnTo>
                    <a:pt x="127390" y="659076"/>
                  </a:lnTo>
                  <a:lnTo>
                    <a:pt x="107763" y="699953"/>
                  </a:lnTo>
                  <a:lnTo>
                    <a:pt x="89656" y="741670"/>
                  </a:lnTo>
                  <a:lnTo>
                    <a:pt x="73103" y="784193"/>
                  </a:lnTo>
                  <a:lnTo>
                    <a:pt x="58142" y="827485"/>
                  </a:lnTo>
                  <a:lnTo>
                    <a:pt x="44806" y="871511"/>
                  </a:lnTo>
                  <a:lnTo>
                    <a:pt x="33133" y="916234"/>
                  </a:lnTo>
                  <a:lnTo>
                    <a:pt x="23158" y="961620"/>
                  </a:lnTo>
                  <a:lnTo>
                    <a:pt x="14916" y="1007632"/>
                  </a:lnTo>
                  <a:lnTo>
                    <a:pt x="8444" y="1054235"/>
                  </a:lnTo>
                  <a:lnTo>
                    <a:pt x="3776" y="1101392"/>
                  </a:lnTo>
                  <a:lnTo>
                    <a:pt x="950" y="1149069"/>
                  </a:lnTo>
                  <a:lnTo>
                    <a:pt x="0" y="1197229"/>
                  </a:lnTo>
                  <a:lnTo>
                    <a:pt x="0" y="2631770"/>
                  </a:lnTo>
                  <a:lnTo>
                    <a:pt x="2393696" y="2631770"/>
                  </a:lnTo>
                  <a:lnTo>
                    <a:pt x="2393696" y="2591955"/>
                  </a:lnTo>
                  <a:lnTo>
                    <a:pt x="2314092" y="2591955"/>
                  </a:lnTo>
                  <a:lnTo>
                    <a:pt x="2314092" y="2552141"/>
                  </a:lnTo>
                  <a:lnTo>
                    <a:pt x="79603" y="2552141"/>
                  </a:lnTo>
                  <a:lnTo>
                    <a:pt x="79603" y="1197229"/>
                  </a:lnTo>
                  <a:lnTo>
                    <a:pt x="80752" y="1146051"/>
                  </a:lnTo>
                  <a:lnTo>
                    <a:pt x="84166" y="1095471"/>
                  </a:lnTo>
                  <a:lnTo>
                    <a:pt x="89797" y="1045536"/>
                  </a:lnTo>
                  <a:lnTo>
                    <a:pt x="97595" y="996296"/>
                  </a:lnTo>
                  <a:lnTo>
                    <a:pt x="107510" y="947798"/>
                  </a:lnTo>
                  <a:lnTo>
                    <a:pt x="119494" y="900092"/>
                  </a:lnTo>
                  <a:lnTo>
                    <a:pt x="133498" y="853224"/>
                  </a:lnTo>
                  <a:lnTo>
                    <a:pt x="149472" y="807245"/>
                  </a:lnTo>
                  <a:lnTo>
                    <a:pt x="167368" y="762201"/>
                  </a:lnTo>
                  <a:lnTo>
                    <a:pt x="187136" y="718142"/>
                  </a:lnTo>
                  <a:lnTo>
                    <a:pt x="208727" y="675115"/>
                  </a:lnTo>
                  <a:lnTo>
                    <a:pt x="232092" y="633170"/>
                  </a:lnTo>
                  <a:lnTo>
                    <a:pt x="257181" y="592354"/>
                  </a:lnTo>
                  <a:lnTo>
                    <a:pt x="283946" y="552715"/>
                  </a:lnTo>
                  <a:lnTo>
                    <a:pt x="312338" y="514303"/>
                  </a:lnTo>
                  <a:lnTo>
                    <a:pt x="342307" y="477166"/>
                  </a:lnTo>
                  <a:lnTo>
                    <a:pt x="373804" y="441351"/>
                  </a:lnTo>
                  <a:lnTo>
                    <a:pt x="406781" y="406908"/>
                  </a:lnTo>
                  <a:lnTo>
                    <a:pt x="441213" y="373921"/>
                  </a:lnTo>
                  <a:lnTo>
                    <a:pt x="477016" y="342413"/>
                  </a:lnTo>
                  <a:lnTo>
                    <a:pt x="514142" y="312434"/>
                  </a:lnTo>
                  <a:lnTo>
                    <a:pt x="552541" y="284033"/>
                  </a:lnTo>
                  <a:lnTo>
                    <a:pt x="592166" y="257259"/>
                  </a:lnTo>
                  <a:lnTo>
                    <a:pt x="632968" y="232161"/>
                  </a:lnTo>
                  <a:lnTo>
                    <a:pt x="674900" y="208788"/>
                  </a:lnTo>
                  <a:lnTo>
                    <a:pt x="717912" y="187189"/>
                  </a:lnTo>
                  <a:lnTo>
                    <a:pt x="761957" y="167414"/>
                  </a:lnTo>
                  <a:lnTo>
                    <a:pt x="806985" y="149512"/>
                  </a:lnTo>
                  <a:lnTo>
                    <a:pt x="852950" y="133532"/>
                  </a:lnTo>
                  <a:lnTo>
                    <a:pt x="899802" y="119522"/>
                  </a:lnTo>
                  <a:lnTo>
                    <a:pt x="947493" y="107534"/>
                  </a:lnTo>
                  <a:lnTo>
                    <a:pt x="995976" y="97614"/>
                  </a:lnTo>
                  <a:lnTo>
                    <a:pt x="1045200" y="89814"/>
                  </a:lnTo>
                  <a:lnTo>
                    <a:pt x="1095120" y="84181"/>
                  </a:lnTo>
                  <a:lnTo>
                    <a:pt x="1145685" y="80765"/>
                  </a:lnTo>
                  <a:lnTo>
                    <a:pt x="1196848" y="79616"/>
                  </a:lnTo>
                  <a:lnTo>
                    <a:pt x="1626328" y="79616"/>
                  </a:lnTo>
                  <a:lnTo>
                    <a:pt x="1609668" y="73126"/>
                  </a:lnTo>
                  <a:lnTo>
                    <a:pt x="1566394" y="58160"/>
                  </a:lnTo>
                  <a:lnTo>
                    <a:pt x="1522388" y="44820"/>
                  </a:lnTo>
                  <a:lnTo>
                    <a:pt x="1477685" y="33143"/>
                  </a:lnTo>
                  <a:lnTo>
                    <a:pt x="1432322" y="23165"/>
                  </a:lnTo>
                  <a:lnTo>
                    <a:pt x="1386334" y="14921"/>
                  </a:lnTo>
                  <a:lnTo>
                    <a:pt x="1339757" y="8446"/>
                  </a:lnTo>
                  <a:lnTo>
                    <a:pt x="1292626" y="3777"/>
                  </a:lnTo>
                  <a:lnTo>
                    <a:pt x="1244978" y="950"/>
                  </a:lnTo>
                  <a:lnTo>
                    <a:pt x="1196848" y="0"/>
                  </a:lnTo>
                  <a:close/>
                </a:path>
                <a:path w="2393950" h="2632075">
                  <a:moveTo>
                    <a:pt x="1626328" y="79616"/>
                  </a:moveTo>
                  <a:lnTo>
                    <a:pt x="1196848" y="79616"/>
                  </a:lnTo>
                  <a:lnTo>
                    <a:pt x="1248008" y="80765"/>
                  </a:lnTo>
                  <a:lnTo>
                    <a:pt x="1298572" y="84181"/>
                  </a:lnTo>
                  <a:lnTo>
                    <a:pt x="1348490" y="89814"/>
                  </a:lnTo>
                  <a:lnTo>
                    <a:pt x="1397714" y="97614"/>
                  </a:lnTo>
                  <a:lnTo>
                    <a:pt x="1446196" y="107534"/>
                  </a:lnTo>
                  <a:lnTo>
                    <a:pt x="1493887" y="119522"/>
                  </a:lnTo>
                  <a:lnTo>
                    <a:pt x="1540740" y="133532"/>
                  </a:lnTo>
                  <a:lnTo>
                    <a:pt x="1586704" y="149512"/>
                  </a:lnTo>
                  <a:lnTo>
                    <a:pt x="1631734" y="167414"/>
                  </a:lnTo>
                  <a:lnTo>
                    <a:pt x="1675779" y="187189"/>
                  </a:lnTo>
                  <a:lnTo>
                    <a:pt x="1718792" y="208788"/>
                  </a:lnTo>
                  <a:lnTo>
                    <a:pt x="1760724" y="232161"/>
                  </a:lnTo>
                  <a:lnTo>
                    <a:pt x="1801527" y="257259"/>
                  </a:lnTo>
                  <a:lnTo>
                    <a:pt x="1841153" y="284033"/>
                  </a:lnTo>
                  <a:lnTo>
                    <a:pt x="1879553" y="312434"/>
                  </a:lnTo>
                  <a:lnTo>
                    <a:pt x="1916678" y="342413"/>
                  </a:lnTo>
                  <a:lnTo>
                    <a:pt x="1952482" y="373921"/>
                  </a:lnTo>
                  <a:lnTo>
                    <a:pt x="1986915" y="406908"/>
                  </a:lnTo>
                  <a:lnTo>
                    <a:pt x="2019891" y="441351"/>
                  </a:lnTo>
                  <a:lnTo>
                    <a:pt x="2051388" y="477166"/>
                  </a:lnTo>
                  <a:lnTo>
                    <a:pt x="2081357" y="514303"/>
                  </a:lnTo>
                  <a:lnTo>
                    <a:pt x="2109749" y="552715"/>
                  </a:lnTo>
                  <a:lnTo>
                    <a:pt x="2136514" y="592354"/>
                  </a:lnTo>
                  <a:lnTo>
                    <a:pt x="2161604" y="633170"/>
                  </a:lnTo>
                  <a:lnTo>
                    <a:pt x="2184968" y="675115"/>
                  </a:lnTo>
                  <a:lnTo>
                    <a:pt x="2206559" y="718142"/>
                  </a:lnTo>
                  <a:lnTo>
                    <a:pt x="2226327" y="762201"/>
                  </a:lnTo>
                  <a:lnTo>
                    <a:pt x="2244223" y="807245"/>
                  </a:lnTo>
                  <a:lnTo>
                    <a:pt x="2260197" y="853224"/>
                  </a:lnTo>
                  <a:lnTo>
                    <a:pt x="2274201" y="900092"/>
                  </a:lnTo>
                  <a:lnTo>
                    <a:pt x="2286185" y="947798"/>
                  </a:lnTo>
                  <a:lnTo>
                    <a:pt x="2296100" y="996296"/>
                  </a:lnTo>
                  <a:lnTo>
                    <a:pt x="2303898" y="1045536"/>
                  </a:lnTo>
                  <a:lnTo>
                    <a:pt x="2309529" y="1095471"/>
                  </a:lnTo>
                  <a:lnTo>
                    <a:pt x="2312943" y="1146051"/>
                  </a:lnTo>
                  <a:lnTo>
                    <a:pt x="2314092" y="1197229"/>
                  </a:lnTo>
                  <a:lnTo>
                    <a:pt x="2314092" y="2591955"/>
                  </a:lnTo>
                  <a:lnTo>
                    <a:pt x="2353894" y="2591955"/>
                  </a:lnTo>
                  <a:lnTo>
                    <a:pt x="2353894" y="2552141"/>
                  </a:lnTo>
                  <a:lnTo>
                    <a:pt x="2393696" y="2552141"/>
                  </a:lnTo>
                  <a:lnTo>
                    <a:pt x="2393696" y="1197229"/>
                  </a:lnTo>
                  <a:lnTo>
                    <a:pt x="2392745" y="1149069"/>
                  </a:lnTo>
                  <a:lnTo>
                    <a:pt x="2389917" y="1101392"/>
                  </a:lnTo>
                  <a:lnTo>
                    <a:pt x="2385248" y="1054235"/>
                  </a:lnTo>
                  <a:lnTo>
                    <a:pt x="2378774" y="1007632"/>
                  </a:lnTo>
                  <a:lnTo>
                    <a:pt x="2370529" y="961620"/>
                  </a:lnTo>
                  <a:lnTo>
                    <a:pt x="2360551" y="916234"/>
                  </a:lnTo>
                  <a:lnTo>
                    <a:pt x="2348874" y="871511"/>
                  </a:lnTo>
                  <a:lnTo>
                    <a:pt x="2335535" y="827485"/>
                  </a:lnTo>
                  <a:lnTo>
                    <a:pt x="2320569" y="784193"/>
                  </a:lnTo>
                  <a:lnTo>
                    <a:pt x="2304012" y="741670"/>
                  </a:lnTo>
                  <a:lnTo>
                    <a:pt x="2285900" y="699953"/>
                  </a:lnTo>
                  <a:lnTo>
                    <a:pt x="2266268" y="659076"/>
                  </a:lnTo>
                  <a:lnTo>
                    <a:pt x="2245153" y="619075"/>
                  </a:lnTo>
                  <a:lnTo>
                    <a:pt x="2222590" y="579987"/>
                  </a:lnTo>
                  <a:lnTo>
                    <a:pt x="2198616" y="541846"/>
                  </a:lnTo>
                  <a:lnTo>
                    <a:pt x="2173264" y="504690"/>
                  </a:lnTo>
                  <a:lnTo>
                    <a:pt x="2146573" y="468553"/>
                  </a:lnTo>
                  <a:lnTo>
                    <a:pt x="2118576" y="433471"/>
                  </a:lnTo>
                  <a:lnTo>
                    <a:pt x="2089311" y="399479"/>
                  </a:lnTo>
                  <a:lnTo>
                    <a:pt x="2058813" y="366615"/>
                  </a:lnTo>
                  <a:lnTo>
                    <a:pt x="2027117" y="334913"/>
                  </a:lnTo>
                  <a:lnTo>
                    <a:pt x="1994259" y="304409"/>
                  </a:lnTo>
                  <a:lnTo>
                    <a:pt x="1960276" y="275139"/>
                  </a:lnTo>
                  <a:lnTo>
                    <a:pt x="1925203" y="247138"/>
                  </a:lnTo>
                  <a:lnTo>
                    <a:pt x="1889075" y="220443"/>
                  </a:lnTo>
                  <a:lnTo>
                    <a:pt x="1851929" y="195088"/>
                  </a:lnTo>
                  <a:lnTo>
                    <a:pt x="1813800" y="171111"/>
                  </a:lnTo>
                  <a:lnTo>
                    <a:pt x="1774724" y="148546"/>
                  </a:lnTo>
                  <a:lnTo>
                    <a:pt x="1734738" y="127429"/>
                  </a:lnTo>
                  <a:lnTo>
                    <a:pt x="1693875" y="107797"/>
                  </a:lnTo>
                  <a:lnTo>
                    <a:pt x="1652173" y="89684"/>
                  </a:lnTo>
                  <a:lnTo>
                    <a:pt x="1626328" y="79616"/>
                  </a:lnTo>
                  <a:close/>
                </a:path>
                <a:path w="2393950" h="2632075">
                  <a:moveTo>
                    <a:pt x="2393696" y="2552141"/>
                  </a:moveTo>
                  <a:lnTo>
                    <a:pt x="2353894" y="2552141"/>
                  </a:lnTo>
                  <a:lnTo>
                    <a:pt x="2353894" y="2591955"/>
                  </a:lnTo>
                  <a:lnTo>
                    <a:pt x="2393696" y="2591955"/>
                  </a:lnTo>
                  <a:lnTo>
                    <a:pt x="2393696" y="2552141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41575" y="5062054"/>
              <a:ext cx="2234565" cy="2472690"/>
            </a:xfrm>
            <a:custGeom>
              <a:avLst/>
              <a:gdLst/>
              <a:ahLst/>
              <a:cxnLst/>
              <a:rect l="l" t="t" r="r" b="b"/>
              <a:pathLst>
                <a:path w="2234565" h="2472690">
                  <a:moveTo>
                    <a:pt x="1117244" y="0"/>
                  </a:moveTo>
                  <a:lnTo>
                    <a:pt x="1066081" y="1149"/>
                  </a:lnTo>
                  <a:lnTo>
                    <a:pt x="1015516" y="4565"/>
                  </a:lnTo>
                  <a:lnTo>
                    <a:pt x="965597" y="10197"/>
                  </a:lnTo>
                  <a:lnTo>
                    <a:pt x="916372" y="17998"/>
                  </a:lnTo>
                  <a:lnTo>
                    <a:pt x="867890" y="27917"/>
                  </a:lnTo>
                  <a:lnTo>
                    <a:pt x="820198" y="39906"/>
                  </a:lnTo>
                  <a:lnTo>
                    <a:pt x="773346" y="53915"/>
                  </a:lnTo>
                  <a:lnTo>
                    <a:pt x="727382" y="69896"/>
                  </a:lnTo>
                  <a:lnTo>
                    <a:pt x="682353" y="87798"/>
                  </a:lnTo>
                  <a:lnTo>
                    <a:pt x="638308" y="107573"/>
                  </a:lnTo>
                  <a:lnTo>
                    <a:pt x="595296" y="129171"/>
                  </a:lnTo>
                  <a:lnTo>
                    <a:pt x="553365" y="152544"/>
                  </a:lnTo>
                  <a:lnTo>
                    <a:pt x="512562" y="177643"/>
                  </a:lnTo>
                  <a:lnTo>
                    <a:pt x="472937" y="204417"/>
                  </a:lnTo>
                  <a:lnTo>
                    <a:pt x="434538" y="232818"/>
                  </a:lnTo>
                  <a:lnTo>
                    <a:pt x="397413" y="262797"/>
                  </a:lnTo>
                  <a:lnTo>
                    <a:pt x="361609" y="294304"/>
                  </a:lnTo>
                  <a:lnTo>
                    <a:pt x="327177" y="327291"/>
                  </a:lnTo>
                  <a:lnTo>
                    <a:pt x="294201" y="361735"/>
                  </a:lnTo>
                  <a:lnTo>
                    <a:pt x="262703" y="397549"/>
                  </a:lnTo>
                  <a:lnTo>
                    <a:pt x="232734" y="434687"/>
                  </a:lnTo>
                  <a:lnTo>
                    <a:pt x="204343" y="473099"/>
                  </a:lnTo>
                  <a:lnTo>
                    <a:pt x="177577" y="512737"/>
                  </a:lnTo>
                  <a:lnTo>
                    <a:pt x="152488" y="553553"/>
                  </a:lnTo>
                  <a:lnTo>
                    <a:pt x="129123" y="595499"/>
                  </a:lnTo>
                  <a:lnTo>
                    <a:pt x="107532" y="638526"/>
                  </a:lnTo>
                  <a:lnTo>
                    <a:pt x="87764" y="682585"/>
                  </a:lnTo>
                  <a:lnTo>
                    <a:pt x="69869" y="727628"/>
                  </a:lnTo>
                  <a:lnTo>
                    <a:pt x="53895" y="773608"/>
                  </a:lnTo>
                  <a:lnTo>
                    <a:pt x="39891" y="820475"/>
                  </a:lnTo>
                  <a:lnTo>
                    <a:pt x="27906" y="868182"/>
                  </a:lnTo>
                  <a:lnTo>
                    <a:pt x="17991" y="916680"/>
                  </a:lnTo>
                  <a:lnTo>
                    <a:pt x="10193" y="965920"/>
                  </a:lnTo>
                  <a:lnTo>
                    <a:pt x="4563" y="1015854"/>
                  </a:lnTo>
                  <a:lnTo>
                    <a:pt x="1149" y="1066434"/>
                  </a:lnTo>
                  <a:lnTo>
                    <a:pt x="0" y="1117612"/>
                  </a:lnTo>
                  <a:lnTo>
                    <a:pt x="0" y="2472524"/>
                  </a:lnTo>
                  <a:lnTo>
                    <a:pt x="2234488" y="2472524"/>
                  </a:lnTo>
                  <a:lnTo>
                    <a:pt x="2234488" y="2224874"/>
                  </a:lnTo>
                  <a:lnTo>
                    <a:pt x="494741" y="2224874"/>
                  </a:lnTo>
                  <a:lnTo>
                    <a:pt x="494741" y="857224"/>
                  </a:lnTo>
                  <a:lnTo>
                    <a:pt x="496166" y="812289"/>
                  </a:lnTo>
                  <a:lnTo>
                    <a:pt x="500399" y="767928"/>
                  </a:lnTo>
                  <a:lnTo>
                    <a:pt x="507372" y="724194"/>
                  </a:lnTo>
                  <a:lnTo>
                    <a:pt x="517017" y="681138"/>
                  </a:lnTo>
                  <a:lnTo>
                    <a:pt x="529268" y="638813"/>
                  </a:lnTo>
                  <a:lnTo>
                    <a:pt x="544059" y="597269"/>
                  </a:lnTo>
                  <a:lnTo>
                    <a:pt x="561321" y="556559"/>
                  </a:lnTo>
                  <a:lnTo>
                    <a:pt x="580988" y="516735"/>
                  </a:lnTo>
                  <a:lnTo>
                    <a:pt x="602993" y="477848"/>
                  </a:lnTo>
                  <a:lnTo>
                    <a:pt x="627269" y="439950"/>
                  </a:lnTo>
                  <a:lnTo>
                    <a:pt x="653749" y="403093"/>
                  </a:lnTo>
                  <a:lnTo>
                    <a:pt x="682366" y="367329"/>
                  </a:lnTo>
                  <a:lnTo>
                    <a:pt x="713054" y="332709"/>
                  </a:lnTo>
                  <a:lnTo>
                    <a:pt x="745744" y="299286"/>
                  </a:lnTo>
                  <a:lnTo>
                    <a:pt x="780370" y="267110"/>
                  </a:lnTo>
                  <a:lnTo>
                    <a:pt x="816866" y="236235"/>
                  </a:lnTo>
                  <a:lnTo>
                    <a:pt x="855164" y="206711"/>
                  </a:lnTo>
                  <a:lnTo>
                    <a:pt x="895196" y="178590"/>
                  </a:lnTo>
                  <a:lnTo>
                    <a:pt x="936897" y="151925"/>
                  </a:lnTo>
                  <a:lnTo>
                    <a:pt x="980199" y="126766"/>
                  </a:lnTo>
                  <a:lnTo>
                    <a:pt x="1025035" y="103167"/>
                  </a:lnTo>
                  <a:lnTo>
                    <a:pt x="1071339" y="81178"/>
                  </a:lnTo>
                  <a:lnTo>
                    <a:pt x="1119043" y="60851"/>
                  </a:lnTo>
                  <a:lnTo>
                    <a:pt x="1168080" y="42238"/>
                  </a:lnTo>
                  <a:lnTo>
                    <a:pt x="1218383" y="25392"/>
                  </a:lnTo>
                  <a:lnTo>
                    <a:pt x="1269885" y="10363"/>
                  </a:lnTo>
                  <a:lnTo>
                    <a:pt x="1232239" y="5802"/>
                  </a:lnTo>
                  <a:lnTo>
                    <a:pt x="1194236" y="2566"/>
                  </a:lnTo>
                  <a:lnTo>
                    <a:pt x="1155898" y="638"/>
                  </a:lnTo>
                  <a:lnTo>
                    <a:pt x="1117244" y="0"/>
                  </a:lnTo>
                  <a:close/>
                </a:path>
              </a:pathLst>
            </a:custGeom>
            <a:solidFill>
              <a:srgbClr val="E7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01774" y="5022240"/>
              <a:ext cx="2314575" cy="2552700"/>
            </a:xfrm>
            <a:custGeom>
              <a:avLst/>
              <a:gdLst/>
              <a:ahLst/>
              <a:cxnLst/>
              <a:rect l="l" t="t" r="r" b="b"/>
              <a:pathLst>
                <a:path w="2314575" h="2552700">
                  <a:moveTo>
                    <a:pt x="1157046" y="0"/>
                  </a:moveTo>
                  <a:lnTo>
                    <a:pt x="1109352" y="965"/>
                  </a:lnTo>
                  <a:lnTo>
                    <a:pt x="1062149" y="3836"/>
                  </a:lnTo>
                  <a:lnTo>
                    <a:pt x="1015474" y="8577"/>
                  </a:lnTo>
                  <a:lnTo>
                    <a:pt x="969365" y="15148"/>
                  </a:lnTo>
                  <a:lnTo>
                    <a:pt x="923859" y="23514"/>
                  </a:lnTo>
                  <a:lnTo>
                    <a:pt x="878992" y="33637"/>
                  </a:lnTo>
                  <a:lnTo>
                    <a:pt x="834802" y="45480"/>
                  </a:lnTo>
                  <a:lnTo>
                    <a:pt x="791327" y="59006"/>
                  </a:lnTo>
                  <a:lnTo>
                    <a:pt x="748603" y="74177"/>
                  </a:lnTo>
                  <a:lnTo>
                    <a:pt x="706668" y="90956"/>
                  </a:lnTo>
                  <a:lnTo>
                    <a:pt x="665559" y="109306"/>
                  </a:lnTo>
                  <a:lnTo>
                    <a:pt x="625313" y="129189"/>
                  </a:lnTo>
                  <a:lnTo>
                    <a:pt x="585968" y="150570"/>
                  </a:lnTo>
                  <a:lnTo>
                    <a:pt x="547560" y="173409"/>
                  </a:lnTo>
                  <a:lnTo>
                    <a:pt x="510127" y="197670"/>
                  </a:lnTo>
                  <a:lnTo>
                    <a:pt x="473706" y="223316"/>
                  </a:lnTo>
                  <a:lnTo>
                    <a:pt x="438335" y="250309"/>
                  </a:lnTo>
                  <a:lnTo>
                    <a:pt x="404050" y="278613"/>
                  </a:lnTo>
                  <a:lnTo>
                    <a:pt x="370888" y="308190"/>
                  </a:lnTo>
                  <a:lnTo>
                    <a:pt x="338888" y="339002"/>
                  </a:lnTo>
                  <a:lnTo>
                    <a:pt x="308086" y="371013"/>
                  </a:lnTo>
                  <a:lnTo>
                    <a:pt x="278519" y="404186"/>
                  </a:lnTo>
                  <a:lnTo>
                    <a:pt x="250225" y="438482"/>
                  </a:lnTo>
                  <a:lnTo>
                    <a:pt x="223240" y="473865"/>
                  </a:lnTo>
                  <a:lnTo>
                    <a:pt x="197603" y="510298"/>
                  </a:lnTo>
                  <a:lnTo>
                    <a:pt x="173350" y="547744"/>
                  </a:lnTo>
                  <a:lnTo>
                    <a:pt x="150518" y="586164"/>
                  </a:lnTo>
                  <a:lnTo>
                    <a:pt x="129146" y="625522"/>
                  </a:lnTo>
                  <a:lnTo>
                    <a:pt x="109269" y="665781"/>
                  </a:lnTo>
                  <a:lnTo>
                    <a:pt x="90925" y="706904"/>
                  </a:lnTo>
                  <a:lnTo>
                    <a:pt x="74152" y="748853"/>
                  </a:lnTo>
                  <a:lnTo>
                    <a:pt x="58986" y="791590"/>
                  </a:lnTo>
                  <a:lnTo>
                    <a:pt x="45465" y="835080"/>
                  </a:lnTo>
                  <a:lnTo>
                    <a:pt x="33626" y="879284"/>
                  </a:lnTo>
                  <a:lnTo>
                    <a:pt x="23506" y="924165"/>
                  </a:lnTo>
                  <a:lnTo>
                    <a:pt x="15143" y="969686"/>
                  </a:lnTo>
                  <a:lnTo>
                    <a:pt x="8574" y="1015810"/>
                  </a:lnTo>
                  <a:lnTo>
                    <a:pt x="3835" y="1062500"/>
                  </a:lnTo>
                  <a:lnTo>
                    <a:pt x="965" y="1109718"/>
                  </a:lnTo>
                  <a:lnTo>
                    <a:pt x="0" y="1157427"/>
                  </a:lnTo>
                  <a:lnTo>
                    <a:pt x="0" y="2552153"/>
                  </a:lnTo>
                  <a:lnTo>
                    <a:pt x="2314092" y="2552153"/>
                  </a:lnTo>
                  <a:lnTo>
                    <a:pt x="2314092" y="2512339"/>
                  </a:lnTo>
                  <a:lnTo>
                    <a:pt x="39801" y="2512339"/>
                  </a:lnTo>
                  <a:lnTo>
                    <a:pt x="39801" y="1157427"/>
                  </a:lnTo>
                  <a:lnTo>
                    <a:pt x="40950" y="1106249"/>
                  </a:lnTo>
                  <a:lnTo>
                    <a:pt x="44365" y="1055669"/>
                  </a:lnTo>
                  <a:lnTo>
                    <a:pt x="49995" y="1005734"/>
                  </a:lnTo>
                  <a:lnTo>
                    <a:pt x="57793" y="956494"/>
                  </a:lnTo>
                  <a:lnTo>
                    <a:pt x="67708" y="907996"/>
                  </a:lnTo>
                  <a:lnTo>
                    <a:pt x="79692" y="860290"/>
                  </a:lnTo>
                  <a:lnTo>
                    <a:pt x="93696" y="813422"/>
                  </a:lnTo>
                  <a:lnTo>
                    <a:pt x="109671" y="767442"/>
                  </a:lnTo>
                  <a:lnTo>
                    <a:pt x="127566" y="722398"/>
                  </a:lnTo>
                  <a:lnTo>
                    <a:pt x="147334" y="678338"/>
                  </a:lnTo>
                  <a:lnTo>
                    <a:pt x="168925" y="635311"/>
                  </a:lnTo>
                  <a:lnTo>
                    <a:pt x="192290" y="593364"/>
                  </a:lnTo>
                  <a:lnTo>
                    <a:pt x="217379" y="552547"/>
                  </a:lnTo>
                  <a:lnTo>
                    <a:pt x="244144" y="512908"/>
                  </a:lnTo>
                  <a:lnTo>
                    <a:pt x="272536" y="474494"/>
                  </a:lnTo>
                  <a:lnTo>
                    <a:pt x="302505" y="437355"/>
                  </a:lnTo>
                  <a:lnTo>
                    <a:pt x="334002" y="401539"/>
                  </a:lnTo>
                  <a:lnTo>
                    <a:pt x="366979" y="367093"/>
                  </a:lnTo>
                  <a:lnTo>
                    <a:pt x="401411" y="334108"/>
                  </a:lnTo>
                  <a:lnTo>
                    <a:pt x="437214" y="302603"/>
                  </a:lnTo>
                  <a:lnTo>
                    <a:pt x="474340" y="272625"/>
                  </a:lnTo>
                  <a:lnTo>
                    <a:pt x="512739" y="244225"/>
                  </a:lnTo>
                  <a:lnTo>
                    <a:pt x="552364" y="217452"/>
                  </a:lnTo>
                  <a:lnTo>
                    <a:pt x="593167" y="192355"/>
                  </a:lnTo>
                  <a:lnTo>
                    <a:pt x="635098" y="168983"/>
                  </a:lnTo>
                  <a:lnTo>
                    <a:pt x="678110" y="147385"/>
                  </a:lnTo>
                  <a:lnTo>
                    <a:pt x="722155" y="127611"/>
                  </a:lnTo>
                  <a:lnTo>
                    <a:pt x="767184" y="109709"/>
                  </a:lnTo>
                  <a:lnTo>
                    <a:pt x="813148" y="93729"/>
                  </a:lnTo>
                  <a:lnTo>
                    <a:pt x="860000" y="79720"/>
                  </a:lnTo>
                  <a:lnTo>
                    <a:pt x="907692" y="67732"/>
                  </a:lnTo>
                  <a:lnTo>
                    <a:pt x="956174" y="57812"/>
                  </a:lnTo>
                  <a:lnTo>
                    <a:pt x="1005399" y="50012"/>
                  </a:lnTo>
                  <a:lnTo>
                    <a:pt x="1055318" y="44379"/>
                  </a:lnTo>
                  <a:lnTo>
                    <a:pt x="1105883" y="40964"/>
                  </a:lnTo>
                  <a:lnTo>
                    <a:pt x="1157046" y="39814"/>
                  </a:lnTo>
                  <a:lnTo>
                    <a:pt x="1350084" y="39814"/>
                  </a:lnTo>
                  <a:lnTo>
                    <a:pt x="1357893" y="37904"/>
                  </a:lnTo>
                  <a:lnTo>
                    <a:pt x="1382332" y="32395"/>
                  </a:lnTo>
                  <a:lnTo>
                    <a:pt x="1406994" y="27279"/>
                  </a:lnTo>
                  <a:lnTo>
                    <a:pt x="1358364" y="17639"/>
                  </a:lnTo>
                  <a:lnTo>
                    <a:pt x="1308987" y="10023"/>
                  </a:lnTo>
                  <a:lnTo>
                    <a:pt x="1258930" y="4500"/>
                  </a:lnTo>
                  <a:lnTo>
                    <a:pt x="1208261" y="1136"/>
                  </a:lnTo>
                  <a:lnTo>
                    <a:pt x="1157046" y="0"/>
                  </a:lnTo>
                  <a:close/>
                </a:path>
                <a:path w="2314575" h="2552700">
                  <a:moveTo>
                    <a:pt x="2314092" y="2264689"/>
                  </a:moveTo>
                  <a:lnTo>
                    <a:pt x="2274290" y="2264689"/>
                  </a:lnTo>
                  <a:lnTo>
                    <a:pt x="2274290" y="2512339"/>
                  </a:lnTo>
                  <a:lnTo>
                    <a:pt x="2314092" y="2512339"/>
                  </a:lnTo>
                  <a:lnTo>
                    <a:pt x="2314092" y="2264689"/>
                  </a:lnTo>
                  <a:close/>
                </a:path>
                <a:path w="2314575" h="2552700">
                  <a:moveTo>
                    <a:pt x="1350084" y="39814"/>
                  </a:moveTo>
                  <a:lnTo>
                    <a:pt x="1157046" y="39814"/>
                  </a:lnTo>
                  <a:lnTo>
                    <a:pt x="1195700" y="40453"/>
                  </a:lnTo>
                  <a:lnTo>
                    <a:pt x="1234038" y="42381"/>
                  </a:lnTo>
                  <a:lnTo>
                    <a:pt x="1272040" y="45617"/>
                  </a:lnTo>
                  <a:lnTo>
                    <a:pt x="1309687" y="50177"/>
                  </a:lnTo>
                  <a:lnTo>
                    <a:pt x="1333678" y="43826"/>
                  </a:lnTo>
                  <a:lnTo>
                    <a:pt x="1350084" y="39814"/>
                  </a:lnTo>
                  <a:close/>
                </a:path>
              </a:pathLst>
            </a:custGeom>
            <a:solidFill>
              <a:srgbClr val="040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0437" y="5215750"/>
              <a:ext cx="1457325" cy="1029335"/>
            </a:xfrm>
            <a:custGeom>
              <a:avLst/>
              <a:gdLst/>
              <a:ahLst/>
              <a:cxnLst/>
              <a:rect l="l" t="t" r="r" b="b"/>
              <a:pathLst>
                <a:path w="1457325" h="1029335">
                  <a:moveTo>
                    <a:pt x="728383" y="0"/>
                  </a:moveTo>
                  <a:lnTo>
                    <a:pt x="671470" y="1547"/>
                  </a:lnTo>
                  <a:lnTo>
                    <a:pt x="615754" y="6114"/>
                  </a:lnTo>
                  <a:lnTo>
                    <a:pt x="561396" y="13586"/>
                  </a:lnTo>
                  <a:lnTo>
                    <a:pt x="508558" y="23849"/>
                  </a:lnTo>
                  <a:lnTo>
                    <a:pt x="457403" y="36788"/>
                  </a:lnTo>
                  <a:lnTo>
                    <a:pt x="408093" y="52288"/>
                  </a:lnTo>
                  <a:lnTo>
                    <a:pt x="360789" y="70236"/>
                  </a:lnTo>
                  <a:lnTo>
                    <a:pt x="315653" y="90516"/>
                  </a:lnTo>
                  <a:lnTo>
                    <a:pt x="272849" y="113016"/>
                  </a:lnTo>
                  <a:lnTo>
                    <a:pt x="232538" y="137619"/>
                  </a:lnTo>
                  <a:lnTo>
                    <a:pt x="194881" y="164212"/>
                  </a:lnTo>
                  <a:lnTo>
                    <a:pt x="160042" y="192680"/>
                  </a:lnTo>
                  <a:lnTo>
                    <a:pt x="128182" y="222910"/>
                  </a:lnTo>
                  <a:lnTo>
                    <a:pt x="99463" y="254786"/>
                  </a:lnTo>
                  <a:lnTo>
                    <a:pt x="74047" y="288194"/>
                  </a:lnTo>
                  <a:lnTo>
                    <a:pt x="52097" y="323020"/>
                  </a:lnTo>
                  <a:lnTo>
                    <a:pt x="33774" y="359150"/>
                  </a:lnTo>
                  <a:lnTo>
                    <a:pt x="19241" y="396468"/>
                  </a:lnTo>
                  <a:lnTo>
                    <a:pt x="8659" y="434861"/>
                  </a:lnTo>
                  <a:lnTo>
                    <a:pt x="2191" y="474214"/>
                  </a:lnTo>
                  <a:lnTo>
                    <a:pt x="0" y="514413"/>
                  </a:lnTo>
                  <a:lnTo>
                    <a:pt x="2191" y="554610"/>
                  </a:lnTo>
                  <a:lnTo>
                    <a:pt x="8659" y="593962"/>
                  </a:lnTo>
                  <a:lnTo>
                    <a:pt x="19241" y="632353"/>
                  </a:lnTo>
                  <a:lnTo>
                    <a:pt x="33774" y="669671"/>
                  </a:lnTo>
                  <a:lnTo>
                    <a:pt x="52097" y="705799"/>
                  </a:lnTo>
                  <a:lnTo>
                    <a:pt x="74047" y="740624"/>
                  </a:lnTo>
                  <a:lnTo>
                    <a:pt x="99463" y="774031"/>
                  </a:lnTo>
                  <a:lnTo>
                    <a:pt x="128182" y="805906"/>
                  </a:lnTo>
                  <a:lnTo>
                    <a:pt x="160042" y="836135"/>
                  </a:lnTo>
                  <a:lnTo>
                    <a:pt x="194881" y="864603"/>
                  </a:lnTo>
                  <a:lnTo>
                    <a:pt x="232538" y="891196"/>
                  </a:lnTo>
                  <a:lnTo>
                    <a:pt x="272849" y="915799"/>
                  </a:lnTo>
                  <a:lnTo>
                    <a:pt x="315653" y="938298"/>
                  </a:lnTo>
                  <a:lnTo>
                    <a:pt x="360789" y="958578"/>
                  </a:lnTo>
                  <a:lnTo>
                    <a:pt x="408093" y="976526"/>
                  </a:lnTo>
                  <a:lnTo>
                    <a:pt x="457403" y="992026"/>
                  </a:lnTo>
                  <a:lnTo>
                    <a:pt x="508558" y="1004964"/>
                  </a:lnTo>
                  <a:lnTo>
                    <a:pt x="561396" y="1015227"/>
                  </a:lnTo>
                  <a:lnTo>
                    <a:pt x="615754" y="1022699"/>
                  </a:lnTo>
                  <a:lnTo>
                    <a:pt x="671470" y="1027266"/>
                  </a:lnTo>
                  <a:lnTo>
                    <a:pt x="728383" y="1028814"/>
                  </a:lnTo>
                  <a:lnTo>
                    <a:pt x="785321" y="1027266"/>
                  </a:lnTo>
                  <a:lnTo>
                    <a:pt x="841059" y="1022699"/>
                  </a:lnTo>
                  <a:lnTo>
                    <a:pt x="895433" y="1015227"/>
                  </a:lnTo>
                  <a:lnTo>
                    <a:pt x="948283" y="1004964"/>
                  </a:lnTo>
                  <a:lnTo>
                    <a:pt x="999446" y="992026"/>
                  </a:lnTo>
                  <a:lnTo>
                    <a:pt x="1048762" y="976526"/>
                  </a:lnTo>
                  <a:lnTo>
                    <a:pt x="1096067" y="958578"/>
                  </a:lnTo>
                  <a:lnTo>
                    <a:pt x="1141201" y="938298"/>
                  </a:lnTo>
                  <a:lnTo>
                    <a:pt x="1184001" y="915799"/>
                  </a:lnTo>
                  <a:lnTo>
                    <a:pt x="1224307" y="891196"/>
                  </a:lnTo>
                  <a:lnTo>
                    <a:pt x="1261956" y="864603"/>
                  </a:lnTo>
                  <a:lnTo>
                    <a:pt x="1296787" y="836135"/>
                  </a:lnTo>
                  <a:lnTo>
                    <a:pt x="1328638" y="805906"/>
                  </a:lnTo>
                  <a:lnTo>
                    <a:pt x="1357348" y="774031"/>
                  </a:lnTo>
                  <a:lnTo>
                    <a:pt x="1382754" y="740624"/>
                  </a:lnTo>
                  <a:lnTo>
                    <a:pt x="1404695" y="705799"/>
                  </a:lnTo>
                  <a:lnTo>
                    <a:pt x="1423009" y="669671"/>
                  </a:lnTo>
                  <a:lnTo>
                    <a:pt x="1437535" y="632353"/>
                  </a:lnTo>
                  <a:lnTo>
                    <a:pt x="1448111" y="593962"/>
                  </a:lnTo>
                  <a:lnTo>
                    <a:pt x="1454575" y="554610"/>
                  </a:lnTo>
                  <a:lnTo>
                    <a:pt x="1456766" y="514413"/>
                  </a:lnTo>
                  <a:lnTo>
                    <a:pt x="1454575" y="474214"/>
                  </a:lnTo>
                  <a:lnTo>
                    <a:pt x="1448111" y="434861"/>
                  </a:lnTo>
                  <a:lnTo>
                    <a:pt x="1437535" y="396468"/>
                  </a:lnTo>
                  <a:lnTo>
                    <a:pt x="1423009" y="359150"/>
                  </a:lnTo>
                  <a:lnTo>
                    <a:pt x="1404695" y="323020"/>
                  </a:lnTo>
                  <a:lnTo>
                    <a:pt x="1382754" y="288194"/>
                  </a:lnTo>
                  <a:lnTo>
                    <a:pt x="1357348" y="254786"/>
                  </a:lnTo>
                  <a:lnTo>
                    <a:pt x="1328638" y="222910"/>
                  </a:lnTo>
                  <a:lnTo>
                    <a:pt x="1296787" y="192680"/>
                  </a:lnTo>
                  <a:lnTo>
                    <a:pt x="1261956" y="164212"/>
                  </a:lnTo>
                  <a:lnTo>
                    <a:pt x="1224307" y="137619"/>
                  </a:lnTo>
                  <a:lnTo>
                    <a:pt x="1184001" y="113016"/>
                  </a:lnTo>
                  <a:lnTo>
                    <a:pt x="1141201" y="90516"/>
                  </a:lnTo>
                  <a:lnTo>
                    <a:pt x="1096067" y="70236"/>
                  </a:lnTo>
                  <a:lnTo>
                    <a:pt x="1048762" y="52288"/>
                  </a:lnTo>
                  <a:lnTo>
                    <a:pt x="999446" y="36788"/>
                  </a:lnTo>
                  <a:lnTo>
                    <a:pt x="948283" y="23849"/>
                  </a:lnTo>
                  <a:lnTo>
                    <a:pt x="895433" y="13586"/>
                  </a:lnTo>
                  <a:lnTo>
                    <a:pt x="841059" y="6114"/>
                  </a:lnTo>
                  <a:lnTo>
                    <a:pt x="785321" y="1547"/>
                  </a:lnTo>
                  <a:lnTo>
                    <a:pt x="728383" y="0"/>
                  </a:lnTo>
                  <a:close/>
                </a:path>
              </a:pathLst>
            </a:custGeom>
            <a:solidFill>
              <a:srgbClr val="F06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67027" y="4792713"/>
              <a:ext cx="3383915" cy="1275080"/>
            </a:xfrm>
            <a:custGeom>
              <a:avLst/>
              <a:gdLst/>
              <a:ahLst/>
              <a:cxnLst/>
              <a:rect l="l" t="t" r="r" b="b"/>
              <a:pathLst>
                <a:path w="3383915" h="1275079">
                  <a:moveTo>
                    <a:pt x="433247" y="1195451"/>
                  </a:moveTo>
                  <a:lnTo>
                    <a:pt x="0" y="1195451"/>
                  </a:lnTo>
                  <a:lnTo>
                    <a:pt x="0" y="1275080"/>
                  </a:lnTo>
                  <a:lnTo>
                    <a:pt x="433247" y="1275080"/>
                  </a:lnTo>
                  <a:lnTo>
                    <a:pt x="433247" y="1195451"/>
                  </a:lnTo>
                  <a:close/>
                </a:path>
                <a:path w="3383915" h="1275079">
                  <a:moveTo>
                    <a:pt x="821918" y="324497"/>
                  </a:moveTo>
                  <a:lnTo>
                    <a:pt x="512851" y="20904"/>
                  </a:lnTo>
                  <a:lnTo>
                    <a:pt x="456933" y="77635"/>
                  </a:lnTo>
                  <a:lnTo>
                    <a:pt x="766000" y="381228"/>
                  </a:lnTo>
                  <a:lnTo>
                    <a:pt x="821918" y="324497"/>
                  </a:lnTo>
                  <a:close/>
                </a:path>
                <a:path w="3383915" h="1275079">
                  <a:moveTo>
                    <a:pt x="2905760" y="55740"/>
                  </a:moveTo>
                  <a:lnTo>
                    <a:pt x="2848838" y="0"/>
                  </a:lnTo>
                  <a:lnTo>
                    <a:pt x="2545346" y="309168"/>
                  </a:lnTo>
                  <a:lnTo>
                    <a:pt x="2602065" y="364909"/>
                  </a:lnTo>
                  <a:lnTo>
                    <a:pt x="2905760" y="55740"/>
                  </a:lnTo>
                  <a:close/>
                </a:path>
                <a:path w="3383915" h="1275079">
                  <a:moveTo>
                    <a:pt x="3383584" y="1195451"/>
                  </a:moveTo>
                  <a:lnTo>
                    <a:pt x="2950337" y="1195451"/>
                  </a:lnTo>
                  <a:lnTo>
                    <a:pt x="2950337" y="1275080"/>
                  </a:lnTo>
                  <a:lnTo>
                    <a:pt x="3383584" y="1275080"/>
                  </a:lnTo>
                  <a:lnTo>
                    <a:pt x="3383584" y="1195451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36848" y="5445074"/>
              <a:ext cx="473709" cy="1703070"/>
            </a:xfrm>
            <a:custGeom>
              <a:avLst/>
              <a:gdLst/>
              <a:ahLst/>
              <a:cxnLst/>
              <a:rect l="l" t="t" r="r" b="b"/>
              <a:pathLst>
                <a:path w="473710" h="1703070">
                  <a:moveTo>
                    <a:pt x="334327" y="583766"/>
                  </a:moveTo>
                  <a:lnTo>
                    <a:pt x="334327" y="1702498"/>
                  </a:lnTo>
                  <a:lnTo>
                    <a:pt x="473646" y="1702498"/>
                  </a:lnTo>
                  <a:lnTo>
                    <a:pt x="473646" y="585495"/>
                  </a:lnTo>
                  <a:lnTo>
                    <a:pt x="334530" y="585495"/>
                  </a:lnTo>
                  <a:lnTo>
                    <a:pt x="334327" y="583766"/>
                  </a:lnTo>
                  <a:close/>
                </a:path>
                <a:path w="473710" h="1703070">
                  <a:moveTo>
                    <a:pt x="403987" y="581304"/>
                  </a:moveTo>
                  <a:lnTo>
                    <a:pt x="334327" y="581304"/>
                  </a:lnTo>
                  <a:lnTo>
                    <a:pt x="334327" y="583766"/>
                  </a:lnTo>
                  <a:lnTo>
                    <a:pt x="334530" y="585495"/>
                  </a:lnTo>
                  <a:lnTo>
                    <a:pt x="403987" y="581304"/>
                  </a:lnTo>
                  <a:close/>
                </a:path>
                <a:path w="473710" h="1703070">
                  <a:moveTo>
                    <a:pt x="473646" y="581304"/>
                  </a:moveTo>
                  <a:lnTo>
                    <a:pt x="403987" y="581304"/>
                  </a:lnTo>
                  <a:lnTo>
                    <a:pt x="334530" y="585495"/>
                  </a:lnTo>
                  <a:lnTo>
                    <a:pt x="473646" y="585495"/>
                  </a:lnTo>
                  <a:lnTo>
                    <a:pt x="473646" y="581304"/>
                  </a:lnTo>
                  <a:close/>
                </a:path>
                <a:path w="473710" h="1703070">
                  <a:moveTo>
                    <a:pt x="218779" y="101930"/>
                  </a:moveTo>
                  <a:lnTo>
                    <a:pt x="11341" y="101930"/>
                  </a:lnTo>
                  <a:lnTo>
                    <a:pt x="190" y="129413"/>
                  </a:lnTo>
                  <a:lnTo>
                    <a:pt x="0" y="129413"/>
                  </a:lnTo>
                  <a:lnTo>
                    <a:pt x="51911" y="155909"/>
                  </a:lnTo>
                  <a:lnTo>
                    <a:pt x="104298" y="189790"/>
                  </a:lnTo>
                  <a:lnTo>
                    <a:pt x="163982" y="238099"/>
                  </a:lnTo>
                  <a:lnTo>
                    <a:pt x="194245" y="267825"/>
                  </a:lnTo>
                  <a:lnTo>
                    <a:pt x="223578" y="301231"/>
                  </a:lnTo>
                  <a:lnTo>
                    <a:pt x="251123" y="338408"/>
                  </a:lnTo>
                  <a:lnTo>
                    <a:pt x="276021" y="379450"/>
                  </a:lnTo>
                  <a:lnTo>
                    <a:pt x="297563" y="424293"/>
                  </a:lnTo>
                  <a:lnTo>
                    <a:pt x="315053" y="473357"/>
                  </a:lnTo>
                  <a:lnTo>
                    <a:pt x="327655" y="526979"/>
                  </a:lnTo>
                  <a:lnTo>
                    <a:pt x="334327" y="583766"/>
                  </a:lnTo>
                  <a:lnTo>
                    <a:pt x="334327" y="581304"/>
                  </a:lnTo>
                  <a:lnTo>
                    <a:pt x="473646" y="581304"/>
                  </a:lnTo>
                  <a:lnTo>
                    <a:pt x="473646" y="579323"/>
                  </a:lnTo>
                  <a:lnTo>
                    <a:pt x="468442" y="526269"/>
                  </a:lnTo>
                  <a:lnTo>
                    <a:pt x="459843" y="477838"/>
                  </a:lnTo>
                  <a:lnTo>
                    <a:pt x="447994" y="431874"/>
                  </a:lnTo>
                  <a:lnTo>
                    <a:pt x="433241" y="388415"/>
                  </a:lnTo>
                  <a:lnTo>
                    <a:pt x="415933" y="347500"/>
                  </a:lnTo>
                  <a:lnTo>
                    <a:pt x="396417" y="309168"/>
                  </a:lnTo>
                  <a:lnTo>
                    <a:pt x="363864" y="256413"/>
                  </a:lnTo>
                  <a:lnTo>
                    <a:pt x="328431" y="209280"/>
                  </a:lnTo>
                  <a:lnTo>
                    <a:pt x="291218" y="167554"/>
                  </a:lnTo>
                  <a:lnTo>
                    <a:pt x="253325" y="131020"/>
                  </a:lnTo>
                  <a:lnTo>
                    <a:pt x="251416" y="129413"/>
                  </a:lnTo>
                  <a:lnTo>
                    <a:pt x="190" y="129413"/>
                  </a:lnTo>
                  <a:lnTo>
                    <a:pt x="8089" y="109809"/>
                  </a:lnTo>
                  <a:lnTo>
                    <a:pt x="228136" y="109809"/>
                  </a:lnTo>
                  <a:lnTo>
                    <a:pt x="218779" y="101930"/>
                  </a:lnTo>
                  <a:close/>
                </a:path>
                <a:path w="473710" h="1703070">
                  <a:moveTo>
                    <a:pt x="11341" y="101930"/>
                  </a:moveTo>
                  <a:lnTo>
                    <a:pt x="8089" y="109809"/>
                  </a:lnTo>
                  <a:lnTo>
                    <a:pt x="190" y="129413"/>
                  </a:lnTo>
                  <a:lnTo>
                    <a:pt x="11341" y="101930"/>
                  </a:lnTo>
                  <a:close/>
                </a:path>
                <a:path w="473710" h="1703070">
                  <a:moveTo>
                    <a:pt x="52336" y="0"/>
                  </a:moveTo>
                  <a:lnTo>
                    <a:pt x="8089" y="109809"/>
                  </a:lnTo>
                  <a:lnTo>
                    <a:pt x="11341" y="101930"/>
                  </a:lnTo>
                  <a:lnTo>
                    <a:pt x="218779" y="101930"/>
                  </a:lnTo>
                  <a:lnTo>
                    <a:pt x="179895" y="72669"/>
                  </a:lnTo>
                  <a:lnTo>
                    <a:pt x="131085" y="40880"/>
                  </a:lnTo>
                  <a:lnTo>
                    <a:pt x="91341" y="18570"/>
                  </a:lnTo>
                  <a:lnTo>
                    <a:pt x="63984" y="5143"/>
                  </a:lnTo>
                  <a:lnTo>
                    <a:pt x="5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367053" y="2725758"/>
            <a:ext cx="427134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200" dirty="0">
                <a:solidFill>
                  <a:srgbClr val="FF7016"/>
                </a:solidFill>
                <a:latin typeface="Ariel"/>
                <a:cs typeface="Trebuchet MS"/>
              </a:rPr>
              <a:t>Ik bel mijn huisarts of verpleegkundige  dezelfde dag als:</a:t>
            </a:r>
            <a:endParaRPr sz="3200" dirty="0">
              <a:solidFill>
                <a:srgbClr val="FF7016"/>
              </a:solidFill>
              <a:latin typeface="Ariel"/>
              <a:cs typeface="Trebuchet MS"/>
            </a:endParaRPr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397FF557-0971-48A9-7549-4182AF68E858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BEB6CF9-215C-81FE-6F10-5980EACC1C71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B4AF4744-C097-F7C0-39C7-63A9FF1A1C00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Alarmtekens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4" name="object 31">
            <a:extLst>
              <a:ext uri="{FF2B5EF4-FFF2-40B4-BE49-F238E27FC236}">
                <a16:creationId xmlns:a16="http://schemas.microsoft.com/office/drawing/2014/main" id="{C3664790-C2D1-2FE6-F554-87BBEC90A223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5" name="object 32">
              <a:extLst>
                <a:ext uri="{FF2B5EF4-FFF2-40B4-BE49-F238E27FC236}">
                  <a16:creationId xmlns:a16="http://schemas.microsoft.com/office/drawing/2014/main" id="{76799265-8904-5715-640E-4E79456A0298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6" name="object 33">
              <a:extLst>
                <a:ext uri="{FF2B5EF4-FFF2-40B4-BE49-F238E27FC236}">
                  <a16:creationId xmlns:a16="http://schemas.microsoft.com/office/drawing/2014/main" id="{E6B5B98E-F7E6-4FB9-E96F-E0855BE8A0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7" name="object 34">
              <a:extLst>
                <a:ext uri="{FF2B5EF4-FFF2-40B4-BE49-F238E27FC236}">
                  <a16:creationId xmlns:a16="http://schemas.microsoft.com/office/drawing/2014/main" id="{1BE02B5A-225B-91D5-A0F2-5DF04E5D1036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8" name="Ovaal 17">
            <a:extLst>
              <a:ext uri="{FF2B5EF4-FFF2-40B4-BE49-F238E27FC236}">
                <a16:creationId xmlns:a16="http://schemas.microsoft.com/office/drawing/2014/main" id="{D938E6AC-8DF1-7C25-8E29-06716231ABEE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57ABD4B6-0DE5-C3FF-97DB-CC48B5C74DB6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0CBD23FB-14B1-1448-7489-BFE43254464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3718560">
              <a:lnSpc>
                <a:spcPct val="100000"/>
              </a:lnSpc>
              <a:spcBef>
                <a:spcPts val="100"/>
              </a:spcBef>
            </a:pPr>
            <a:r>
              <a:rPr spc="-10"/>
              <a:t>Alarmtekens</a:t>
            </a:r>
          </a:p>
        </p:txBody>
      </p:sp>
      <p:sp>
        <p:nvSpPr>
          <p:cNvPr id="43" name="object 29">
            <a:extLst>
              <a:ext uri="{FF2B5EF4-FFF2-40B4-BE49-F238E27FC236}">
                <a16:creationId xmlns:a16="http://schemas.microsoft.com/office/drawing/2014/main" id="{906C578E-8653-D935-C8CF-D65440E8D7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30812" y="4509879"/>
            <a:ext cx="8815614" cy="258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endParaRPr lang="nl-BE" sz="1800" b="0" i="0" u="none" strike="noStrike" baseline="0" dirty="0">
              <a:solidFill>
                <a:srgbClr val="000000"/>
              </a:solidFill>
              <a:latin typeface="Ariel"/>
            </a:endParaRPr>
          </a:p>
          <a:p>
            <a:pPr algn="just"/>
            <a:r>
              <a:rPr lang="nl-BE" spc="-10" dirty="0">
                <a:latin typeface="Ariel"/>
              </a:rPr>
              <a:t>Ik pijn op de borst heb die niet stopt</a:t>
            </a:r>
          </a:p>
          <a:p>
            <a:pPr algn="just"/>
            <a:r>
              <a:rPr lang="nl-BE" spc="-10" dirty="0">
                <a:latin typeface="Ariel"/>
              </a:rPr>
              <a:t>Ik erg moeilijk kan ademen</a:t>
            </a:r>
          </a:p>
          <a:p>
            <a:pPr algn="just"/>
            <a:r>
              <a:rPr lang="nl-BE" spc="-10" dirty="0">
                <a:latin typeface="Ariel"/>
              </a:rPr>
              <a:t>Ik flauw val</a:t>
            </a:r>
            <a:endParaRPr spc="-10" dirty="0">
              <a:latin typeface="Ari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3552" y="4430001"/>
            <a:ext cx="80010" cy="433705"/>
          </a:xfrm>
          <a:custGeom>
            <a:avLst/>
            <a:gdLst/>
            <a:ahLst/>
            <a:cxnLst/>
            <a:rect l="l" t="t" r="r" b="b"/>
            <a:pathLst>
              <a:path w="80010" h="433704">
                <a:moveTo>
                  <a:pt x="79603" y="0"/>
                </a:moveTo>
                <a:lnTo>
                  <a:pt x="0" y="0"/>
                </a:lnTo>
                <a:lnTo>
                  <a:pt x="0" y="433387"/>
                </a:lnTo>
                <a:lnTo>
                  <a:pt x="79603" y="433387"/>
                </a:lnTo>
                <a:lnTo>
                  <a:pt x="79603" y="0"/>
                </a:lnTo>
                <a:close/>
              </a:path>
            </a:pathLst>
          </a:custGeom>
          <a:solidFill>
            <a:srgbClr val="030E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467026" y="4528840"/>
            <a:ext cx="3383915" cy="3263265"/>
            <a:chOff x="1467027" y="4792713"/>
            <a:chExt cx="3383915" cy="3263265"/>
          </a:xfrm>
        </p:grpSpPr>
        <p:sp>
          <p:nvSpPr>
            <p:cNvPr id="27" name="object 27"/>
            <p:cNvSpPr/>
            <p:nvPr/>
          </p:nvSpPr>
          <p:spPr>
            <a:xfrm>
              <a:off x="1540065" y="7574394"/>
              <a:ext cx="3237865" cy="441959"/>
            </a:xfrm>
            <a:custGeom>
              <a:avLst/>
              <a:gdLst/>
              <a:ahLst/>
              <a:cxnLst/>
              <a:rect l="l" t="t" r="r" b="b"/>
              <a:pathLst>
                <a:path w="3237865" h="441959">
                  <a:moveTo>
                    <a:pt x="2764053" y="0"/>
                  </a:moveTo>
                  <a:lnTo>
                    <a:pt x="473456" y="0"/>
                  </a:lnTo>
                  <a:lnTo>
                    <a:pt x="423910" y="2556"/>
                  </a:lnTo>
                  <a:lnTo>
                    <a:pt x="375830" y="10055"/>
                  </a:lnTo>
                  <a:lnTo>
                    <a:pt x="329470" y="22243"/>
                  </a:lnTo>
                  <a:lnTo>
                    <a:pt x="285084" y="38866"/>
                  </a:lnTo>
                  <a:lnTo>
                    <a:pt x="242927" y="59670"/>
                  </a:lnTo>
                  <a:lnTo>
                    <a:pt x="203254" y="84401"/>
                  </a:lnTo>
                  <a:lnTo>
                    <a:pt x="166320" y="112804"/>
                  </a:lnTo>
                  <a:lnTo>
                    <a:pt x="132379" y="144625"/>
                  </a:lnTo>
                  <a:lnTo>
                    <a:pt x="101686" y="179611"/>
                  </a:lnTo>
                  <a:lnTo>
                    <a:pt x="74496" y="217506"/>
                  </a:lnTo>
                  <a:lnTo>
                    <a:pt x="51063" y="258058"/>
                  </a:lnTo>
                  <a:lnTo>
                    <a:pt x="31642" y="301012"/>
                  </a:lnTo>
                  <a:lnTo>
                    <a:pt x="16488" y="346113"/>
                  </a:lnTo>
                  <a:lnTo>
                    <a:pt x="5856" y="393109"/>
                  </a:lnTo>
                  <a:lnTo>
                    <a:pt x="0" y="441744"/>
                  </a:lnTo>
                  <a:lnTo>
                    <a:pt x="3237509" y="441744"/>
                  </a:lnTo>
                  <a:lnTo>
                    <a:pt x="3231655" y="393109"/>
                  </a:lnTo>
                  <a:lnTo>
                    <a:pt x="3221029" y="346113"/>
                  </a:lnTo>
                  <a:lnTo>
                    <a:pt x="3205885" y="301012"/>
                  </a:lnTo>
                  <a:lnTo>
                    <a:pt x="3186475" y="258058"/>
                  </a:lnTo>
                  <a:lnTo>
                    <a:pt x="3163055" y="217506"/>
                  </a:lnTo>
                  <a:lnTo>
                    <a:pt x="3135877" y="179611"/>
                  </a:lnTo>
                  <a:lnTo>
                    <a:pt x="3105196" y="144625"/>
                  </a:lnTo>
                  <a:lnTo>
                    <a:pt x="3071264" y="112804"/>
                  </a:lnTo>
                  <a:lnTo>
                    <a:pt x="3034337" y="84401"/>
                  </a:lnTo>
                  <a:lnTo>
                    <a:pt x="2994666" y="59670"/>
                  </a:lnTo>
                  <a:lnTo>
                    <a:pt x="2952507" y="38866"/>
                  </a:lnTo>
                  <a:lnTo>
                    <a:pt x="2908112" y="22243"/>
                  </a:lnTo>
                  <a:lnTo>
                    <a:pt x="2861736" y="10055"/>
                  </a:lnTo>
                  <a:lnTo>
                    <a:pt x="2813631" y="2556"/>
                  </a:lnTo>
                  <a:lnTo>
                    <a:pt x="2764053" y="0"/>
                  </a:lnTo>
                  <a:close/>
                </a:path>
              </a:pathLst>
            </a:custGeom>
            <a:solidFill>
              <a:srgbClr val="1E4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7279" y="7534579"/>
              <a:ext cx="3323590" cy="521970"/>
            </a:xfrm>
            <a:custGeom>
              <a:avLst/>
              <a:gdLst/>
              <a:ahLst/>
              <a:cxnLst/>
              <a:rect l="l" t="t" r="r" b="b"/>
              <a:pathLst>
                <a:path w="3323590" h="521970">
                  <a:moveTo>
                    <a:pt x="2806839" y="0"/>
                  </a:moveTo>
                  <a:lnTo>
                    <a:pt x="516242" y="0"/>
                  </a:lnTo>
                  <a:lnTo>
                    <a:pt x="465868" y="2443"/>
                  </a:lnTo>
                  <a:lnTo>
                    <a:pt x="416851" y="9619"/>
                  </a:lnTo>
                  <a:lnTo>
                    <a:pt x="369430" y="21298"/>
                  </a:lnTo>
                  <a:lnTo>
                    <a:pt x="323842" y="37249"/>
                  </a:lnTo>
                  <a:lnTo>
                    <a:pt x="280324" y="57240"/>
                  </a:lnTo>
                  <a:lnTo>
                    <a:pt x="239116" y="81042"/>
                  </a:lnTo>
                  <a:lnTo>
                    <a:pt x="200455" y="108423"/>
                  </a:lnTo>
                  <a:lnTo>
                    <a:pt x="164579" y="139153"/>
                  </a:lnTo>
                  <a:lnTo>
                    <a:pt x="131624" y="173007"/>
                  </a:lnTo>
                  <a:lnTo>
                    <a:pt x="101861" y="209770"/>
                  </a:lnTo>
                  <a:lnTo>
                    <a:pt x="75516" y="249216"/>
                  </a:lnTo>
                  <a:lnTo>
                    <a:pt x="52816" y="291120"/>
                  </a:lnTo>
                  <a:lnTo>
                    <a:pt x="33986" y="335254"/>
                  </a:lnTo>
                  <a:lnTo>
                    <a:pt x="19253" y="381393"/>
                  </a:lnTo>
                  <a:lnTo>
                    <a:pt x="8844" y="429309"/>
                  </a:lnTo>
                  <a:lnTo>
                    <a:pt x="2984" y="478777"/>
                  </a:lnTo>
                  <a:lnTo>
                    <a:pt x="0" y="521373"/>
                  </a:lnTo>
                  <a:lnTo>
                    <a:pt x="3323082" y="521373"/>
                  </a:lnTo>
                  <a:lnTo>
                    <a:pt x="3320473" y="484149"/>
                  </a:lnTo>
                  <a:lnTo>
                    <a:pt x="82397" y="484149"/>
                  </a:lnTo>
                  <a:lnTo>
                    <a:pt x="42786" y="481558"/>
                  </a:lnTo>
                  <a:lnTo>
                    <a:pt x="42786" y="441744"/>
                  </a:lnTo>
                  <a:lnTo>
                    <a:pt x="87672" y="441744"/>
                  </a:lnTo>
                  <a:lnTo>
                    <a:pt x="88319" y="436540"/>
                  </a:lnTo>
                  <a:lnTo>
                    <a:pt x="99243" y="390659"/>
                  </a:lnTo>
                  <a:lnTo>
                    <a:pt x="114883" y="346794"/>
                  </a:lnTo>
                  <a:lnTo>
                    <a:pt x="134956" y="305235"/>
                  </a:lnTo>
                  <a:lnTo>
                    <a:pt x="159174" y="266271"/>
                  </a:lnTo>
                  <a:lnTo>
                    <a:pt x="187254" y="230190"/>
                  </a:lnTo>
                  <a:lnTo>
                    <a:pt x="218909" y="197281"/>
                  </a:lnTo>
                  <a:lnTo>
                    <a:pt x="253844" y="167759"/>
                  </a:lnTo>
                  <a:lnTo>
                    <a:pt x="291762" y="142005"/>
                  </a:lnTo>
                  <a:lnTo>
                    <a:pt x="332382" y="120301"/>
                  </a:lnTo>
                  <a:lnTo>
                    <a:pt x="375422" y="102930"/>
                  </a:lnTo>
                  <a:lnTo>
                    <a:pt x="420599" y="90173"/>
                  </a:lnTo>
                  <a:lnTo>
                    <a:pt x="467634" y="82311"/>
                  </a:lnTo>
                  <a:lnTo>
                    <a:pt x="516242" y="79629"/>
                  </a:lnTo>
                  <a:lnTo>
                    <a:pt x="3081513" y="79629"/>
                  </a:lnTo>
                  <a:lnTo>
                    <a:pt x="3042754" y="57240"/>
                  </a:lnTo>
                  <a:lnTo>
                    <a:pt x="2999238" y="37249"/>
                  </a:lnTo>
                  <a:lnTo>
                    <a:pt x="2953650" y="21298"/>
                  </a:lnTo>
                  <a:lnTo>
                    <a:pt x="2906229" y="9619"/>
                  </a:lnTo>
                  <a:lnTo>
                    <a:pt x="2857213" y="2443"/>
                  </a:lnTo>
                  <a:lnTo>
                    <a:pt x="2806839" y="0"/>
                  </a:lnTo>
                  <a:close/>
                </a:path>
                <a:path w="3323590" h="521970">
                  <a:moveTo>
                    <a:pt x="87672" y="441744"/>
                  </a:moveTo>
                  <a:lnTo>
                    <a:pt x="42786" y="441744"/>
                  </a:lnTo>
                  <a:lnTo>
                    <a:pt x="42786" y="481558"/>
                  </a:lnTo>
                  <a:lnTo>
                    <a:pt x="82397" y="484149"/>
                  </a:lnTo>
                  <a:lnTo>
                    <a:pt x="87672" y="441744"/>
                  </a:lnTo>
                  <a:close/>
                </a:path>
                <a:path w="3323590" h="521970">
                  <a:moveTo>
                    <a:pt x="3235353" y="441744"/>
                  </a:moveTo>
                  <a:lnTo>
                    <a:pt x="87672" y="441744"/>
                  </a:lnTo>
                  <a:lnTo>
                    <a:pt x="82397" y="484149"/>
                  </a:lnTo>
                  <a:lnTo>
                    <a:pt x="3240684" y="484149"/>
                  </a:lnTo>
                  <a:lnTo>
                    <a:pt x="3235353" y="441744"/>
                  </a:lnTo>
                  <a:close/>
                </a:path>
                <a:path w="3323590" h="521970">
                  <a:moveTo>
                    <a:pt x="3081513" y="79629"/>
                  </a:moveTo>
                  <a:lnTo>
                    <a:pt x="2806839" y="79629"/>
                  </a:lnTo>
                  <a:lnTo>
                    <a:pt x="2855508" y="82311"/>
                  </a:lnTo>
                  <a:lnTo>
                    <a:pt x="2902565" y="90173"/>
                  </a:lnTo>
                  <a:lnTo>
                    <a:pt x="2947740" y="102930"/>
                  </a:lnTo>
                  <a:lnTo>
                    <a:pt x="2990759" y="120301"/>
                  </a:lnTo>
                  <a:lnTo>
                    <a:pt x="3031353" y="142005"/>
                  </a:lnTo>
                  <a:lnTo>
                    <a:pt x="3069247" y="167759"/>
                  </a:lnTo>
                  <a:lnTo>
                    <a:pt x="3104172" y="197281"/>
                  </a:lnTo>
                  <a:lnTo>
                    <a:pt x="3135817" y="230190"/>
                  </a:lnTo>
                  <a:lnTo>
                    <a:pt x="3163871" y="266271"/>
                  </a:lnTo>
                  <a:lnTo>
                    <a:pt x="3188062" y="305235"/>
                  </a:lnTo>
                  <a:lnTo>
                    <a:pt x="3208112" y="346794"/>
                  </a:lnTo>
                  <a:lnTo>
                    <a:pt x="3223750" y="390659"/>
                  </a:lnTo>
                  <a:lnTo>
                    <a:pt x="3234698" y="436540"/>
                  </a:lnTo>
                  <a:lnTo>
                    <a:pt x="3240684" y="484149"/>
                  </a:lnTo>
                  <a:lnTo>
                    <a:pt x="3280295" y="481558"/>
                  </a:lnTo>
                  <a:lnTo>
                    <a:pt x="3280295" y="441744"/>
                  </a:lnTo>
                  <a:lnTo>
                    <a:pt x="3315710" y="441744"/>
                  </a:lnTo>
                  <a:lnTo>
                    <a:pt x="3314237" y="429309"/>
                  </a:lnTo>
                  <a:lnTo>
                    <a:pt x="3303827" y="381393"/>
                  </a:lnTo>
                  <a:lnTo>
                    <a:pt x="3289094" y="335254"/>
                  </a:lnTo>
                  <a:lnTo>
                    <a:pt x="3270264" y="291120"/>
                  </a:lnTo>
                  <a:lnTo>
                    <a:pt x="3247562" y="249216"/>
                  </a:lnTo>
                  <a:lnTo>
                    <a:pt x="3221215" y="209770"/>
                  </a:lnTo>
                  <a:lnTo>
                    <a:pt x="3191449" y="173007"/>
                  </a:lnTo>
                  <a:lnTo>
                    <a:pt x="3158490" y="139153"/>
                  </a:lnTo>
                  <a:lnTo>
                    <a:pt x="3122618" y="108423"/>
                  </a:lnTo>
                  <a:lnTo>
                    <a:pt x="3083960" y="81042"/>
                  </a:lnTo>
                  <a:lnTo>
                    <a:pt x="3081513" y="79629"/>
                  </a:lnTo>
                  <a:close/>
                </a:path>
                <a:path w="3323590" h="521970">
                  <a:moveTo>
                    <a:pt x="3320097" y="478777"/>
                  </a:moveTo>
                  <a:lnTo>
                    <a:pt x="3240684" y="484149"/>
                  </a:lnTo>
                  <a:lnTo>
                    <a:pt x="3320473" y="484149"/>
                  </a:lnTo>
                  <a:lnTo>
                    <a:pt x="3320097" y="478777"/>
                  </a:lnTo>
                  <a:close/>
                </a:path>
                <a:path w="3323590" h="521970">
                  <a:moveTo>
                    <a:pt x="3315710" y="441744"/>
                  </a:moveTo>
                  <a:lnTo>
                    <a:pt x="3280295" y="441744"/>
                  </a:lnTo>
                  <a:lnTo>
                    <a:pt x="3280295" y="481558"/>
                  </a:lnTo>
                  <a:lnTo>
                    <a:pt x="3320097" y="478777"/>
                  </a:lnTo>
                  <a:lnTo>
                    <a:pt x="3315710" y="441744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5022240"/>
              <a:ext cx="2314575" cy="2552700"/>
            </a:xfrm>
            <a:custGeom>
              <a:avLst/>
              <a:gdLst/>
              <a:ahLst/>
              <a:cxnLst/>
              <a:rect l="l" t="t" r="r" b="b"/>
              <a:pathLst>
                <a:path w="2314575" h="2552700">
                  <a:moveTo>
                    <a:pt x="1157046" y="0"/>
                  </a:moveTo>
                  <a:lnTo>
                    <a:pt x="1109352" y="965"/>
                  </a:lnTo>
                  <a:lnTo>
                    <a:pt x="1062149" y="3836"/>
                  </a:lnTo>
                  <a:lnTo>
                    <a:pt x="1015474" y="8577"/>
                  </a:lnTo>
                  <a:lnTo>
                    <a:pt x="969365" y="15148"/>
                  </a:lnTo>
                  <a:lnTo>
                    <a:pt x="923859" y="23514"/>
                  </a:lnTo>
                  <a:lnTo>
                    <a:pt x="878992" y="33637"/>
                  </a:lnTo>
                  <a:lnTo>
                    <a:pt x="834802" y="45480"/>
                  </a:lnTo>
                  <a:lnTo>
                    <a:pt x="791327" y="59006"/>
                  </a:lnTo>
                  <a:lnTo>
                    <a:pt x="748603" y="74177"/>
                  </a:lnTo>
                  <a:lnTo>
                    <a:pt x="706668" y="90956"/>
                  </a:lnTo>
                  <a:lnTo>
                    <a:pt x="665559" y="109306"/>
                  </a:lnTo>
                  <a:lnTo>
                    <a:pt x="625313" y="129189"/>
                  </a:lnTo>
                  <a:lnTo>
                    <a:pt x="585968" y="150570"/>
                  </a:lnTo>
                  <a:lnTo>
                    <a:pt x="547560" y="173409"/>
                  </a:lnTo>
                  <a:lnTo>
                    <a:pt x="510127" y="197670"/>
                  </a:lnTo>
                  <a:lnTo>
                    <a:pt x="473706" y="223316"/>
                  </a:lnTo>
                  <a:lnTo>
                    <a:pt x="438335" y="250309"/>
                  </a:lnTo>
                  <a:lnTo>
                    <a:pt x="404050" y="278613"/>
                  </a:lnTo>
                  <a:lnTo>
                    <a:pt x="370888" y="308190"/>
                  </a:lnTo>
                  <a:lnTo>
                    <a:pt x="338888" y="339002"/>
                  </a:lnTo>
                  <a:lnTo>
                    <a:pt x="308086" y="371013"/>
                  </a:lnTo>
                  <a:lnTo>
                    <a:pt x="278519" y="404186"/>
                  </a:lnTo>
                  <a:lnTo>
                    <a:pt x="250225" y="438482"/>
                  </a:lnTo>
                  <a:lnTo>
                    <a:pt x="223240" y="473865"/>
                  </a:lnTo>
                  <a:lnTo>
                    <a:pt x="197603" y="510298"/>
                  </a:lnTo>
                  <a:lnTo>
                    <a:pt x="173350" y="547744"/>
                  </a:lnTo>
                  <a:lnTo>
                    <a:pt x="150518" y="586164"/>
                  </a:lnTo>
                  <a:lnTo>
                    <a:pt x="129146" y="625522"/>
                  </a:lnTo>
                  <a:lnTo>
                    <a:pt x="109269" y="665781"/>
                  </a:lnTo>
                  <a:lnTo>
                    <a:pt x="90925" y="706904"/>
                  </a:lnTo>
                  <a:lnTo>
                    <a:pt x="74152" y="748853"/>
                  </a:lnTo>
                  <a:lnTo>
                    <a:pt x="58986" y="791590"/>
                  </a:lnTo>
                  <a:lnTo>
                    <a:pt x="45465" y="835080"/>
                  </a:lnTo>
                  <a:lnTo>
                    <a:pt x="33626" y="879284"/>
                  </a:lnTo>
                  <a:lnTo>
                    <a:pt x="23506" y="924165"/>
                  </a:lnTo>
                  <a:lnTo>
                    <a:pt x="15143" y="969686"/>
                  </a:lnTo>
                  <a:lnTo>
                    <a:pt x="8574" y="1015810"/>
                  </a:lnTo>
                  <a:lnTo>
                    <a:pt x="3835" y="1062500"/>
                  </a:lnTo>
                  <a:lnTo>
                    <a:pt x="965" y="1109718"/>
                  </a:lnTo>
                  <a:lnTo>
                    <a:pt x="0" y="1157427"/>
                  </a:lnTo>
                  <a:lnTo>
                    <a:pt x="0" y="2552153"/>
                  </a:lnTo>
                  <a:lnTo>
                    <a:pt x="2314092" y="2552153"/>
                  </a:lnTo>
                  <a:lnTo>
                    <a:pt x="2314092" y="1157427"/>
                  </a:lnTo>
                  <a:lnTo>
                    <a:pt x="2313127" y="1109718"/>
                  </a:lnTo>
                  <a:lnTo>
                    <a:pt x="2310256" y="1062500"/>
                  </a:lnTo>
                  <a:lnTo>
                    <a:pt x="2305518" y="1015810"/>
                  </a:lnTo>
                  <a:lnTo>
                    <a:pt x="2298948" y="969686"/>
                  </a:lnTo>
                  <a:lnTo>
                    <a:pt x="2290585" y="924165"/>
                  </a:lnTo>
                  <a:lnTo>
                    <a:pt x="2280465" y="879284"/>
                  </a:lnTo>
                  <a:lnTo>
                    <a:pt x="2268627" y="835080"/>
                  </a:lnTo>
                  <a:lnTo>
                    <a:pt x="2255106" y="791590"/>
                  </a:lnTo>
                  <a:lnTo>
                    <a:pt x="2239940" y="748853"/>
                  </a:lnTo>
                  <a:lnTo>
                    <a:pt x="2223166" y="706904"/>
                  </a:lnTo>
                  <a:lnTo>
                    <a:pt x="2204823" y="665781"/>
                  </a:lnTo>
                  <a:lnTo>
                    <a:pt x="2184946" y="625522"/>
                  </a:lnTo>
                  <a:lnTo>
                    <a:pt x="2163573" y="586164"/>
                  </a:lnTo>
                  <a:lnTo>
                    <a:pt x="2140741" y="547744"/>
                  </a:lnTo>
                  <a:lnTo>
                    <a:pt x="2116488" y="510298"/>
                  </a:lnTo>
                  <a:lnTo>
                    <a:pt x="2090851" y="473865"/>
                  </a:lnTo>
                  <a:lnTo>
                    <a:pt x="2063867" y="438482"/>
                  </a:lnTo>
                  <a:lnTo>
                    <a:pt x="2035573" y="404186"/>
                  </a:lnTo>
                  <a:lnTo>
                    <a:pt x="2006006" y="371013"/>
                  </a:lnTo>
                  <a:lnTo>
                    <a:pt x="1975204" y="339002"/>
                  </a:lnTo>
                  <a:lnTo>
                    <a:pt x="1943203" y="308190"/>
                  </a:lnTo>
                  <a:lnTo>
                    <a:pt x="1910042" y="278613"/>
                  </a:lnTo>
                  <a:lnTo>
                    <a:pt x="1875757" y="250309"/>
                  </a:lnTo>
                  <a:lnTo>
                    <a:pt x="1840385" y="223316"/>
                  </a:lnTo>
                  <a:lnTo>
                    <a:pt x="1803964" y="197670"/>
                  </a:lnTo>
                  <a:lnTo>
                    <a:pt x="1766531" y="173409"/>
                  </a:lnTo>
                  <a:lnTo>
                    <a:pt x="1728124" y="150570"/>
                  </a:lnTo>
                  <a:lnTo>
                    <a:pt x="1688778" y="129189"/>
                  </a:lnTo>
                  <a:lnTo>
                    <a:pt x="1648532" y="109306"/>
                  </a:lnTo>
                  <a:lnTo>
                    <a:pt x="1607423" y="90956"/>
                  </a:lnTo>
                  <a:lnTo>
                    <a:pt x="1565488" y="74177"/>
                  </a:lnTo>
                  <a:lnTo>
                    <a:pt x="1522764" y="59006"/>
                  </a:lnTo>
                  <a:lnTo>
                    <a:pt x="1479289" y="45480"/>
                  </a:lnTo>
                  <a:lnTo>
                    <a:pt x="1435100" y="33637"/>
                  </a:lnTo>
                  <a:lnTo>
                    <a:pt x="1390233" y="23514"/>
                  </a:lnTo>
                  <a:lnTo>
                    <a:pt x="1344726" y="15148"/>
                  </a:lnTo>
                  <a:lnTo>
                    <a:pt x="1298617" y="8577"/>
                  </a:lnTo>
                  <a:lnTo>
                    <a:pt x="1251942" y="3836"/>
                  </a:lnTo>
                  <a:lnTo>
                    <a:pt x="1204740" y="965"/>
                  </a:lnTo>
                  <a:lnTo>
                    <a:pt x="1157046" y="0"/>
                  </a:lnTo>
                  <a:close/>
                </a:path>
              </a:pathLst>
            </a:custGeom>
            <a:solidFill>
              <a:srgbClr val="EC3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61972" y="4982438"/>
              <a:ext cx="2393950" cy="2632075"/>
            </a:xfrm>
            <a:custGeom>
              <a:avLst/>
              <a:gdLst/>
              <a:ahLst/>
              <a:cxnLst/>
              <a:rect l="l" t="t" r="r" b="b"/>
              <a:pathLst>
                <a:path w="2393950" h="2632075">
                  <a:moveTo>
                    <a:pt x="1196848" y="0"/>
                  </a:moveTo>
                  <a:lnTo>
                    <a:pt x="1148703" y="950"/>
                  </a:lnTo>
                  <a:lnTo>
                    <a:pt x="1101042" y="3777"/>
                  </a:lnTo>
                  <a:lnTo>
                    <a:pt x="1053900" y="8446"/>
                  </a:lnTo>
                  <a:lnTo>
                    <a:pt x="1007313" y="14921"/>
                  </a:lnTo>
                  <a:lnTo>
                    <a:pt x="961316" y="23165"/>
                  </a:lnTo>
                  <a:lnTo>
                    <a:pt x="915945" y="33143"/>
                  </a:lnTo>
                  <a:lnTo>
                    <a:pt x="871236" y="44820"/>
                  </a:lnTo>
                  <a:lnTo>
                    <a:pt x="827224" y="58160"/>
                  </a:lnTo>
                  <a:lnTo>
                    <a:pt x="783946" y="73126"/>
                  </a:lnTo>
                  <a:lnTo>
                    <a:pt x="741437" y="89684"/>
                  </a:lnTo>
                  <a:lnTo>
                    <a:pt x="699732" y="107797"/>
                  </a:lnTo>
                  <a:lnTo>
                    <a:pt x="658868" y="127429"/>
                  </a:lnTo>
                  <a:lnTo>
                    <a:pt x="618880" y="148546"/>
                  </a:lnTo>
                  <a:lnTo>
                    <a:pt x="579805" y="171111"/>
                  </a:lnTo>
                  <a:lnTo>
                    <a:pt x="541676" y="195088"/>
                  </a:lnTo>
                  <a:lnTo>
                    <a:pt x="504532" y="220443"/>
                  </a:lnTo>
                  <a:lnTo>
                    <a:pt x="468406" y="247138"/>
                  </a:lnTo>
                  <a:lnTo>
                    <a:pt x="433335" y="275139"/>
                  </a:lnTo>
                  <a:lnTo>
                    <a:pt x="399354" y="304409"/>
                  </a:lnTo>
                  <a:lnTo>
                    <a:pt x="366500" y="334913"/>
                  </a:lnTo>
                  <a:lnTo>
                    <a:pt x="334808" y="366615"/>
                  </a:lnTo>
                  <a:lnTo>
                    <a:pt x="304314" y="399479"/>
                  </a:lnTo>
                  <a:lnTo>
                    <a:pt x="275053" y="433471"/>
                  </a:lnTo>
                  <a:lnTo>
                    <a:pt x="247061" y="468553"/>
                  </a:lnTo>
                  <a:lnTo>
                    <a:pt x="220374" y="504690"/>
                  </a:lnTo>
                  <a:lnTo>
                    <a:pt x="195028" y="541846"/>
                  </a:lnTo>
                  <a:lnTo>
                    <a:pt x="171058" y="579987"/>
                  </a:lnTo>
                  <a:lnTo>
                    <a:pt x="148500" y="619075"/>
                  </a:lnTo>
                  <a:lnTo>
                    <a:pt x="127390" y="659076"/>
                  </a:lnTo>
                  <a:lnTo>
                    <a:pt x="107763" y="699953"/>
                  </a:lnTo>
                  <a:lnTo>
                    <a:pt x="89656" y="741670"/>
                  </a:lnTo>
                  <a:lnTo>
                    <a:pt x="73103" y="784193"/>
                  </a:lnTo>
                  <a:lnTo>
                    <a:pt x="58142" y="827485"/>
                  </a:lnTo>
                  <a:lnTo>
                    <a:pt x="44806" y="871511"/>
                  </a:lnTo>
                  <a:lnTo>
                    <a:pt x="33133" y="916234"/>
                  </a:lnTo>
                  <a:lnTo>
                    <a:pt x="23158" y="961620"/>
                  </a:lnTo>
                  <a:lnTo>
                    <a:pt x="14916" y="1007632"/>
                  </a:lnTo>
                  <a:lnTo>
                    <a:pt x="8444" y="1054235"/>
                  </a:lnTo>
                  <a:lnTo>
                    <a:pt x="3776" y="1101392"/>
                  </a:lnTo>
                  <a:lnTo>
                    <a:pt x="950" y="1149069"/>
                  </a:lnTo>
                  <a:lnTo>
                    <a:pt x="0" y="1197229"/>
                  </a:lnTo>
                  <a:lnTo>
                    <a:pt x="0" y="2631770"/>
                  </a:lnTo>
                  <a:lnTo>
                    <a:pt x="2393696" y="2631770"/>
                  </a:lnTo>
                  <a:lnTo>
                    <a:pt x="2393696" y="2591955"/>
                  </a:lnTo>
                  <a:lnTo>
                    <a:pt x="2314092" y="2591955"/>
                  </a:lnTo>
                  <a:lnTo>
                    <a:pt x="2314092" y="2552141"/>
                  </a:lnTo>
                  <a:lnTo>
                    <a:pt x="79603" y="2552141"/>
                  </a:lnTo>
                  <a:lnTo>
                    <a:pt x="79603" y="1197229"/>
                  </a:lnTo>
                  <a:lnTo>
                    <a:pt x="80752" y="1146051"/>
                  </a:lnTo>
                  <a:lnTo>
                    <a:pt x="84166" y="1095471"/>
                  </a:lnTo>
                  <a:lnTo>
                    <a:pt x="89797" y="1045536"/>
                  </a:lnTo>
                  <a:lnTo>
                    <a:pt x="97595" y="996296"/>
                  </a:lnTo>
                  <a:lnTo>
                    <a:pt x="107510" y="947798"/>
                  </a:lnTo>
                  <a:lnTo>
                    <a:pt x="119494" y="900092"/>
                  </a:lnTo>
                  <a:lnTo>
                    <a:pt x="133498" y="853224"/>
                  </a:lnTo>
                  <a:lnTo>
                    <a:pt x="149472" y="807245"/>
                  </a:lnTo>
                  <a:lnTo>
                    <a:pt x="167368" y="762201"/>
                  </a:lnTo>
                  <a:lnTo>
                    <a:pt x="187136" y="718142"/>
                  </a:lnTo>
                  <a:lnTo>
                    <a:pt x="208727" y="675115"/>
                  </a:lnTo>
                  <a:lnTo>
                    <a:pt x="232092" y="633170"/>
                  </a:lnTo>
                  <a:lnTo>
                    <a:pt x="257181" y="592354"/>
                  </a:lnTo>
                  <a:lnTo>
                    <a:pt x="283946" y="552715"/>
                  </a:lnTo>
                  <a:lnTo>
                    <a:pt x="312338" y="514303"/>
                  </a:lnTo>
                  <a:lnTo>
                    <a:pt x="342307" y="477166"/>
                  </a:lnTo>
                  <a:lnTo>
                    <a:pt x="373804" y="441351"/>
                  </a:lnTo>
                  <a:lnTo>
                    <a:pt x="406781" y="406908"/>
                  </a:lnTo>
                  <a:lnTo>
                    <a:pt x="441213" y="373921"/>
                  </a:lnTo>
                  <a:lnTo>
                    <a:pt x="477016" y="342413"/>
                  </a:lnTo>
                  <a:lnTo>
                    <a:pt x="514142" y="312434"/>
                  </a:lnTo>
                  <a:lnTo>
                    <a:pt x="552541" y="284033"/>
                  </a:lnTo>
                  <a:lnTo>
                    <a:pt x="592166" y="257259"/>
                  </a:lnTo>
                  <a:lnTo>
                    <a:pt x="632968" y="232161"/>
                  </a:lnTo>
                  <a:lnTo>
                    <a:pt x="674900" y="208788"/>
                  </a:lnTo>
                  <a:lnTo>
                    <a:pt x="717912" y="187189"/>
                  </a:lnTo>
                  <a:lnTo>
                    <a:pt x="761957" y="167414"/>
                  </a:lnTo>
                  <a:lnTo>
                    <a:pt x="806985" y="149512"/>
                  </a:lnTo>
                  <a:lnTo>
                    <a:pt x="852950" y="133532"/>
                  </a:lnTo>
                  <a:lnTo>
                    <a:pt x="899802" y="119522"/>
                  </a:lnTo>
                  <a:lnTo>
                    <a:pt x="947493" y="107534"/>
                  </a:lnTo>
                  <a:lnTo>
                    <a:pt x="995976" y="97614"/>
                  </a:lnTo>
                  <a:lnTo>
                    <a:pt x="1045200" y="89814"/>
                  </a:lnTo>
                  <a:lnTo>
                    <a:pt x="1095120" y="84181"/>
                  </a:lnTo>
                  <a:lnTo>
                    <a:pt x="1145685" y="80765"/>
                  </a:lnTo>
                  <a:lnTo>
                    <a:pt x="1196848" y="79616"/>
                  </a:lnTo>
                  <a:lnTo>
                    <a:pt x="1626328" y="79616"/>
                  </a:lnTo>
                  <a:lnTo>
                    <a:pt x="1609668" y="73126"/>
                  </a:lnTo>
                  <a:lnTo>
                    <a:pt x="1566394" y="58160"/>
                  </a:lnTo>
                  <a:lnTo>
                    <a:pt x="1522388" y="44820"/>
                  </a:lnTo>
                  <a:lnTo>
                    <a:pt x="1477685" y="33143"/>
                  </a:lnTo>
                  <a:lnTo>
                    <a:pt x="1432322" y="23165"/>
                  </a:lnTo>
                  <a:lnTo>
                    <a:pt x="1386334" y="14921"/>
                  </a:lnTo>
                  <a:lnTo>
                    <a:pt x="1339757" y="8446"/>
                  </a:lnTo>
                  <a:lnTo>
                    <a:pt x="1292626" y="3777"/>
                  </a:lnTo>
                  <a:lnTo>
                    <a:pt x="1244978" y="950"/>
                  </a:lnTo>
                  <a:lnTo>
                    <a:pt x="1196848" y="0"/>
                  </a:lnTo>
                  <a:close/>
                </a:path>
                <a:path w="2393950" h="2632075">
                  <a:moveTo>
                    <a:pt x="1626328" y="79616"/>
                  </a:moveTo>
                  <a:lnTo>
                    <a:pt x="1196848" y="79616"/>
                  </a:lnTo>
                  <a:lnTo>
                    <a:pt x="1248008" y="80765"/>
                  </a:lnTo>
                  <a:lnTo>
                    <a:pt x="1298572" y="84181"/>
                  </a:lnTo>
                  <a:lnTo>
                    <a:pt x="1348490" y="89814"/>
                  </a:lnTo>
                  <a:lnTo>
                    <a:pt x="1397714" y="97614"/>
                  </a:lnTo>
                  <a:lnTo>
                    <a:pt x="1446196" y="107534"/>
                  </a:lnTo>
                  <a:lnTo>
                    <a:pt x="1493887" y="119522"/>
                  </a:lnTo>
                  <a:lnTo>
                    <a:pt x="1540740" y="133532"/>
                  </a:lnTo>
                  <a:lnTo>
                    <a:pt x="1586704" y="149512"/>
                  </a:lnTo>
                  <a:lnTo>
                    <a:pt x="1631734" y="167414"/>
                  </a:lnTo>
                  <a:lnTo>
                    <a:pt x="1675779" y="187189"/>
                  </a:lnTo>
                  <a:lnTo>
                    <a:pt x="1718792" y="208788"/>
                  </a:lnTo>
                  <a:lnTo>
                    <a:pt x="1760724" y="232161"/>
                  </a:lnTo>
                  <a:lnTo>
                    <a:pt x="1801527" y="257259"/>
                  </a:lnTo>
                  <a:lnTo>
                    <a:pt x="1841153" y="284033"/>
                  </a:lnTo>
                  <a:lnTo>
                    <a:pt x="1879553" y="312434"/>
                  </a:lnTo>
                  <a:lnTo>
                    <a:pt x="1916678" y="342413"/>
                  </a:lnTo>
                  <a:lnTo>
                    <a:pt x="1952482" y="373921"/>
                  </a:lnTo>
                  <a:lnTo>
                    <a:pt x="1986915" y="406908"/>
                  </a:lnTo>
                  <a:lnTo>
                    <a:pt x="2019891" y="441351"/>
                  </a:lnTo>
                  <a:lnTo>
                    <a:pt x="2051388" y="477166"/>
                  </a:lnTo>
                  <a:lnTo>
                    <a:pt x="2081357" y="514303"/>
                  </a:lnTo>
                  <a:lnTo>
                    <a:pt x="2109749" y="552715"/>
                  </a:lnTo>
                  <a:lnTo>
                    <a:pt x="2136514" y="592354"/>
                  </a:lnTo>
                  <a:lnTo>
                    <a:pt x="2161604" y="633170"/>
                  </a:lnTo>
                  <a:lnTo>
                    <a:pt x="2184968" y="675115"/>
                  </a:lnTo>
                  <a:lnTo>
                    <a:pt x="2206559" y="718142"/>
                  </a:lnTo>
                  <a:lnTo>
                    <a:pt x="2226327" y="762201"/>
                  </a:lnTo>
                  <a:lnTo>
                    <a:pt x="2244223" y="807245"/>
                  </a:lnTo>
                  <a:lnTo>
                    <a:pt x="2260197" y="853224"/>
                  </a:lnTo>
                  <a:lnTo>
                    <a:pt x="2274201" y="900092"/>
                  </a:lnTo>
                  <a:lnTo>
                    <a:pt x="2286185" y="947798"/>
                  </a:lnTo>
                  <a:lnTo>
                    <a:pt x="2296100" y="996296"/>
                  </a:lnTo>
                  <a:lnTo>
                    <a:pt x="2303898" y="1045536"/>
                  </a:lnTo>
                  <a:lnTo>
                    <a:pt x="2309529" y="1095471"/>
                  </a:lnTo>
                  <a:lnTo>
                    <a:pt x="2312943" y="1146051"/>
                  </a:lnTo>
                  <a:lnTo>
                    <a:pt x="2314092" y="1197229"/>
                  </a:lnTo>
                  <a:lnTo>
                    <a:pt x="2314092" y="2591955"/>
                  </a:lnTo>
                  <a:lnTo>
                    <a:pt x="2353894" y="2591955"/>
                  </a:lnTo>
                  <a:lnTo>
                    <a:pt x="2353894" y="2552141"/>
                  </a:lnTo>
                  <a:lnTo>
                    <a:pt x="2393696" y="2552141"/>
                  </a:lnTo>
                  <a:lnTo>
                    <a:pt x="2393696" y="1197229"/>
                  </a:lnTo>
                  <a:lnTo>
                    <a:pt x="2392745" y="1149069"/>
                  </a:lnTo>
                  <a:lnTo>
                    <a:pt x="2389917" y="1101392"/>
                  </a:lnTo>
                  <a:lnTo>
                    <a:pt x="2385248" y="1054235"/>
                  </a:lnTo>
                  <a:lnTo>
                    <a:pt x="2378774" y="1007632"/>
                  </a:lnTo>
                  <a:lnTo>
                    <a:pt x="2370529" y="961620"/>
                  </a:lnTo>
                  <a:lnTo>
                    <a:pt x="2360551" y="916234"/>
                  </a:lnTo>
                  <a:lnTo>
                    <a:pt x="2348874" y="871511"/>
                  </a:lnTo>
                  <a:lnTo>
                    <a:pt x="2335535" y="827485"/>
                  </a:lnTo>
                  <a:lnTo>
                    <a:pt x="2320569" y="784193"/>
                  </a:lnTo>
                  <a:lnTo>
                    <a:pt x="2304012" y="741670"/>
                  </a:lnTo>
                  <a:lnTo>
                    <a:pt x="2285900" y="699953"/>
                  </a:lnTo>
                  <a:lnTo>
                    <a:pt x="2266268" y="659076"/>
                  </a:lnTo>
                  <a:lnTo>
                    <a:pt x="2245153" y="619075"/>
                  </a:lnTo>
                  <a:lnTo>
                    <a:pt x="2222590" y="579987"/>
                  </a:lnTo>
                  <a:lnTo>
                    <a:pt x="2198616" y="541846"/>
                  </a:lnTo>
                  <a:lnTo>
                    <a:pt x="2173264" y="504690"/>
                  </a:lnTo>
                  <a:lnTo>
                    <a:pt x="2146573" y="468553"/>
                  </a:lnTo>
                  <a:lnTo>
                    <a:pt x="2118576" y="433471"/>
                  </a:lnTo>
                  <a:lnTo>
                    <a:pt x="2089311" y="399479"/>
                  </a:lnTo>
                  <a:lnTo>
                    <a:pt x="2058813" y="366615"/>
                  </a:lnTo>
                  <a:lnTo>
                    <a:pt x="2027117" y="334913"/>
                  </a:lnTo>
                  <a:lnTo>
                    <a:pt x="1994259" y="304409"/>
                  </a:lnTo>
                  <a:lnTo>
                    <a:pt x="1960276" y="275139"/>
                  </a:lnTo>
                  <a:lnTo>
                    <a:pt x="1925203" y="247138"/>
                  </a:lnTo>
                  <a:lnTo>
                    <a:pt x="1889075" y="220443"/>
                  </a:lnTo>
                  <a:lnTo>
                    <a:pt x="1851929" y="195088"/>
                  </a:lnTo>
                  <a:lnTo>
                    <a:pt x="1813800" y="171111"/>
                  </a:lnTo>
                  <a:lnTo>
                    <a:pt x="1774724" y="148546"/>
                  </a:lnTo>
                  <a:lnTo>
                    <a:pt x="1734738" y="127429"/>
                  </a:lnTo>
                  <a:lnTo>
                    <a:pt x="1693875" y="107797"/>
                  </a:lnTo>
                  <a:lnTo>
                    <a:pt x="1652173" y="89684"/>
                  </a:lnTo>
                  <a:lnTo>
                    <a:pt x="1626328" y="79616"/>
                  </a:lnTo>
                  <a:close/>
                </a:path>
                <a:path w="2393950" h="2632075">
                  <a:moveTo>
                    <a:pt x="2393696" y="2552141"/>
                  </a:moveTo>
                  <a:lnTo>
                    <a:pt x="2353894" y="2552141"/>
                  </a:lnTo>
                  <a:lnTo>
                    <a:pt x="2353894" y="2591955"/>
                  </a:lnTo>
                  <a:lnTo>
                    <a:pt x="2393696" y="2591955"/>
                  </a:lnTo>
                  <a:lnTo>
                    <a:pt x="2393696" y="2552141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41575" y="5062054"/>
              <a:ext cx="2234565" cy="2472690"/>
            </a:xfrm>
            <a:custGeom>
              <a:avLst/>
              <a:gdLst/>
              <a:ahLst/>
              <a:cxnLst/>
              <a:rect l="l" t="t" r="r" b="b"/>
              <a:pathLst>
                <a:path w="2234565" h="2472690">
                  <a:moveTo>
                    <a:pt x="1117244" y="0"/>
                  </a:moveTo>
                  <a:lnTo>
                    <a:pt x="1066081" y="1149"/>
                  </a:lnTo>
                  <a:lnTo>
                    <a:pt x="1015516" y="4565"/>
                  </a:lnTo>
                  <a:lnTo>
                    <a:pt x="965597" y="10197"/>
                  </a:lnTo>
                  <a:lnTo>
                    <a:pt x="916372" y="17998"/>
                  </a:lnTo>
                  <a:lnTo>
                    <a:pt x="867890" y="27917"/>
                  </a:lnTo>
                  <a:lnTo>
                    <a:pt x="820198" y="39906"/>
                  </a:lnTo>
                  <a:lnTo>
                    <a:pt x="773346" y="53915"/>
                  </a:lnTo>
                  <a:lnTo>
                    <a:pt x="727382" y="69896"/>
                  </a:lnTo>
                  <a:lnTo>
                    <a:pt x="682353" y="87798"/>
                  </a:lnTo>
                  <a:lnTo>
                    <a:pt x="638308" y="107573"/>
                  </a:lnTo>
                  <a:lnTo>
                    <a:pt x="595296" y="129171"/>
                  </a:lnTo>
                  <a:lnTo>
                    <a:pt x="553365" y="152544"/>
                  </a:lnTo>
                  <a:lnTo>
                    <a:pt x="512562" y="177643"/>
                  </a:lnTo>
                  <a:lnTo>
                    <a:pt x="472937" y="204417"/>
                  </a:lnTo>
                  <a:lnTo>
                    <a:pt x="434538" y="232818"/>
                  </a:lnTo>
                  <a:lnTo>
                    <a:pt x="397413" y="262797"/>
                  </a:lnTo>
                  <a:lnTo>
                    <a:pt x="361609" y="294304"/>
                  </a:lnTo>
                  <a:lnTo>
                    <a:pt x="327177" y="327291"/>
                  </a:lnTo>
                  <a:lnTo>
                    <a:pt x="294201" y="361735"/>
                  </a:lnTo>
                  <a:lnTo>
                    <a:pt x="262703" y="397549"/>
                  </a:lnTo>
                  <a:lnTo>
                    <a:pt x="232734" y="434687"/>
                  </a:lnTo>
                  <a:lnTo>
                    <a:pt x="204343" y="473099"/>
                  </a:lnTo>
                  <a:lnTo>
                    <a:pt x="177577" y="512737"/>
                  </a:lnTo>
                  <a:lnTo>
                    <a:pt x="152488" y="553553"/>
                  </a:lnTo>
                  <a:lnTo>
                    <a:pt x="129123" y="595499"/>
                  </a:lnTo>
                  <a:lnTo>
                    <a:pt x="107532" y="638526"/>
                  </a:lnTo>
                  <a:lnTo>
                    <a:pt x="87764" y="682585"/>
                  </a:lnTo>
                  <a:lnTo>
                    <a:pt x="69869" y="727628"/>
                  </a:lnTo>
                  <a:lnTo>
                    <a:pt x="53895" y="773608"/>
                  </a:lnTo>
                  <a:lnTo>
                    <a:pt x="39891" y="820475"/>
                  </a:lnTo>
                  <a:lnTo>
                    <a:pt x="27906" y="868182"/>
                  </a:lnTo>
                  <a:lnTo>
                    <a:pt x="17991" y="916680"/>
                  </a:lnTo>
                  <a:lnTo>
                    <a:pt x="10193" y="965920"/>
                  </a:lnTo>
                  <a:lnTo>
                    <a:pt x="4563" y="1015854"/>
                  </a:lnTo>
                  <a:lnTo>
                    <a:pt x="1149" y="1066434"/>
                  </a:lnTo>
                  <a:lnTo>
                    <a:pt x="0" y="1117612"/>
                  </a:lnTo>
                  <a:lnTo>
                    <a:pt x="0" y="2472524"/>
                  </a:lnTo>
                  <a:lnTo>
                    <a:pt x="2234488" y="2472524"/>
                  </a:lnTo>
                  <a:lnTo>
                    <a:pt x="2234488" y="2224874"/>
                  </a:lnTo>
                  <a:lnTo>
                    <a:pt x="494741" y="2224874"/>
                  </a:lnTo>
                  <a:lnTo>
                    <a:pt x="494741" y="857224"/>
                  </a:lnTo>
                  <a:lnTo>
                    <a:pt x="496166" y="812289"/>
                  </a:lnTo>
                  <a:lnTo>
                    <a:pt x="500399" y="767928"/>
                  </a:lnTo>
                  <a:lnTo>
                    <a:pt x="507372" y="724194"/>
                  </a:lnTo>
                  <a:lnTo>
                    <a:pt x="517017" y="681138"/>
                  </a:lnTo>
                  <a:lnTo>
                    <a:pt x="529268" y="638813"/>
                  </a:lnTo>
                  <a:lnTo>
                    <a:pt x="544059" y="597269"/>
                  </a:lnTo>
                  <a:lnTo>
                    <a:pt x="561321" y="556559"/>
                  </a:lnTo>
                  <a:lnTo>
                    <a:pt x="580988" y="516735"/>
                  </a:lnTo>
                  <a:lnTo>
                    <a:pt x="602993" y="477848"/>
                  </a:lnTo>
                  <a:lnTo>
                    <a:pt x="627269" y="439950"/>
                  </a:lnTo>
                  <a:lnTo>
                    <a:pt x="653749" y="403093"/>
                  </a:lnTo>
                  <a:lnTo>
                    <a:pt x="682366" y="367329"/>
                  </a:lnTo>
                  <a:lnTo>
                    <a:pt x="713054" y="332709"/>
                  </a:lnTo>
                  <a:lnTo>
                    <a:pt x="745744" y="299286"/>
                  </a:lnTo>
                  <a:lnTo>
                    <a:pt x="780370" y="267110"/>
                  </a:lnTo>
                  <a:lnTo>
                    <a:pt x="816866" y="236235"/>
                  </a:lnTo>
                  <a:lnTo>
                    <a:pt x="855164" y="206711"/>
                  </a:lnTo>
                  <a:lnTo>
                    <a:pt x="895196" y="178590"/>
                  </a:lnTo>
                  <a:lnTo>
                    <a:pt x="936897" y="151925"/>
                  </a:lnTo>
                  <a:lnTo>
                    <a:pt x="980199" y="126766"/>
                  </a:lnTo>
                  <a:lnTo>
                    <a:pt x="1025035" y="103167"/>
                  </a:lnTo>
                  <a:lnTo>
                    <a:pt x="1071339" y="81178"/>
                  </a:lnTo>
                  <a:lnTo>
                    <a:pt x="1119043" y="60851"/>
                  </a:lnTo>
                  <a:lnTo>
                    <a:pt x="1168080" y="42238"/>
                  </a:lnTo>
                  <a:lnTo>
                    <a:pt x="1218383" y="25392"/>
                  </a:lnTo>
                  <a:lnTo>
                    <a:pt x="1269885" y="10363"/>
                  </a:lnTo>
                  <a:lnTo>
                    <a:pt x="1232239" y="5802"/>
                  </a:lnTo>
                  <a:lnTo>
                    <a:pt x="1194236" y="2566"/>
                  </a:lnTo>
                  <a:lnTo>
                    <a:pt x="1155898" y="638"/>
                  </a:lnTo>
                  <a:lnTo>
                    <a:pt x="1117244" y="0"/>
                  </a:lnTo>
                  <a:close/>
                </a:path>
              </a:pathLst>
            </a:custGeom>
            <a:solidFill>
              <a:srgbClr val="E7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01774" y="5022240"/>
              <a:ext cx="2314575" cy="2552700"/>
            </a:xfrm>
            <a:custGeom>
              <a:avLst/>
              <a:gdLst/>
              <a:ahLst/>
              <a:cxnLst/>
              <a:rect l="l" t="t" r="r" b="b"/>
              <a:pathLst>
                <a:path w="2314575" h="2552700">
                  <a:moveTo>
                    <a:pt x="1157046" y="0"/>
                  </a:moveTo>
                  <a:lnTo>
                    <a:pt x="1109352" y="965"/>
                  </a:lnTo>
                  <a:lnTo>
                    <a:pt x="1062149" y="3836"/>
                  </a:lnTo>
                  <a:lnTo>
                    <a:pt x="1015474" y="8577"/>
                  </a:lnTo>
                  <a:lnTo>
                    <a:pt x="969365" y="15148"/>
                  </a:lnTo>
                  <a:lnTo>
                    <a:pt x="923859" y="23514"/>
                  </a:lnTo>
                  <a:lnTo>
                    <a:pt x="878992" y="33637"/>
                  </a:lnTo>
                  <a:lnTo>
                    <a:pt x="834802" y="45480"/>
                  </a:lnTo>
                  <a:lnTo>
                    <a:pt x="791327" y="59006"/>
                  </a:lnTo>
                  <a:lnTo>
                    <a:pt x="748603" y="74177"/>
                  </a:lnTo>
                  <a:lnTo>
                    <a:pt x="706668" y="90956"/>
                  </a:lnTo>
                  <a:lnTo>
                    <a:pt x="665559" y="109306"/>
                  </a:lnTo>
                  <a:lnTo>
                    <a:pt x="625313" y="129189"/>
                  </a:lnTo>
                  <a:lnTo>
                    <a:pt x="585968" y="150570"/>
                  </a:lnTo>
                  <a:lnTo>
                    <a:pt x="547560" y="173409"/>
                  </a:lnTo>
                  <a:lnTo>
                    <a:pt x="510127" y="197670"/>
                  </a:lnTo>
                  <a:lnTo>
                    <a:pt x="473706" y="223316"/>
                  </a:lnTo>
                  <a:lnTo>
                    <a:pt x="438335" y="250309"/>
                  </a:lnTo>
                  <a:lnTo>
                    <a:pt x="404050" y="278613"/>
                  </a:lnTo>
                  <a:lnTo>
                    <a:pt x="370888" y="308190"/>
                  </a:lnTo>
                  <a:lnTo>
                    <a:pt x="338888" y="339002"/>
                  </a:lnTo>
                  <a:lnTo>
                    <a:pt x="308086" y="371013"/>
                  </a:lnTo>
                  <a:lnTo>
                    <a:pt x="278519" y="404186"/>
                  </a:lnTo>
                  <a:lnTo>
                    <a:pt x="250225" y="438482"/>
                  </a:lnTo>
                  <a:lnTo>
                    <a:pt x="223240" y="473865"/>
                  </a:lnTo>
                  <a:lnTo>
                    <a:pt x="197603" y="510298"/>
                  </a:lnTo>
                  <a:lnTo>
                    <a:pt x="173350" y="547744"/>
                  </a:lnTo>
                  <a:lnTo>
                    <a:pt x="150518" y="586164"/>
                  </a:lnTo>
                  <a:lnTo>
                    <a:pt x="129146" y="625522"/>
                  </a:lnTo>
                  <a:lnTo>
                    <a:pt x="109269" y="665781"/>
                  </a:lnTo>
                  <a:lnTo>
                    <a:pt x="90925" y="706904"/>
                  </a:lnTo>
                  <a:lnTo>
                    <a:pt x="74152" y="748853"/>
                  </a:lnTo>
                  <a:lnTo>
                    <a:pt x="58986" y="791590"/>
                  </a:lnTo>
                  <a:lnTo>
                    <a:pt x="45465" y="835080"/>
                  </a:lnTo>
                  <a:lnTo>
                    <a:pt x="33626" y="879284"/>
                  </a:lnTo>
                  <a:lnTo>
                    <a:pt x="23506" y="924165"/>
                  </a:lnTo>
                  <a:lnTo>
                    <a:pt x="15143" y="969686"/>
                  </a:lnTo>
                  <a:lnTo>
                    <a:pt x="8574" y="1015810"/>
                  </a:lnTo>
                  <a:lnTo>
                    <a:pt x="3835" y="1062500"/>
                  </a:lnTo>
                  <a:lnTo>
                    <a:pt x="965" y="1109718"/>
                  </a:lnTo>
                  <a:lnTo>
                    <a:pt x="0" y="1157427"/>
                  </a:lnTo>
                  <a:lnTo>
                    <a:pt x="0" y="2552153"/>
                  </a:lnTo>
                  <a:lnTo>
                    <a:pt x="2314092" y="2552153"/>
                  </a:lnTo>
                  <a:lnTo>
                    <a:pt x="2314092" y="2512339"/>
                  </a:lnTo>
                  <a:lnTo>
                    <a:pt x="39801" y="2512339"/>
                  </a:lnTo>
                  <a:lnTo>
                    <a:pt x="39801" y="1157427"/>
                  </a:lnTo>
                  <a:lnTo>
                    <a:pt x="40950" y="1106249"/>
                  </a:lnTo>
                  <a:lnTo>
                    <a:pt x="44365" y="1055669"/>
                  </a:lnTo>
                  <a:lnTo>
                    <a:pt x="49995" y="1005734"/>
                  </a:lnTo>
                  <a:lnTo>
                    <a:pt x="57793" y="956494"/>
                  </a:lnTo>
                  <a:lnTo>
                    <a:pt x="67708" y="907996"/>
                  </a:lnTo>
                  <a:lnTo>
                    <a:pt x="79692" y="860290"/>
                  </a:lnTo>
                  <a:lnTo>
                    <a:pt x="93696" y="813422"/>
                  </a:lnTo>
                  <a:lnTo>
                    <a:pt x="109671" y="767442"/>
                  </a:lnTo>
                  <a:lnTo>
                    <a:pt x="127566" y="722398"/>
                  </a:lnTo>
                  <a:lnTo>
                    <a:pt x="147334" y="678338"/>
                  </a:lnTo>
                  <a:lnTo>
                    <a:pt x="168925" y="635311"/>
                  </a:lnTo>
                  <a:lnTo>
                    <a:pt x="192290" y="593364"/>
                  </a:lnTo>
                  <a:lnTo>
                    <a:pt x="217379" y="552547"/>
                  </a:lnTo>
                  <a:lnTo>
                    <a:pt x="244144" y="512908"/>
                  </a:lnTo>
                  <a:lnTo>
                    <a:pt x="272536" y="474494"/>
                  </a:lnTo>
                  <a:lnTo>
                    <a:pt x="302505" y="437355"/>
                  </a:lnTo>
                  <a:lnTo>
                    <a:pt x="334002" y="401539"/>
                  </a:lnTo>
                  <a:lnTo>
                    <a:pt x="366979" y="367093"/>
                  </a:lnTo>
                  <a:lnTo>
                    <a:pt x="401411" y="334108"/>
                  </a:lnTo>
                  <a:lnTo>
                    <a:pt x="437214" y="302603"/>
                  </a:lnTo>
                  <a:lnTo>
                    <a:pt x="474340" y="272625"/>
                  </a:lnTo>
                  <a:lnTo>
                    <a:pt x="512739" y="244225"/>
                  </a:lnTo>
                  <a:lnTo>
                    <a:pt x="552364" y="217452"/>
                  </a:lnTo>
                  <a:lnTo>
                    <a:pt x="593167" y="192355"/>
                  </a:lnTo>
                  <a:lnTo>
                    <a:pt x="635098" y="168983"/>
                  </a:lnTo>
                  <a:lnTo>
                    <a:pt x="678110" y="147385"/>
                  </a:lnTo>
                  <a:lnTo>
                    <a:pt x="722155" y="127611"/>
                  </a:lnTo>
                  <a:lnTo>
                    <a:pt x="767184" y="109709"/>
                  </a:lnTo>
                  <a:lnTo>
                    <a:pt x="813148" y="93729"/>
                  </a:lnTo>
                  <a:lnTo>
                    <a:pt x="860000" y="79720"/>
                  </a:lnTo>
                  <a:lnTo>
                    <a:pt x="907692" y="67732"/>
                  </a:lnTo>
                  <a:lnTo>
                    <a:pt x="956174" y="57812"/>
                  </a:lnTo>
                  <a:lnTo>
                    <a:pt x="1005399" y="50012"/>
                  </a:lnTo>
                  <a:lnTo>
                    <a:pt x="1055318" y="44379"/>
                  </a:lnTo>
                  <a:lnTo>
                    <a:pt x="1105883" y="40964"/>
                  </a:lnTo>
                  <a:lnTo>
                    <a:pt x="1157046" y="39814"/>
                  </a:lnTo>
                  <a:lnTo>
                    <a:pt x="1350084" y="39814"/>
                  </a:lnTo>
                  <a:lnTo>
                    <a:pt x="1357893" y="37904"/>
                  </a:lnTo>
                  <a:lnTo>
                    <a:pt x="1382332" y="32395"/>
                  </a:lnTo>
                  <a:lnTo>
                    <a:pt x="1406994" y="27279"/>
                  </a:lnTo>
                  <a:lnTo>
                    <a:pt x="1358364" y="17639"/>
                  </a:lnTo>
                  <a:lnTo>
                    <a:pt x="1308987" y="10023"/>
                  </a:lnTo>
                  <a:lnTo>
                    <a:pt x="1258930" y="4500"/>
                  </a:lnTo>
                  <a:lnTo>
                    <a:pt x="1208261" y="1136"/>
                  </a:lnTo>
                  <a:lnTo>
                    <a:pt x="1157046" y="0"/>
                  </a:lnTo>
                  <a:close/>
                </a:path>
                <a:path w="2314575" h="2552700">
                  <a:moveTo>
                    <a:pt x="2314092" y="2264689"/>
                  </a:moveTo>
                  <a:lnTo>
                    <a:pt x="2274290" y="2264689"/>
                  </a:lnTo>
                  <a:lnTo>
                    <a:pt x="2274290" y="2512339"/>
                  </a:lnTo>
                  <a:lnTo>
                    <a:pt x="2314092" y="2512339"/>
                  </a:lnTo>
                  <a:lnTo>
                    <a:pt x="2314092" y="2264689"/>
                  </a:lnTo>
                  <a:close/>
                </a:path>
                <a:path w="2314575" h="2552700">
                  <a:moveTo>
                    <a:pt x="1350084" y="39814"/>
                  </a:moveTo>
                  <a:lnTo>
                    <a:pt x="1157046" y="39814"/>
                  </a:lnTo>
                  <a:lnTo>
                    <a:pt x="1195700" y="40453"/>
                  </a:lnTo>
                  <a:lnTo>
                    <a:pt x="1234038" y="42381"/>
                  </a:lnTo>
                  <a:lnTo>
                    <a:pt x="1272040" y="45617"/>
                  </a:lnTo>
                  <a:lnTo>
                    <a:pt x="1309687" y="50177"/>
                  </a:lnTo>
                  <a:lnTo>
                    <a:pt x="1333678" y="43826"/>
                  </a:lnTo>
                  <a:lnTo>
                    <a:pt x="1350084" y="39814"/>
                  </a:lnTo>
                  <a:close/>
                </a:path>
              </a:pathLst>
            </a:custGeom>
            <a:solidFill>
              <a:srgbClr val="040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0437" y="5215750"/>
              <a:ext cx="1457325" cy="1029335"/>
            </a:xfrm>
            <a:custGeom>
              <a:avLst/>
              <a:gdLst/>
              <a:ahLst/>
              <a:cxnLst/>
              <a:rect l="l" t="t" r="r" b="b"/>
              <a:pathLst>
                <a:path w="1457325" h="1029335">
                  <a:moveTo>
                    <a:pt x="728383" y="0"/>
                  </a:moveTo>
                  <a:lnTo>
                    <a:pt x="671470" y="1547"/>
                  </a:lnTo>
                  <a:lnTo>
                    <a:pt x="615754" y="6114"/>
                  </a:lnTo>
                  <a:lnTo>
                    <a:pt x="561396" y="13586"/>
                  </a:lnTo>
                  <a:lnTo>
                    <a:pt x="508558" y="23849"/>
                  </a:lnTo>
                  <a:lnTo>
                    <a:pt x="457403" y="36788"/>
                  </a:lnTo>
                  <a:lnTo>
                    <a:pt x="408093" y="52288"/>
                  </a:lnTo>
                  <a:lnTo>
                    <a:pt x="360789" y="70236"/>
                  </a:lnTo>
                  <a:lnTo>
                    <a:pt x="315653" y="90516"/>
                  </a:lnTo>
                  <a:lnTo>
                    <a:pt x="272849" y="113016"/>
                  </a:lnTo>
                  <a:lnTo>
                    <a:pt x="232538" y="137619"/>
                  </a:lnTo>
                  <a:lnTo>
                    <a:pt x="194881" y="164212"/>
                  </a:lnTo>
                  <a:lnTo>
                    <a:pt x="160042" y="192680"/>
                  </a:lnTo>
                  <a:lnTo>
                    <a:pt x="128182" y="222910"/>
                  </a:lnTo>
                  <a:lnTo>
                    <a:pt x="99463" y="254786"/>
                  </a:lnTo>
                  <a:lnTo>
                    <a:pt x="74047" y="288194"/>
                  </a:lnTo>
                  <a:lnTo>
                    <a:pt x="52097" y="323020"/>
                  </a:lnTo>
                  <a:lnTo>
                    <a:pt x="33774" y="359150"/>
                  </a:lnTo>
                  <a:lnTo>
                    <a:pt x="19241" y="396468"/>
                  </a:lnTo>
                  <a:lnTo>
                    <a:pt x="8659" y="434861"/>
                  </a:lnTo>
                  <a:lnTo>
                    <a:pt x="2191" y="474214"/>
                  </a:lnTo>
                  <a:lnTo>
                    <a:pt x="0" y="514413"/>
                  </a:lnTo>
                  <a:lnTo>
                    <a:pt x="2191" y="554610"/>
                  </a:lnTo>
                  <a:lnTo>
                    <a:pt x="8659" y="593962"/>
                  </a:lnTo>
                  <a:lnTo>
                    <a:pt x="19241" y="632353"/>
                  </a:lnTo>
                  <a:lnTo>
                    <a:pt x="33774" y="669671"/>
                  </a:lnTo>
                  <a:lnTo>
                    <a:pt x="52097" y="705799"/>
                  </a:lnTo>
                  <a:lnTo>
                    <a:pt x="74047" y="740624"/>
                  </a:lnTo>
                  <a:lnTo>
                    <a:pt x="99463" y="774031"/>
                  </a:lnTo>
                  <a:lnTo>
                    <a:pt x="128182" y="805906"/>
                  </a:lnTo>
                  <a:lnTo>
                    <a:pt x="160042" y="836135"/>
                  </a:lnTo>
                  <a:lnTo>
                    <a:pt x="194881" y="864603"/>
                  </a:lnTo>
                  <a:lnTo>
                    <a:pt x="232538" y="891196"/>
                  </a:lnTo>
                  <a:lnTo>
                    <a:pt x="272849" y="915799"/>
                  </a:lnTo>
                  <a:lnTo>
                    <a:pt x="315653" y="938298"/>
                  </a:lnTo>
                  <a:lnTo>
                    <a:pt x="360789" y="958578"/>
                  </a:lnTo>
                  <a:lnTo>
                    <a:pt x="408093" y="976526"/>
                  </a:lnTo>
                  <a:lnTo>
                    <a:pt x="457403" y="992026"/>
                  </a:lnTo>
                  <a:lnTo>
                    <a:pt x="508558" y="1004964"/>
                  </a:lnTo>
                  <a:lnTo>
                    <a:pt x="561396" y="1015227"/>
                  </a:lnTo>
                  <a:lnTo>
                    <a:pt x="615754" y="1022699"/>
                  </a:lnTo>
                  <a:lnTo>
                    <a:pt x="671470" y="1027266"/>
                  </a:lnTo>
                  <a:lnTo>
                    <a:pt x="728383" y="1028814"/>
                  </a:lnTo>
                  <a:lnTo>
                    <a:pt x="785321" y="1027266"/>
                  </a:lnTo>
                  <a:lnTo>
                    <a:pt x="841059" y="1022699"/>
                  </a:lnTo>
                  <a:lnTo>
                    <a:pt x="895433" y="1015227"/>
                  </a:lnTo>
                  <a:lnTo>
                    <a:pt x="948283" y="1004964"/>
                  </a:lnTo>
                  <a:lnTo>
                    <a:pt x="999446" y="992026"/>
                  </a:lnTo>
                  <a:lnTo>
                    <a:pt x="1048762" y="976526"/>
                  </a:lnTo>
                  <a:lnTo>
                    <a:pt x="1096067" y="958578"/>
                  </a:lnTo>
                  <a:lnTo>
                    <a:pt x="1141201" y="938298"/>
                  </a:lnTo>
                  <a:lnTo>
                    <a:pt x="1184001" y="915799"/>
                  </a:lnTo>
                  <a:lnTo>
                    <a:pt x="1224307" y="891196"/>
                  </a:lnTo>
                  <a:lnTo>
                    <a:pt x="1261956" y="864603"/>
                  </a:lnTo>
                  <a:lnTo>
                    <a:pt x="1296787" y="836135"/>
                  </a:lnTo>
                  <a:lnTo>
                    <a:pt x="1328638" y="805906"/>
                  </a:lnTo>
                  <a:lnTo>
                    <a:pt x="1357348" y="774031"/>
                  </a:lnTo>
                  <a:lnTo>
                    <a:pt x="1382754" y="740624"/>
                  </a:lnTo>
                  <a:lnTo>
                    <a:pt x="1404695" y="705799"/>
                  </a:lnTo>
                  <a:lnTo>
                    <a:pt x="1423009" y="669671"/>
                  </a:lnTo>
                  <a:lnTo>
                    <a:pt x="1437535" y="632353"/>
                  </a:lnTo>
                  <a:lnTo>
                    <a:pt x="1448111" y="593962"/>
                  </a:lnTo>
                  <a:lnTo>
                    <a:pt x="1454575" y="554610"/>
                  </a:lnTo>
                  <a:lnTo>
                    <a:pt x="1456766" y="514413"/>
                  </a:lnTo>
                  <a:lnTo>
                    <a:pt x="1454575" y="474214"/>
                  </a:lnTo>
                  <a:lnTo>
                    <a:pt x="1448111" y="434861"/>
                  </a:lnTo>
                  <a:lnTo>
                    <a:pt x="1437535" y="396468"/>
                  </a:lnTo>
                  <a:lnTo>
                    <a:pt x="1423009" y="359150"/>
                  </a:lnTo>
                  <a:lnTo>
                    <a:pt x="1404695" y="323020"/>
                  </a:lnTo>
                  <a:lnTo>
                    <a:pt x="1382754" y="288194"/>
                  </a:lnTo>
                  <a:lnTo>
                    <a:pt x="1357348" y="254786"/>
                  </a:lnTo>
                  <a:lnTo>
                    <a:pt x="1328638" y="222910"/>
                  </a:lnTo>
                  <a:lnTo>
                    <a:pt x="1296787" y="192680"/>
                  </a:lnTo>
                  <a:lnTo>
                    <a:pt x="1261956" y="164212"/>
                  </a:lnTo>
                  <a:lnTo>
                    <a:pt x="1224307" y="137619"/>
                  </a:lnTo>
                  <a:lnTo>
                    <a:pt x="1184001" y="113016"/>
                  </a:lnTo>
                  <a:lnTo>
                    <a:pt x="1141201" y="90516"/>
                  </a:lnTo>
                  <a:lnTo>
                    <a:pt x="1096067" y="70236"/>
                  </a:lnTo>
                  <a:lnTo>
                    <a:pt x="1048762" y="52288"/>
                  </a:lnTo>
                  <a:lnTo>
                    <a:pt x="999446" y="36788"/>
                  </a:lnTo>
                  <a:lnTo>
                    <a:pt x="948283" y="23849"/>
                  </a:lnTo>
                  <a:lnTo>
                    <a:pt x="895433" y="13586"/>
                  </a:lnTo>
                  <a:lnTo>
                    <a:pt x="841059" y="6114"/>
                  </a:lnTo>
                  <a:lnTo>
                    <a:pt x="785321" y="1547"/>
                  </a:lnTo>
                  <a:lnTo>
                    <a:pt x="728383" y="0"/>
                  </a:lnTo>
                  <a:close/>
                </a:path>
              </a:pathLst>
            </a:custGeom>
            <a:solidFill>
              <a:srgbClr val="F06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67027" y="4792713"/>
              <a:ext cx="3383915" cy="1275080"/>
            </a:xfrm>
            <a:custGeom>
              <a:avLst/>
              <a:gdLst/>
              <a:ahLst/>
              <a:cxnLst/>
              <a:rect l="l" t="t" r="r" b="b"/>
              <a:pathLst>
                <a:path w="3383915" h="1275079">
                  <a:moveTo>
                    <a:pt x="433247" y="1195451"/>
                  </a:moveTo>
                  <a:lnTo>
                    <a:pt x="0" y="1195451"/>
                  </a:lnTo>
                  <a:lnTo>
                    <a:pt x="0" y="1275080"/>
                  </a:lnTo>
                  <a:lnTo>
                    <a:pt x="433247" y="1275080"/>
                  </a:lnTo>
                  <a:lnTo>
                    <a:pt x="433247" y="1195451"/>
                  </a:lnTo>
                  <a:close/>
                </a:path>
                <a:path w="3383915" h="1275079">
                  <a:moveTo>
                    <a:pt x="821918" y="324497"/>
                  </a:moveTo>
                  <a:lnTo>
                    <a:pt x="512851" y="20904"/>
                  </a:lnTo>
                  <a:lnTo>
                    <a:pt x="456933" y="77635"/>
                  </a:lnTo>
                  <a:lnTo>
                    <a:pt x="766000" y="381228"/>
                  </a:lnTo>
                  <a:lnTo>
                    <a:pt x="821918" y="324497"/>
                  </a:lnTo>
                  <a:close/>
                </a:path>
                <a:path w="3383915" h="1275079">
                  <a:moveTo>
                    <a:pt x="2905760" y="55740"/>
                  </a:moveTo>
                  <a:lnTo>
                    <a:pt x="2848838" y="0"/>
                  </a:lnTo>
                  <a:lnTo>
                    <a:pt x="2545346" y="309168"/>
                  </a:lnTo>
                  <a:lnTo>
                    <a:pt x="2602065" y="364909"/>
                  </a:lnTo>
                  <a:lnTo>
                    <a:pt x="2905760" y="55740"/>
                  </a:lnTo>
                  <a:close/>
                </a:path>
                <a:path w="3383915" h="1275079">
                  <a:moveTo>
                    <a:pt x="3383584" y="1195451"/>
                  </a:moveTo>
                  <a:lnTo>
                    <a:pt x="2950337" y="1195451"/>
                  </a:lnTo>
                  <a:lnTo>
                    <a:pt x="2950337" y="1275080"/>
                  </a:lnTo>
                  <a:lnTo>
                    <a:pt x="3383584" y="1275080"/>
                  </a:lnTo>
                  <a:lnTo>
                    <a:pt x="3383584" y="1195451"/>
                  </a:lnTo>
                  <a:close/>
                </a:path>
              </a:pathLst>
            </a:custGeom>
            <a:solidFill>
              <a:srgbClr val="030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36848" y="5445074"/>
              <a:ext cx="473709" cy="1703070"/>
            </a:xfrm>
            <a:custGeom>
              <a:avLst/>
              <a:gdLst/>
              <a:ahLst/>
              <a:cxnLst/>
              <a:rect l="l" t="t" r="r" b="b"/>
              <a:pathLst>
                <a:path w="473710" h="1703070">
                  <a:moveTo>
                    <a:pt x="334327" y="583766"/>
                  </a:moveTo>
                  <a:lnTo>
                    <a:pt x="334327" y="1702498"/>
                  </a:lnTo>
                  <a:lnTo>
                    <a:pt x="473646" y="1702498"/>
                  </a:lnTo>
                  <a:lnTo>
                    <a:pt x="473646" y="585495"/>
                  </a:lnTo>
                  <a:lnTo>
                    <a:pt x="334530" y="585495"/>
                  </a:lnTo>
                  <a:lnTo>
                    <a:pt x="334327" y="583766"/>
                  </a:lnTo>
                  <a:close/>
                </a:path>
                <a:path w="473710" h="1703070">
                  <a:moveTo>
                    <a:pt x="403987" y="581304"/>
                  </a:moveTo>
                  <a:lnTo>
                    <a:pt x="334327" y="581304"/>
                  </a:lnTo>
                  <a:lnTo>
                    <a:pt x="334327" y="583766"/>
                  </a:lnTo>
                  <a:lnTo>
                    <a:pt x="334530" y="585495"/>
                  </a:lnTo>
                  <a:lnTo>
                    <a:pt x="403987" y="581304"/>
                  </a:lnTo>
                  <a:close/>
                </a:path>
                <a:path w="473710" h="1703070">
                  <a:moveTo>
                    <a:pt x="473646" y="581304"/>
                  </a:moveTo>
                  <a:lnTo>
                    <a:pt x="403987" y="581304"/>
                  </a:lnTo>
                  <a:lnTo>
                    <a:pt x="334530" y="585495"/>
                  </a:lnTo>
                  <a:lnTo>
                    <a:pt x="473646" y="585495"/>
                  </a:lnTo>
                  <a:lnTo>
                    <a:pt x="473646" y="581304"/>
                  </a:lnTo>
                  <a:close/>
                </a:path>
                <a:path w="473710" h="1703070">
                  <a:moveTo>
                    <a:pt x="218779" y="101930"/>
                  </a:moveTo>
                  <a:lnTo>
                    <a:pt x="11341" y="101930"/>
                  </a:lnTo>
                  <a:lnTo>
                    <a:pt x="190" y="129413"/>
                  </a:lnTo>
                  <a:lnTo>
                    <a:pt x="0" y="129413"/>
                  </a:lnTo>
                  <a:lnTo>
                    <a:pt x="51911" y="155909"/>
                  </a:lnTo>
                  <a:lnTo>
                    <a:pt x="104298" y="189790"/>
                  </a:lnTo>
                  <a:lnTo>
                    <a:pt x="163982" y="238099"/>
                  </a:lnTo>
                  <a:lnTo>
                    <a:pt x="194245" y="267825"/>
                  </a:lnTo>
                  <a:lnTo>
                    <a:pt x="223578" y="301231"/>
                  </a:lnTo>
                  <a:lnTo>
                    <a:pt x="251123" y="338408"/>
                  </a:lnTo>
                  <a:lnTo>
                    <a:pt x="276021" y="379450"/>
                  </a:lnTo>
                  <a:lnTo>
                    <a:pt x="297563" y="424293"/>
                  </a:lnTo>
                  <a:lnTo>
                    <a:pt x="315053" y="473357"/>
                  </a:lnTo>
                  <a:lnTo>
                    <a:pt x="327655" y="526979"/>
                  </a:lnTo>
                  <a:lnTo>
                    <a:pt x="334327" y="583766"/>
                  </a:lnTo>
                  <a:lnTo>
                    <a:pt x="334327" y="581304"/>
                  </a:lnTo>
                  <a:lnTo>
                    <a:pt x="473646" y="581304"/>
                  </a:lnTo>
                  <a:lnTo>
                    <a:pt x="473646" y="579323"/>
                  </a:lnTo>
                  <a:lnTo>
                    <a:pt x="468442" y="526269"/>
                  </a:lnTo>
                  <a:lnTo>
                    <a:pt x="459843" y="477838"/>
                  </a:lnTo>
                  <a:lnTo>
                    <a:pt x="447994" y="431874"/>
                  </a:lnTo>
                  <a:lnTo>
                    <a:pt x="433241" y="388415"/>
                  </a:lnTo>
                  <a:lnTo>
                    <a:pt x="415933" y="347500"/>
                  </a:lnTo>
                  <a:lnTo>
                    <a:pt x="396417" y="309168"/>
                  </a:lnTo>
                  <a:lnTo>
                    <a:pt x="363864" y="256413"/>
                  </a:lnTo>
                  <a:lnTo>
                    <a:pt x="328431" y="209280"/>
                  </a:lnTo>
                  <a:lnTo>
                    <a:pt x="291218" y="167554"/>
                  </a:lnTo>
                  <a:lnTo>
                    <a:pt x="253325" y="131020"/>
                  </a:lnTo>
                  <a:lnTo>
                    <a:pt x="251416" y="129413"/>
                  </a:lnTo>
                  <a:lnTo>
                    <a:pt x="190" y="129413"/>
                  </a:lnTo>
                  <a:lnTo>
                    <a:pt x="8089" y="109809"/>
                  </a:lnTo>
                  <a:lnTo>
                    <a:pt x="228136" y="109809"/>
                  </a:lnTo>
                  <a:lnTo>
                    <a:pt x="218779" y="101930"/>
                  </a:lnTo>
                  <a:close/>
                </a:path>
                <a:path w="473710" h="1703070">
                  <a:moveTo>
                    <a:pt x="11341" y="101930"/>
                  </a:moveTo>
                  <a:lnTo>
                    <a:pt x="8089" y="109809"/>
                  </a:lnTo>
                  <a:lnTo>
                    <a:pt x="190" y="129413"/>
                  </a:lnTo>
                  <a:lnTo>
                    <a:pt x="11341" y="101930"/>
                  </a:lnTo>
                  <a:close/>
                </a:path>
                <a:path w="473710" h="1703070">
                  <a:moveTo>
                    <a:pt x="52336" y="0"/>
                  </a:moveTo>
                  <a:lnTo>
                    <a:pt x="8089" y="109809"/>
                  </a:lnTo>
                  <a:lnTo>
                    <a:pt x="11341" y="101930"/>
                  </a:lnTo>
                  <a:lnTo>
                    <a:pt x="218779" y="101930"/>
                  </a:lnTo>
                  <a:lnTo>
                    <a:pt x="179895" y="72669"/>
                  </a:lnTo>
                  <a:lnTo>
                    <a:pt x="131085" y="40880"/>
                  </a:lnTo>
                  <a:lnTo>
                    <a:pt x="91341" y="18570"/>
                  </a:lnTo>
                  <a:lnTo>
                    <a:pt x="63984" y="5143"/>
                  </a:lnTo>
                  <a:lnTo>
                    <a:pt x="5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33498" y="3094170"/>
            <a:ext cx="445071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400" dirty="0">
                <a:solidFill>
                  <a:srgbClr val="FF7016"/>
                </a:solidFill>
                <a:latin typeface="Ariel"/>
                <a:cs typeface="Trebuchet MS"/>
              </a:rPr>
              <a:t>Ik bel onmiddellijk het noodnummer </a:t>
            </a:r>
            <a:r>
              <a:rPr lang="nl-BE" sz="3400" dirty="0">
                <a:solidFill>
                  <a:srgbClr val="FF7016"/>
                </a:solidFill>
                <a:latin typeface="Ariel"/>
              </a:rPr>
              <a:t>112 als: </a:t>
            </a:r>
            <a:endParaRPr sz="3400" dirty="0">
              <a:solidFill>
                <a:srgbClr val="FF7016"/>
              </a:solidFill>
              <a:latin typeface="Arie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8204" y="9082170"/>
            <a:ext cx="4450715" cy="83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1135">
              <a:lnSpc>
                <a:spcPct val="114599"/>
              </a:lnSpc>
              <a:spcBef>
                <a:spcPts val="100"/>
              </a:spcBef>
            </a:pPr>
            <a:r>
              <a:rPr lang="nl-BE" sz="2400" i="1" spc="-75" dirty="0">
                <a:latin typeface="Ariel"/>
                <a:cs typeface="Trebuchet MS"/>
              </a:rPr>
              <a:t>De alarmtekens staan ook vermeld achteraan je dagboek</a:t>
            </a:r>
            <a:endParaRPr sz="2400" dirty="0">
              <a:latin typeface="Ariel"/>
              <a:cs typeface="Trebuchet MS"/>
            </a:endParaRPr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3C5C1212-A410-97F0-6962-EB327E3EDE90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DD521DBA-8E38-0A41-A0BE-D2FF92B0C656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F4E22B24-E641-96EC-CF0B-865E5A0DCFE1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Alarmtekens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4" name="object 31">
            <a:extLst>
              <a:ext uri="{FF2B5EF4-FFF2-40B4-BE49-F238E27FC236}">
                <a16:creationId xmlns:a16="http://schemas.microsoft.com/office/drawing/2014/main" id="{CCB43F5C-964C-C0F2-5C00-C593540B6159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5" name="object 32">
              <a:extLst>
                <a:ext uri="{FF2B5EF4-FFF2-40B4-BE49-F238E27FC236}">
                  <a16:creationId xmlns:a16="http://schemas.microsoft.com/office/drawing/2014/main" id="{46EBB84F-9085-37F0-4A84-D8BAEDEB2854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6" name="object 33">
              <a:extLst>
                <a:ext uri="{FF2B5EF4-FFF2-40B4-BE49-F238E27FC236}">
                  <a16:creationId xmlns:a16="http://schemas.microsoft.com/office/drawing/2014/main" id="{213D8BAD-ECF5-0FB4-BB6E-F112D6185C5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7" name="object 34">
              <a:extLst>
                <a:ext uri="{FF2B5EF4-FFF2-40B4-BE49-F238E27FC236}">
                  <a16:creationId xmlns:a16="http://schemas.microsoft.com/office/drawing/2014/main" id="{B93AD2AF-D4DC-83AD-E835-8340D5D8552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8" name="Ovaal 17">
            <a:extLst>
              <a:ext uri="{FF2B5EF4-FFF2-40B4-BE49-F238E27FC236}">
                <a16:creationId xmlns:a16="http://schemas.microsoft.com/office/drawing/2014/main" id="{95D0CA3F-ABBA-DEAF-1EF5-16E590BD48C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CDA533C2-A1A1-4794-15A9-6A92CF309C5E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F71D962E-F9B4-A4B9-C494-16CC6D475F36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39F98E5D-15DD-59AE-6D42-292FE6BCF9A0}"/>
              </a:ext>
            </a:extLst>
          </p:cNvPr>
          <p:cNvSpPr/>
          <p:nvPr/>
        </p:nvSpPr>
        <p:spPr>
          <a:xfrm>
            <a:off x="2676841" y="7932162"/>
            <a:ext cx="529371" cy="863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75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95D03C60-E385-926C-1C97-19830D58CB4D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" name="object 3"/>
          <p:cNvGrpSpPr/>
          <p:nvPr/>
        </p:nvGrpSpPr>
        <p:grpSpPr>
          <a:xfrm>
            <a:off x="1028715" y="3491318"/>
            <a:ext cx="16230600" cy="2968625"/>
            <a:chOff x="1028715" y="3491318"/>
            <a:chExt cx="16230600" cy="2968625"/>
          </a:xfrm>
        </p:grpSpPr>
        <p:sp>
          <p:nvSpPr>
            <p:cNvPr id="4" name="object 4"/>
            <p:cNvSpPr/>
            <p:nvPr/>
          </p:nvSpPr>
          <p:spPr>
            <a:xfrm>
              <a:off x="1028715" y="3528859"/>
              <a:ext cx="3839210" cy="2893695"/>
            </a:xfrm>
            <a:custGeom>
              <a:avLst/>
              <a:gdLst/>
              <a:ahLst/>
              <a:cxnLst/>
              <a:rect l="l" t="t" r="r" b="b"/>
              <a:pathLst>
                <a:path w="3839210" h="2893695">
                  <a:moveTo>
                    <a:pt x="2247440" y="0"/>
                  </a:moveTo>
                  <a:lnTo>
                    <a:pt x="0" y="0"/>
                  </a:lnTo>
                  <a:lnTo>
                    <a:pt x="1591409" y="1447101"/>
                  </a:lnTo>
                  <a:lnTo>
                    <a:pt x="0" y="2893479"/>
                  </a:lnTo>
                  <a:lnTo>
                    <a:pt x="2247440" y="2893479"/>
                  </a:lnTo>
                  <a:lnTo>
                    <a:pt x="3838851" y="1447101"/>
                  </a:lnTo>
                  <a:lnTo>
                    <a:pt x="22474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009326" y="3491318"/>
              <a:ext cx="3938904" cy="2968625"/>
            </a:xfrm>
            <a:custGeom>
              <a:avLst/>
              <a:gdLst/>
              <a:ahLst/>
              <a:cxnLst/>
              <a:rect l="l" t="t" r="r" b="b"/>
              <a:pathLst>
                <a:path w="3938904" h="2968625">
                  <a:moveTo>
                    <a:pt x="2305812" y="0"/>
                  </a:moveTo>
                  <a:lnTo>
                    <a:pt x="0" y="0"/>
                  </a:lnTo>
                  <a:lnTo>
                    <a:pt x="1632750" y="1484680"/>
                  </a:lnTo>
                  <a:lnTo>
                    <a:pt x="0" y="2968625"/>
                  </a:lnTo>
                  <a:lnTo>
                    <a:pt x="2305812" y="2968625"/>
                  </a:lnTo>
                  <a:lnTo>
                    <a:pt x="3938562" y="1484680"/>
                  </a:lnTo>
                  <a:lnTo>
                    <a:pt x="230581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172210" y="351008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27" y="0"/>
                  </a:moveTo>
                  <a:lnTo>
                    <a:pt x="0" y="0"/>
                  </a:lnTo>
                  <a:lnTo>
                    <a:pt x="1612087" y="1465884"/>
                  </a:lnTo>
                  <a:lnTo>
                    <a:pt x="0" y="2931058"/>
                  </a:lnTo>
                  <a:lnTo>
                    <a:pt x="2276627" y="2931058"/>
                  </a:lnTo>
                  <a:lnTo>
                    <a:pt x="3888701" y="1465884"/>
                  </a:lnTo>
                  <a:lnTo>
                    <a:pt x="227662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99991" y="352885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40" y="0"/>
                  </a:moveTo>
                  <a:lnTo>
                    <a:pt x="0" y="0"/>
                  </a:lnTo>
                  <a:lnTo>
                    <a:pt x="1612087" y="1465897"/>
                  </a:lnTo>
                  <a:lnTo>
                    <a:pt x="0" y="2931058"/>
                  </a:lnTo>
                  <a:lnTo>
                    <a:pt x="2276640" y="2931058"/>
                  </a:lnTo>
                  <a:lnTo>
                    <a:pt x="3888701" y="1465897"/>
                  </a:lnTo>
                  <a:lnTo>
                    <a:pt x="227664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3370560" y="3491318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02" y="0"/>
                  </a:moveTo>
                  <a:lnTo>
                    <a:pt x="0" y="0"/>
                  </a:lnTo>
                  <a:lnTo>
                    <a:pt x="1612138" y="1465884"/>
                  </a:lnTo>
                  <a:lnTo>
                    <a:pt x="0" y="2931058"/>
                  </a:lnTo>
                  <a:lnTo>
                    <a:pt x="2276602" y="2931058"/>
                  </a:lnTo>
                  <a:lnTo>
                    <a:pt x="3888740" y="1465884"/>
                  </a:lnTo>
                  <a:lnTo>
                    <a:pt x="227660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54896" y="539355"/>
            <a:ext cx="1237820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9175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solidFill>
                  <a:schemeClr val="bg1"/>
                </a:solidFill>
                <a:latin typeface="Ariel"/>
              </a:rPr>
              <a:t>Inhoud</a:t>
            </a:r>
            <a:endParaRPr spc="-10" dirty="0">
              <a:solidFill>
                <a:schemeClr val="bg1"/>
              </a:solidFill>
              <a:latin typeface="Ari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747" y="6452063"/>
            <a:ext cx="2290444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spc="-10" dirty="0">
                <a:latin typeface="Ariel"/>
                <a:cs typeface="Arial"/>
                <a:hlinkClick r:id="rId2" action="ppaction://hlinksldjump"/>
              </a:rPr>
              <a:t>Wat is het?</a:t>
            </a:r>
            <a:endParaRPr sz="3400" dirty="0">
              <a:latin typeface="Arie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7388" y="6452063"/>
            <a:ext cx="16992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 err="1">
                <a:latin typeface="Ariel"/>
                <a:cs typeface="Arial"/>
                <a:hlinkClick r:id="rId3" action="ppaction://hlinksldjump"/>
              </a:rPr>
              <a:t>Klachten</a:t>
            </a:r>
            <a:endParaRPr sz="3400" dirty="0">
              <a:latin typeface="Arie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2425" y="6452063"/>
            <a:ext cx="24409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 err="1">
                <a:latin typeface="Ariel"/>
                <a:cs typeface="Arial"/>
                <a:hlinkClick r:id="rId4" action="ppaction://hlinksldjump"/>
              </a:rPr>
              <a:t>Behandeling</a:t>
            </a:r>
            <a:endParaRPr sz="3400" dirty="0">
              <a:latin typeface="Arie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79962" y="6452063"/>
            <a:ext cx="3122112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spc="-40" dirty="0">
                <a:latin typeface="Ariel"/>
                <a:cs typeface="Arial"/>
                <a:hlinkClick r:id="rId5" action="ppaction://hlinksldjump"/>
              </a:rPr>
              <a:t>Leven met hartfalen</a:t>
            </a:r>
            <a:endParaRPr sz="3400" dirty="0">
              <a:latin typeface="Arie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2598" y="7901152"/>
            <a:ext cx="104775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2598" y="8320252"/>
            <a:ext cx="104775" cy="10477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81766" y="6370110"/>
            <a:ext cx="1981200" cy="217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15799"/>
              </a:lnSpc>
              <a:spcBef>
                <a:spcPts val="100"/>
              </a:spcBef>
            </a:pPr>
            <a:r>
              <a:rPr sz="3400" spc="-35" dirty="0" err="1">
                <a:latin typeface="Ariel"/>
                <a:cs typeface="Arial"/>
                <a:hlinkClick r:id="rId8" action="ppaction://hlinksldjump"/>
              </a:rPr>
              <a:t>Dagelijkse</a:t>
            </a:r>
            <a:r>
              <a:rPr sz="3400" spc="-35" dirty="0">
                <a:latin typeface="Ariel"/>
                <a:cs typeface="Arial"/>
                <a:hlinkClick r:id="rId8" action="ppaction://hlinksldjump"/>
              </a:rPr>
              <a:t> </a:t>
            </a:r>
            <a:r>
              <a:rPr sz="3400" spc="-10" dirty="0" err="1">
                <a:latin typeface="Ariel"/>
                <a:cs typeface="Arial"/>
                <a:hlinkClick r:id="rId8" action="ppaction://hlinksldjump"/>
              </a:rPr>
              <a:t>opvolging</a:t>
            </a:r>
            <a:endParaRPr sz="3400" dirty="0">
              <a:latin typeface="Ariel"/>
              <a:cs typeface="Arial"/>
            </a:endParaRPr>
          </a:p>
          <a:p>
            <a:pPr marL="530225" marR="27305">
              <a:lnSpc>
                <a:spcPct val="114599"/>
              </a:lnSpc>
              <a:spcBef>
                <a:spcPts val="885"/>
              </a:spcBef>
            </a:pPr>
            <a:r>
              <a:rPr sz="2400" spc="-10" dirty="0" err="1">
                <a:latin typeface="Ariel"/>
                <a:cs typeface="Arial"/>
                <a:hlinkClick r:id="rId9" action="ppaction://hlinksldjump"/>
              </a:rPr>
              <a:t>Wegen</a:t>
            </a:r>
            <a:r>
              <a:rPr sz="2400" spc="-10" dirty="0">
                <a:latin typeface="Ariel"/>
                <a:cs typeface="Arial"/>
              </a:rPr>
              <a:t> </a:t>
            </a:r>
            <a:r>
              <a:rPr sz="2400" spc="-10" dirty="0" err="1">
                <a:latin typeface="Ariel"/>
                <a:cs typeface="Arial"/>
                <a:hlinkClick r:id="rId10" action="ppaction://hlinksldjump"/>
              </a:rPr>
              <a:t>Bloeddruk</a:t>
            </a:r>
            <a:endParaRPr sz="2400" dirty="0">
              <a:latin typeface="Arie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64495" y="7901152"/>
            <a:ext cx="104775" cy="1047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64495" y="8739352"/>
            <a:ext cx="104775" cy="10477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331741" y="7682712"/>
            <a:ext cx="208026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25" dirty="0" err="1">
                <a:latin typeface="Ariel"/>
                <a:cs typeface="Arial"/>
                <a:hlinkClick r:id="rId13" action="ppaction://hlinksldjump"/>
              </a:rPr>
              <a:t>Welke</a:t>
            </a:r>
            <a:r>
              <a:rPr sz="2400" spc="-125" dirty="0">
                <a:latin typeface="Ariel"/>
                <a:cs typeface="Arial"/>
                <a:hlinkClick r:id="rId13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13" action="ppaction://hlinksldjump"/>
              </a:rPr>
              <a:t>klachten</a:t>
            </a:r>
            <a:r>
              <a:rPr sz="2400" spc="-10" dirty="0">
                <a:latin typeface="Ariel"/>
                <a:cs typeface="Arial"/>
                <a:hlinkClick r:id="rId13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13" action="ppaction://hlinksldjump"/>
              </a:rPr>
              <a:t>kan</a:t>
            </a:r>
            <a:r>
              <a:rPr sz="2400" spc="-85" dirty="0">
                <a:latin typeface="Ariel"/>
                <a:cs typeface="Arial"/>
                <a:hlinkClick r:id="rId13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13" action="ppaction://hlinksldjump"/>
              </a:rPr>
              <a:t>ik</a:t>
            </a:r>
            <a:r>
              <a:rPr sz="2400" spc="-80" dirty="0">
                <a:latin typeface="Ariel"/>
                <a:cs typeface="Arial"/>
                <a:hlinkClick r:id="rId13" action="ppaction://hlinksldjump"/>
              </a:rPr>
              <a:t> </a:t>
            </a:r>
            <a:r>
              <a:rPr sz="2400" spc="-25" dirty="0" err="1">
                <a:latin typeface="Ariel"/>
                <a:cs typeface="Arial"/>
                <a:hlinkClick r:id="rId13" action="ppaction://hlinksldjump"/>
              </a:rPr>
              <a:t>ervaren</a:t>
            </a:r>
            <a:r>
              <a:rPr sz="2400" spc="-25" dirty="0">
                <a:latin typeface="Ariel"/>
                <a:cs typeface="Arial"/>
                <a:hlinkClick r:id="rId13" action="ppaction://hlinksldjump"/>
              </a:rPr>
              <a:t>? </a:t>
            </a:r>
            <a:r>
              <a:rPr sz="2400" dirty="0">
                <a:latin typeface="Ariel"/>
                <a:cs typeface="Arial"/>
                <a:hlinkClick r:id="rId14" action="ppaction://hlinksldjump"/>
              </a:rPr>
              <a:t>Wat</a:t>
            </a:r>
            <a:r>
              <a:rPr sz="2400" spc="-110" dirty="0">
                <a:latin typeface="Ariel"/>
                <a:cs typeface="Arial"/>
                <a:hlinkClick r:id="rId14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14" action="ppaction://hlinksldjump"/>
              </a:rPr>
              <a:t>kan</a:t>
            </a:r>
            <a:r>
              <a:rPr sz="2400" spc="-105" dirty="0">
                <a:latin typeface="Ariel"/>
                <a:cs typeface="Arial"/>
                <a:hlinkClick r:id="rId14" action="ppaction://hlinksldjump"/>
              </a:rPr>
              <a:t> </a:t>
            </a:r>
            <a:r>
              <a:rPr sz="2400" spc="30" dirty="0">
                <a:latin typeface="Ariel"/>
                <a:cs typeface="Arial"/>
                <a:hlinkClick r:id="rId14" action="ppaction://hlinksldjump"/>
              </a:rPr>
              <a:t>het </a:t>
            </a:r>
            <a:r>
              <a:rPr sz="2400" dirty="0" err="1">
                <a:latin typeface="Ariel"/>
                <a:cs typeface="Arial"/>
                <a:hlinkClick r:id="rId14" action="ppaction://hlinksldjump"/>
              </a:rPr>
              <a:t>erger</a:t>
            </a:r>
            <a:r>
              <a:rPr sz="2400" spc="45" dirty="0">
                <a:latin typeface="Ariel"/>
                <a:cs typeface="Arial"/>
                <a:hlinkClick r:id="rId14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14" action="ppaction://hlinksldjump"/>
              </a:rPr>
              <a:t>maken</a:t>
            </a:r>
            <a:r>
              <a:rPr sz="2400" spc="-10" dirty="0">
                <a:latin typeface="Ariel"/>
                <a:cs typeface="Arial"/>
                <a:hlinkClick r:id="rId14" action="ppaction://hlinksldjump"/>
              </a:rPr>
              <a:t>?</a:t>
            </a:r>
            <a:endParaRPr sz="2400" dirty="0">
              <a:latin typeface="Arie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79909" y="7901152"/>
            <a:ext cx="104775" cy="1047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79909" y="8320252"/>
            <a:ext cx="104775" cy="1047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79909" y="8739352"/>
            <a:ext cx="104775" cy="1047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47155" y="7682712"/>
            <a:ext cx="2290445" cy="126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spc="-70" dirty="0" err="1">
                <a:latin typeface="Ariel"/>
                <a:cs typeface="Arial"/>
                <a:hlinkClick r:id="rId17" action="ppaction://hlinksldjump"/>
              </a:rPr>
              <a:t>Een</a:t>
            </a:r>
            <a:r>
              <a:rPr lang="nl-BE" sz="2400" spc="-85" dirty="0">
                <a:latin typeface="Ariel"/>
                <a:cs typeface="Arial"/>
                <a:hlinkClick r:id="rId17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17" action="ppaction://hlinksldjump"/>
              </a:rPr>
              <a:t>gezond</a:t>
            </a:r>
            <a:r>
              <a:rPr sz="2400" spc="-80" dirty="0">
                <a:latin typeface="Ariel"/>
                <a:cs typeface="Arial"/>
                <a:hlinkClick r:id="rId17" action="ppaction://hlinksldjump"/>
              </a:rPr>
              <a:t> </a:t>
            </a:r>
            <a:r>
              <a:rPr sz="2400" spc="40" dirty="0">
                <a:latin typeface="Ariel"/>
                <a:cs typeface="Arial"/>
                <a:hlinkClick r:id="rId17" action="ppaction://hlinksldjump"/>
              </a:rPr>
              <a:t>hart </a:t>
            </a:r>
            <a:r>
              <a:rPr sz="2400" dirty="0">
                <a:latin typeface="Ariel"/>
                <a:cs typeface="Arial"/>
                <a:hlinkClick r:id="rId18" action="ppaction://hlinksldjump"/>
              </a:rPr>
              <a:t>Wat</a:t>
            </a:r>
            <a:r>
              <a:rPr sz="2400" spc="-135" dirty="0">
                <a:latin typeface="Ariel"/>
                <a:cs typeface="Arial"/>
                <a:hlinkClick r:id="rId18" action="ppaction://hlinksldjump"/>
              </a:rPr>
              <a:t> </a:t>
            </a:r>
            <a:r>
              <a:rPr sz="2400" dirty="0">
                <a:latin typeface="Ariel"/>
                <a:cs typeface="Arial"/>
                <a:hlinkClick r:id="rId18" action="ppaction://hlinksldjump"/>
              </a:rPr>
              <a:t>is</a:t>
            </a:r>
            <a:r>
              <a:rPr sz="2400" spc="-130" dirty="0">
                <a:latin typeface="Ariel"/>
                <a:cs typeface="Arial"/>
                <a:hlinkClick r:id="rId18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18" action="ppaction://hlinksldjump"/>
              </a:rPr>
              <a:t>hartfalen</a:t>
            </a:r>
            <a:r>
              <a:rPr sz="2400" spc="-10" dirty="0">
                <a:latin typeface="Ariel"/>
                <a:cs typeface="Arial"/>
                <a:hlinkClick r:id="rId18" action="ppaction://hlinksldjump"/>
              </a:rPr>
              <a:t>? </a:t>
            </a:r>
            <a:r>
              <a:rPr sz="2400" dirty="0">
                <a:latin typeface="Ariel"/>
                <a:cs typeface="Arial"/>
                <a:hlinkClick r:id="rId19" action="ppaction://hlinksldjump"/>
              </a:rPr>
              <a:t>Hoe</a:t>
            </a:r>
            <a:r>
              <a:rPr sz="2400" spc="-55" dirty="0">
                <a:latin typeface="Ariel"/>
                <a:cs typeface="Arial"/>
                <a:hlinkClick r:id="rId19" action="ppaction://hlinksldjump"/>
              </a:rPr>
              <a:t> </a:t>
            </a:r>
            <a:r>
              <a:rPr sz="2400" spc="65" dirty="0" err="1">
                <a:latin typeface="Ariel"/>
                <a:cs typeface="Arial"/>
                <a:hlinkClick r:id="rId19" action="ppaction://hlinksldjump"/>
              </a:rPr>
              <a:t>komt</a:t>
            </a:r>
            <a:r>
              <a:rPr sz="2400" spc="-45" dirty="0">
                <a:latin typeface="Ariel"/>
                <a:cs typeface="Arial"/>
                <a:hlinkClick r:id="rId19" action="ppaction://hlinksldjump"/>
              </a:rPr>
              <a:t> </a:t>
            </a:r>
            <a:r>
              <a:rPr sz="2400" spc="-20" dirty="0">
                <a:latin typeface="Ariel"/>
                <a:cs typeface="Arial"/>
                <a:hlinkClick r:id="rId19" action="ppaction://hlinksldjump"/>
              </a:rPr>
              <a:t>het?</a:t>
            </a:r>
            <a:endParaRPr sz="2400" dirty="0">
              <a:latin typeface="Arie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413263" y="7901152"/>
            <a:ext cx="104775" cy="1047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3263" y="8320252"/>
            <a:ext cx="104775" cy="10477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0680509" y="7682712"/>
            <a:ext cx="26562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10" dirty="0" err="1">
                <a:latin typeface="Ariel"/>
                <a:cs typeface="Arial"/>
                <a:hlinkClick r:id="rId22" action="ppaction://hlinksldjump"/>
              </a:rPr>
              <a:t>Medicatie</a:t>
            </a:r>
            <a:r>
              <a:rPr sz="2400" spc="600" dirty="0">
                <a:latin typeface="Ariel"/>
                <a:cs typeface="Arial"/>
                <a:hlinkClick r:id="rId22" action="ppaction://hlinksldjump"/>
              </a:rPr>
              <a:t> </a:t>
            </a:r>
            <a:endParaRPr lang="nl-BE" sz="2400" spc="600" dirty="0">
              <a:latin typeface="Arie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 err="1">
                <a:latin typeface="Ariel"/>
                <a:cs typeface="Arial"/>
                <a:hlinkClick r:id="rId23" action="ppaction://hlinksldjump"/>
              </a:rPr>
              <a:t>Gezonde</a:t>
            </a:r>
            <a:r>
              <a:rPr sz="2400" spc="-145" dirty="0">
                <a:latin typeface="Ariel"/>
                <a:cs typeface="Arial"/>
                <a:hlinkClick r:id="rId23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23" action="ppaction://hlinksldjump"/>
              </a:rPr>
              <a:t>levensstijl</a:t>
            </a:r>
            <a:endParaRPr sz="2400" dirty="0">
              <a:latin typeface="Arie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692378" y="7901152"/>
            <a:ext cx="104775" cy="1047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692378" y="8739352"/>
            <a:ext cx="104775" cy="10477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692378" y="9577551"/>
            <a:ext cx="104775" cy="10477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3959586" y="7682712"/>
            <a:ext cx="208470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 err="1">
                <a:latin typeface="Ariel"/>
                <a:cs typeface="Arial"/>
                <a:hlinkClick r:id="rId26" action="ppaction://hlinksldjump"/>
              </a:rPr>
              <a:t>Omgaan</a:t>
            </a:r>
            <a:r>
              <a:rPr sz="2400" spc="-140" dirty="0">
                <a:latin typeface="Ariel"/>
                <a:cs typeface="Arial"/>
                <a:hlinkClick r:id="rId26" action="ppaction://hlinksldjump"/>
              </a:rPr>
              <a:t> </a:t>
            </a:r>
            <a:r>
              <a:rPr sz="2400" spc="40" dirty="0">
                <a:latin typeface="Ariel"/>
                <a:cs typeface="Arial"/>
                <a:hlinkClick r:id="rId26" action="ppaction://hlinksldjump"/>
              </a:rPr>
              <a:t>met </a:t>
            </a:r>
            <a:r>
              <a:rPr sz="2400" spc="-10" dirty="0" err="1">
                <a:latin typeface="Ariel"/>
                <a:cs typeface="Arial"/>
                <a:hlinkClick r:id="rId26" action="ppaction://hlinksldjump"/>
              </a:rPr>
              <a:t>gevoelens</a:t>
            </a:r>
            <a:r>
              <a:rPr sz="2400" spc="-10" dirty="0">
                <a:latin typeface="Ariel"/>
                <a:cs typeface="Arial"/>
                <a:hlinkClick r:id="rId26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26" action="ppaction://hlinksldjump"/>
              </a:rPr>
              <a:t>Omgaan</a:t>
            </a:r>
            <a:r>
              <a:rPr sz="2400" spc="-140" dirty="0">
                <a:latin typeface="Ariel"/>
                <a:cs typeface="Arial"/>
                <a:hlinkClick r:id="rId26" action="ppaction://hlinksldjump"/>
              </a:rPr>
              <a:t> </a:t>
            </a:r>
            <a:r>
              <a:rPr sz="2400" spc="40" dirty="0">
                <a:latin typeface="Ariel"/>
                <a:cs typeface="Arial"/>
                <a:hlinkClick r:id="rId26" action="ppaction://hlinksldjump"/>
              </a:rPr>
              <a:t>met </a:t>
            </a:r>
            <a:r>
              <a:rPr sz="2400" spc="-10" dirty="0" err="1">
                <a:latin typeface="Ariel"/>
                <a:cs typeface="Arial"/>
                <a:hlinkClick r:id="rId26" action="ppaction://hlinksldjump"/>
              </a:rPr>
              <a:t>beperkingen</a:t>
            </a:r>
            <a:r>
              <a:rPr sz="2400" spc="-10" dirty="0">
                <a:latin typeface="Ariel"/>
                <a:cs typeface="Arial"/>
                <a:hlinkClick r:id="rId26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26" action="ppaction://hlinksldjump"/>
              </a:rPr>
              <a:t>Ondersteuning</a:t>
            </a:r>
            <a:endParaRPr sz="2400" dirty="0">
              <a:latin typeface="Arie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B2E2E592-EDEB-4B17-3413-9F9831778692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3DD66E1B-4BA5-348C-1D45-20617E7A7936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Een</a:t>
            </a:r>
            <a:r>
              <a:rPr lang="nl-BE" b="1" spc="-65" dirty="0">
                <a:solidFill>
                  <a:schemeClr val="bg1"/>
                </a:solidFill>
                <a:latin typeface="Ariel"/>
              </a:rPr>
              <a:t> </a:t>
            </a:r>
            <a:r>
              <a:rPr lang="nl-BE" b="1" spc="-10" dirty="0">
                <a:solidFill>
                  <a:schemeClr val="bg1"/>
                </a:solidFill>
                <a:latin typeface="Ariel"/>
              </a:rPr>
              <a:t>gezond </a:t>
            </a:r>
            <a:r>
              <a:rPr lang="nl-BE" b="1" spc="-20" dirty="0">
                <a:solidFill>
                  <a:schemeClr val="bg1"/>
                </a:solidFill>
                <a:latin typeface="Ariel"/>
              </a:rPr>
              <a:t>hart</a:t>
            </a:r>
          </a:p>
        </p:txBody>
      </p:sp>
      <p:grpSp>
        <p:nvGrpSpPr>
          <p:cNvPr id="43" name="object 31">
            <a:extLst>
              <a:ext uri="{FF2B5EF4-FFF2-40B4-BE49-F238E27FC236}">
                <a16:creationId xmlns:a16="http://schemas.microsoft.com/office/drawing/2014/main" id="{B83C708A-766A-08C2-A6C3-1ADF4BA649F8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44" name="object 32">
              <a:extLst>
                <a:ext uri="{FF2B5EF4-FFF2-40B4-BE49-F238E27FC236}">
                  <a16:creationId xmlns:a16="http://schemas.microsoft.com/office/drawing/2014/main" id="{36908602-1FDE-32E3-D307-7E24C834F1B4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45" name="object 33">
              <a:extLst>
                <a:ext uri="{FF2B5EF4-FFF2-40B4-BE49-F238E27FC236}">
                  <a16:creationId xmlns:a16="http://schemas.microsoft.com/office/drawing/2014/main" id="{DD61AED1-A65F-C93D-05DF-2C5A8F43425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46" name="object 34">
              <a:extLst>
                <a:ext uri="{FF2B5EF4-FFF2-40B4-BE49-F238E27FC236}">
                  <a16:creationId xmlns:a16="http://schemas.microsoft.com/office/drawing/2014/main" id="{5BB85D17-2A83-643B-E3B8-22672AAB30F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47" name="Ovaal 46">
            <a:extLst>
              <a:ext uri="{FF2B5EF4-FFF2-40B4-BE49-F238E27FC236}">
                <a16:creationId xmlns:a16="http://schemas.microsoft.com/office/drawing/2014/main" id="{1379348F-3555-DBCF-C418-F559488AFC2C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5515">
              <a:lnSpc>
                <a:spcPct val="100000"/>
              </a:lnSpc>
              <a:spcBef>
                <a:spcPts val="100"/>
              </a:spcBef>
            </a:pPr>
            <a:r>
              <a:rPr spc="-10"/>
              <a:t>Vragen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61" y="3894301"/>
            <a:ext cx="6870940" cy="46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5138" y="5797378"/>
            <a:ext cx="4587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4000" dirty="0">
                <a:latin typeface="Ariel"/>
                <a:cs typeface="Tahoma"/>
              </a:rPr>
              <a:t>Heb je </a:t>
            </a:r>
            <a:r>
              <a:rPr sz="4000" dirty="0" err="1">
                <a:latin typeface="Ariel"/>
                <a:cs typeface="Tahoma"/>
              </a:rPr>
              <a:t>nog</a:t>
            </a:r>
            <a:r>
              <a:rPr sz="4000" spc="-85" dirty="0">
                <a:latin typeface="Ariel"/>
                <a:cs typeface="Tahoma"/>
              </a:rPr>
              <a:t> </a:t>
            </a:r>
            <a:r>
              <a:rPr sz="4000" spc="-10" dirty="0" err="1">
                <a:latin typeface="Ariel"/>
                <a:cs typeface="Tahoma"/>
              </a:rPr>
              <a:t>vragen</a:t>
            </a:r>
            <a:r>
              <a:rPr sz="4000" spc="-10" dirty="0">
                <a:latin typeface="Ariel"/>
                <a:cs typeface="Tahoma"/>
              </a:rPr>
              <a:t>?</a:t>
            </a:r>
            <a:endParaRPr sz="4000" dirty="0">
              <a:latin typeface="Ariel"/>
              <a:cs typeface="Tahoma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EED8109E-C36F-DDAF-3257-6FBF15062E44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B100D4B-69EC-468B-5A54-5491EC82036A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9F72ED7D-C4CE-B573-5C85-9B86F7501372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Vragen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D0801AB8-D6C7-DA78-1502-DD8081D45242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29AE575B-4B12-51C8-F5FA-798DD78B0E40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1" name="object 33">
              <a:extLst>
                <a:ext uri="{FF2B5EF4-FFF2-40B4-BE49-F238E27FC236}">
                  <a16:creationId xmlns:a16="http://schemas.microsoft.com/office/drawing/2014/main" id="{71AF08FB-AC8F-2F4A-BEB2-FCB0F2442A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3CE23695-020A-1DE2-366C-2E5C7B08B1FD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64A1A730-A72F-3B3F-7EDE-DAB0F6478330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E818197-5D45-AC01-8FAB-9D809EA0198B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796B3C6-5FE1-0FEC-B8AA-D218215B47EF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100"/>
              </a:spcBef>
            </a:pPr>
            <a:r>
              <a:rPr spc="-10"/>
              <a:t>Overzicht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1" name="object 11"/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4"/>
                  </a:lnTo>
                  <a:lnTo>
                    <a:pt x="343058" y="58348"/>
                  </a:lnTo>
                  <a:lnTo>
                    <a:pt x="303877" y="78951"/>
                  </a:lnTo>
                  <a:lnTo>
                    <a:pt x="266319" y="102425"/>
                  </a:lnTo>
                  <a:lnTo>
                    <a:pt x="230600" y="128626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70"/>
                  </a:lnTo>
                  <a:lnTo>
                    <a:pt x="30233" y="417092"/>
                  </a:lnTo>
                  <a:lnTo>
                    <a:pt x="17954" y="460065"/>
                  </a:lnTo>
                  <a:lnTo>
                    <a:pt x="8814" y="503839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2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15"/>
                  </a:lnTo>
                  <a:lnTo>
                    <a:pt x="343058" y="1157119"/>
                  </a:lnTo>
                  <a:lnTo>
                    <a:pt x="383621" y="1174748"/>
                  </a:lnTo>
                  <a:lnTo>
                    <a:pt x="425323" y="1189304"/>
                  </a:lnTo>
                  <a:lnTo>
                    <a:pt x="467989" y="1200702"/>
                  </a:lnTo>
                  <a:lnTo>
                    <a:pt x="511381" y="1208889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21"/>
                  </a:lnTo>
                  <a:lnTo>
                    <a:pt x="744934" y="1197254"/>
                  </a:lnTo>
                  <a:lnTo>
                    <a:pt x="787330" y="1184796"/>
                  </a:lnTo>
                  <a:lnTo>
                    <a:pt x="828675" y="1169212"/>
                  </a:lnTo>
                  <a:lnTo>
                    <a:pt x="868787" y="1150578"/>
                  </a:lnTo>
                  <a:lnTo>
                    <a:pt x="907430" y="1129004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73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9"/>
                  </a:lnTo>
                  <a:lnTo>
                    <a:pt x="1180671" y="460065"/>
                  </a:lnTo>
                  <a:lnTo>
                    <a:pt x="1168392" y="417092"/>
                  </a:lnTo>
                  <a:lnTo>
                    <a:pt x="1153033" y="375170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6"/>
                  </a:lnTo>
                  <a:lnTo>
                    <a:pt x="932307" y="102425"/>
                  </a:lnTo>
                  <a:lnTo>
                    <a:pt x="894748" y="78951"/>
                  </a:lnTo>
                  <a:lnTo>
                    <a:pt x="855567" y="58348"/>
                  </a:lnTo>
                  <a:lnTo>
                    <a:pt x="815004" y="40724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863" y="802347"/>
              <a:ext cx="134493" cy="1347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3263" y="7901140"/>
            <a:ext cx="104775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3263" y="8320240"/>
            <a:ext cx="104775" cy="10477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162438" y="6638575"/>
            <a:ext cx="3174365" cy="190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5" dirty="0" err="1">
                <a:latin typeface="Ariel"/>
                <a:cs typeface="Tahoma"/>
              </a:rPr>
              <a:t>Behandeling</a:t>
            </a:r>
            <a:endParaRPr sz="3400" dirty="0">
              <a:latin typeface="Ariel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 dirty="0">
              <a:latin typeface="Ariel"/>
              <a:cs typeface="Tahoma"/>
            </a:endParaRPr>
          </a:p>
          <a:p>
            <a:pPr marL="530225" marR="5080">
              <a:lnSpc>
                <a:spcPct val="114599"/>
              </a:lnSpc>
            </a:pPr>
            <a:r>
              <a:rPr sz="2400" spc="-10" dirty="0" err="1">
                <a:latin typeface="Ariel"/>
                <a:cs typeface="Tahoma"/>
                <a:hlinkClick r:id="rId4" action="ppaction://hlinksldjump"/>
              </a:rPr>
              <a:t>Medicatie</a:t>
            </a:r>
            <a:r>
              <a:rPr sz="2400" spc="-10" dirty="0">
                <a:latin typeface="Ariel"/>
                <a:cs typeface="Tahoma"/>
              </a:rPr>
              <a:t> </a:t>
            </a:r>
            <a:r>
              <a:rPr lang="nl-BE" sz="2400" spc="-10" dirty="0">
                <a:latin typeface="Ariel"/>
                <a:cs typeface="Tahoma"/>
              </a:rPr>
              <a:t>  </a:t>
            </a:r>
            <a:r>
              <a:rPr sz="2400" spc="-10" dirty="0">
                <a:latin typeface="Ariel"/>
                <a:cs typeface="Tahoma"/>
              </a:rPr>
              <a:t> </a:t>
            </a:r>
            <a:r>
              <a:rPr sz="2400" spc="75" dirty="0" err="1">
                <a:latin typeface="Ariel"/>
                <a:cs typeface="Tahoma"/>
                <a:hlinkClick r:id="rId5" action="ppaction://hlinksldjump"/>
              </a:rPr>
              <a:t>Gezonde</a:t>
            </a:r>
            <a:r>
              <a:rPr sz="2400" spc="-110" dirty="0">
                <a:latin typeface="Ariel"/>
                <a:cs typeface="Tahoma"/>
                <a:hlinkClick r:id="rId5" action="ppaction://hlinksldjump"/>
              </a:rPr>
              <a:t> </a:t>
            </a:r>
            <a:r>
              <a:rPr sz="2400" spc="-10" dirty="0" err="1">
                <a:latin typeface="Ariel"/>
                <a:cs typeface="Tahoma"/>
                <a:hlinkClick r:id="rId5" action="ppaction://hlinksldjump"/>
              </a:rPr>
              <a:t>levensstijl</a:t>
            </a:r>
            <a:endParaRPr sz="2400" dirty="0">
              <a:latin typeface="Ariel"/>
              <a:cs typeface="Tahoma"/>
            </a:endParaRPr>
          </a:p>
        </p:txBody>
      </p:sp>
      <p:sp>
        <p:nvSpPr>
          <p:cNvPr id="17" name="object 32">
            <a:extLst>
              <a:ext uri="{FF2B5EF4-FFF2-40B4-BE49-F238E27FC236}">
                <a16:creationId xmlns:a16="http://schemas.microsoft.com/office/drawing/2014/main" id="{59386C9A-D021-0D85-09E5-0B7E01A0EB50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E3347FBE-1B0C-B5AF-B8D1-9FF96EC9F416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2D9D7D62-15CA-3F39-35E5-5D0B5753453A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Overzicht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0" name="object 31">
            <a:extLst>
              <a:ext uri="{FF2B5EF4-FFF2-40B4-BE49-F238E27FC236}">
                <a16:creationId xmlns:a16="http://schemas.microsoft.com/office/drawing/2014/main" id="{3BAE5783-1DEC-5DDE-D297-9FC972242E53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8CF52A0D-34E9-0782-5B49-6D9A8D4162E6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2F418EA7-9B02-1E0A-DB08-919D668F3C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FC88AED6-4006-8E6D-DBB2-40E800968F0C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D4A3B388-1D4E-1B9E-5A01-F0F62946A77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F1AF3C6A-CEC2-9A34-AEE9-DD99D6716716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EEFC944E-EF54-C5BB-3B9E-0052E5D59D35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C85C1D82-B2AD-839D-898C-B1F34CA0A088}"/>
              </a:ext>
            </a:extLst>
          </p:cNvPr>
          <p:cNvGrpSpPr/>
          <p:nvPr/>
        </p:nvGrpSpPr>
        <p:grpSpPr>
          <a:xfrm>
            <a:off x="1001280" y="3244322"/>
            <a:ext cx="16230600" cy="2968625"/>
            <a:chOff x="1028715" y="3491318"/>
            <a:chExt cx="16230600" cy="2968625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6B55D7E9-A8C7-E1B8-04EE-20E68109D2F9}"/>
                </a:ext>
              </a:extLst>
            </p:cNvPr>
            <p:cNvSpPr/>
            <p:nvPr/>
          </p:nvSpPr>
          <p:spPr>
            <a:xfrm>
              <a:off x="1028715" y="3528859"/>
              <a:ext cx="3839210" cy="2893695"/>
            </a:xfrm>
            <a:custGeom>
              <a:avLst/>
              <a:gdLst/>
              <a:ahLst/>
              <a:cxnLst/>
              <a:rect l="l" t="t" r="r" b="b"/>
              <a:pathLst>
                <a:path w="3839210" h="2893695">
                  <a:moveTo>
                    <a:pt x="2247440" y="0"/>
                  </a:moveTo>
                  <a:lnTo>
                    <a:pt x="0" y="0"/>
                  </a:lnTo>
                  <a:lnTo>
                    <a:pt x="1591409" y="1447101"/>
                  </a:lnTo>
                  <a:lnTo>
                    <a:pt x="0" y="2893479"/>
                  </a:lnTo>
                  <a:lnTo>
                    <a:pt x="2247440" y="2893479"/>
                  </a:lnTo>
                  <a:lnTo>
                    <a:pt x="3838851" y="1447101"/>
                  </a:lnTo>
                  <a:lnTo>
                    <a:pt x="22474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120E6606-A63C-EA10-0ED3-830C25C95C14}"/>
                </a:ext>
              </a:extLst>
            </p:cNvPr>
            <p:cNvSpPr/>
            <p:nvPr/>
          </p:nvSpPr>
          <p:spPr>
            <a:xfrm>
              <a:off x="4009326" y="3491318"/>
              <a:ext cx="3938904" cy="2968625"/>
            </a:xfrm>
            <a:custGeom>
              <a:avLst/>
              <a:gdLst/>
              <a:ahLst/>
              <a:cxnLst/>
              <a:rect l="l" t="t" r="r" b="b"/>
              <a:pathLst>
                <a:path w="3938904" h="2968625">
                  <a:moveTo>
                    <a:pt x="2305812" y="0"/>
                  </a:moveTo>
                  <a:lnTo>
                    <a:pt x="0" y="0"/>
                  </a:lnTo>
                  <a:lnTo>
                    <a:pt x="1632750" y="1484680"/>
                  </a:lnTo>
                  <a:lnTo>
                    <a:pt x="0" y="2968625"/>
                  </a:lnTo>
                  <a:lnTo>
                    <a:pt x="2305812" y="2968625"/>
                  </a:lnTo>
                  <a:lnTo>
                    <a:pt x="3938562" y="1484680"/>
                  </a:lnTo>
                  <a:lnTo>
                    <a:pt x="230581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E5AAB4BD-65FC-0AEB-6EC7-5AD58ECCA974}"/>
                </a:ext>
              </a:extLst>
            </p:cNvPr>
            <p:cNvSpPr/>
            <p:nvPr/>
          </p:nvSpPr>
          <p:spPr>
            <a:xfrm>
              <a:off x="7172210" y="351008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27" y="0"/>
                  </a:moveTo>
                  <a:lnTo>
                    <a:pt x="0" y="0"/>
                  </a:lnTo>
                  <a:lnTo>
                    <a:pt x="1612087" y="1465884"/>
                  </a:lnTo>
                  <a:lnTo>
                    <a:pt x="0" y="2931058"/>
                  </a:lnTo>
                  <a:lnTo>
                    <a:pt x="2276627" y="2931058"/>
                  </a:lnTo>
                  <a:lnTo>
                    <a:pt x="3888701" y="1465884"/>
                  </a:lnTo>
                  <a:lnTo>
                    <a:pt x="227662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06CD4B16-CC9A-DC14-1E0A-94300BB9397B}"/>
                </a:ext>
              </a:extLst>
            </p:cNvPr>
            <p:cNvSpPr/>
            <p:nvPr/>
          </p:nvSpPr>
          <p:spPr>
            <a:xfrm>
              <a:off x="10299991" y="352885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40" y="0"/>
                  </a:moveTo>
                  <a:lnTo>
                    <a:pt x="0" y="0"/>
                  </a:lnTo>
                  <a:lnTo>
                    <a:pt x="1612087" y="1465897"/>
                  </a:lnTo>
                  <a:lnTo>
                    <a:pt x="0" y="2931058"/>
                  </a:lnTo>
                  <a:lnTo>
                    <a:pt x="2276640" y="2931058"/>
                  </a:lnTo>
                  <a:lnTo>
                    <a:pt x="3888701" y="1465897"/>
                  </a:lnTo>
                  <a:lnTo>
                    <a:pt x="227664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15D3B59A-59FF-DD95-63CE-9BF8D2238601}"/>
                </a:ext>
              </a:extLst>
            </p:cNvPr>
            <p:cNvSpPr/>
            <p:nvPr/>
          </p:nvSpPr>
          <p:spPr>
            <a:xfrm>
              <a:off x="13370560" y="3491318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02" y="0"/>
                  </a:moveTo>
                  <a:lnTo>
                    <a:pt x="0" y="0"/>
                  </a:lnTo>
                  <a:lnTo>
                    <a:pt x="1612138" y="1465884"/>
                  </a:lnTo>
                  <a:lnTo>
                    <a:pt x="0" y="2931058"/>
                  </a:lnTo>
                  <a:lnTo>
                    <a:pt x="2276602" y="2931058"/>
                  </a:lnTo>
                  <a:lnTo>
                    <a:pt x="3888740" y="1465884"/>
                  </a:lnTo>
                  <a:lnTo>
                    <a:pt x="227660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88497" y="683710"/>
            <a:ext cx="97110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9595" algn="l"/>
                <a:tab pos="3470275" algn="l"/>
                <a:tab pos="4507230" algn="l"/>
                <a:tab pos="6237605" algn="l"/>
                <a:tab pos="7225665" algn="l"/>
              </a:tabLst>
            </a:pPr>
            <a:r>
              <a:rPr spc="-25"/>
              <a:t>Wat</a:t>
            </a:r>
            <a:r>
              <a:t>	</a:t>
            </a:r>
            <a:r>
              <a:rPr spc="-20"/>
              <a:t>valt</a:t>
            </a:r>
            <a:r>
              <a:t>	</a:t>
            </a:r>
            <a:r>
              <a:rPr spc="-25"/>
              <a:t>er</a:t>
            </a:r>
            <a:r>
              <a:t>	</a:t>
            </a:r>
            <a:r>
              <a:rPr spc="-25"/>
              <a:t>aan</a:t>
            </a:r>
            <a:r>
              <a:t>	</a:t>
            </a:r>
            <a:r>
              <a:rPr spc="-25"/>
              <a:t>te</a:t>
            </a:r>
            <a:r>
              <a:t>	</a:t>
            </a:r>
            <a:r>
              <a:rPr spc="-10"/>
              <a:t>doen?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034" y="3875684"/>
            <a:ext cx="3428999" cy="3428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6334" y="3878427"/>
            <a:ext cx="3428999" cy="3428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03877" y="7859090"/>
            <a:ext cx="2038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0" dirty="0" err="1">
                <a:latin typeface="Ariel"/>
                <a:cs typeface="Trebuchet MS"/>
              </a:rPr>
              <a:t>Medicatie</a:t>
            </a:r>
            <a:endParaRPr sz="3500" dirty="0">
              <a:latin typeface="Ariel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53849" y="7773289"/>
            <a:ext cx="2050414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170">
              <a:lnSpc>
                <a:spcPct val="116100"/>
              </a:lnSpc>
              <a:spcBef>
                <a:spcPts val="95"/>
              </a:spcBef>
            </a:pPr>
            <a:r>
              <a:rPr sz="3500" spc="105" dirty="0" err="1">
                <a:latin typeface="Ariel"/>
                <a:cs typeface="Trebuchet MS"/>
              </a:rPr>
              <a:t>Gezonde</a:t>
            </a:r>
            <a:r>
              <a:rPr sz="3500" spc="105" dirty="0">
                <a:latin typeface="Ariel"/>
                <a:cs typeface="Trebuchet MS"/>
              </a:rPr>
              <a:t> </a:t>
            </a:r>
            <a:r>
              <a:rPr sz="3500" spc="-20" dirty="0" err="1">
                <a:latin typeface="Ariel"/>
                <a:cs typeface="Trebuchet MS"/>
              </a:rPr>
              <a:t>levensstijl</a:t>
            </a:r>
            <a:endParaRPr sz="3500" dirty="0">
              <a:latin typeface="Ariel"/>
              <a:cs typeface="Trebuchet MS"/>
            </a:endParaRPr>
          </a:p>
        </p:txBody>
      </p:sp>
      <p:sp>
        <p:nvSpPr>
          <p:cNvPr id="15" name="object 32">
            <a:extLst>
              <a:ext uri="{FF2B5EF4-FFF2-40B4-BE49-F238E27FC236}">
                <a16:creationId xmlns:a16="http://schemas.microsoft.com/office/drawing/2014/main" id="{5BB526DB-8F9A-E91B-0BF1-BCD673B3A87A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03AF5D2-62AA-4F13-6D39-6B6F58FFAB43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11FF266E-B5D8-4C3F-ED66-7910AF139D58}"/>
              </a:ext>
            </a:extLst>
          </p:cNvPr>
          <p:cNvSpPr txBox="1">
            <a:spLocks/>
          </p:cNvSpPr>
          <p:nvPr/>
        </p:nvSpPr>
        <p:spPr>
          <a:xfrm>
            <a:off x="2972510" y="691639"/>
            <a:ext cx="12271844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Wat valt er aan te doen?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D097255F-55DA-8168-825D-342038CB6ACC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555DA85E-A95E-04D2-3029-581767B0B361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652567A0-EDDD-93BF-26DF-DE7885F845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1" name="object 34">
              <a:extLst>
                <a:ext uri="{FF2B5EF4-FFF2-40B4-BE49-F238E27FC236}">
                  <a16:creationId xmlns:a16="http://schemas.microsoft.com/office/drawing/2014/main" id="{8E8B3A06-D7F4-FFF3-7E90-D26EC6E41B50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2" name="Ovaal 21">
            <a:extLst>
              <a:ext uri="{FF2B5EF4-FFF2-40B4-BE49-F238E27FC236}">
                <a16:creationId xmlns:a16="http://schemas.microsoft.com/office/drawing/2014/main" id="{2691968B-7721-6261-16D0-9D60A41185AB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E8D903D7-49A2-8A58-3831-15FCF11B0D99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D79CCDE-D122-D2D8-2B75-F6D9EF5B4D7C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97"/>
          </a:xfrm>
          <a:prstGeom prst="rect">
            <a:avLst/>
          </a:prstGeom>
        </p:spPr>
        <p:txBody>
          <a:bodyPr vert="horz" wrap="square" lIns="0" tIns="187845" rIns="0" bIns="0" rtlCol="0">
            <a:spAutoFit/>
          </a:bodyPr>
          <a:lstStyle/>
          <a:p>
            <a:pPr marL="4286250">
              <a:lnSpc>
                <a:spcPct val="100000"/>
              </a:lnSpc>
              <a:spcBef>
                <a:spcPts val="100"/>
              </a:spcBef>
            </a:pP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Medicatie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55190" y="685682"/>
            <a:ext cx="1385570" cy="1232535"/>
            <a:chOff x="1055190" y="685682"/>
            <a:chExt cx="1385570" cy="1232535"/>
          </a:xfrm>
        </p:grpSpPr>
        <p:sp>
          <p:nvSpPr>
            <p:cNvPr id="9" name="object 9"/>
            <p:cNvSpPr/>
            <p:nvPr/>
          </p:nvSpPr>
          <p:spPr>
            <a:xfrm>
              <a:off x="1055190" y="685682"/>
              <a:ext cx="1385570" cy="1232535"/>
            </a:xfrm>
            <a:custGeom>
              <a:avLst/>
              <a:gdLst/>
              <a:ahLst/>
              <a:cxnLst/>
              <a:rect l="l" t="t" r="r" b="b"/>
              <a:pathLst>
                <a:path w="1385570" h="1232535">
                  <a:moveTo>
                    <a:pt x="997577" y="0"/>
                  </a:moveTo>
                  <a:lnTo>
                    <a:pt x="938063" y="2629"/>
                  </a:lnTo>
                  <a:lnTo>
                    <a:pt x="885605" y="14109"/>
                  </a:lnTo>
                  <a:lnTo>
                    <a:pt x="839733" y="32404"/>
                  </a:lnTo>
                  <a:lnTo>
                    <a:pt x="799977" y="55476"/>
                  </a:lnTo>
                  <a:lnTo>
                    <a:pt x="765868" y="81290"/>
                  </a:lnTo>
                  <a:lnTo>
                    <a:pt x="736936" y="107809"/>
                  </a:lnTo>
                  <a:lnTo>
                    <a:pt x="692723" y="154816"/>
                  </a:lnTo>
                  <a:lnTo>
                    <a:pt x="672742" y="132996"/>
                  </a:lnTo>
                  <a:lnTo>
                    <a:pt x="619593" y="81290"/>
                  </a:lnTo>
                  <a:lnTo>
                    <a:pt x="585486" y="55476"/>
                  </a:lnTo>
                  <a:lnTo>
                    <a:pt x="545731" y="32404"/>
                  </a:lnTo>
                  <a:lnTo>
                    <a:pt x="499860" y="14109"/>
                  </a:lnTo>
                  <a:lnTo>
                    <a:pt x="447403" y="2629"/>
                  </a:lnTo>
                  <a:lnTo>
                    <a:pt x="387890" y="0"/>
                  </a:lnTo>
                  <a:lnTo>
                    <a:pt x="320854" y="8258"/>
                  </a:lnTo>
                  <a:lnTo>
                    <a:pt x="273656" y="20528"/>
                  </a:lnTo>
                  <a:lnTo>
                    <a:pt x="230769" y="37182"/>
                  </a:lnTo>
                  <a:lnTo>
                    <a:pt x="192043" y="57999"/>
                  </a:lnTo>
                  <a:lnTo>
                    <a:pt x="157330" y="82760"/>
                  </a:lnTo>
                  <a:lnTo>
                    <a:pt x="126479" y="111246"/>
                  </a:lnTo>
                  <a:lnTo>
                    <a:pt x="99343" y="143237"/>
                  </a:lnTo>
                  <a:lnTo>
                    <a:pt x="75772" y="178513"/>
                  </a:lnTo>
                  <a:lnTo>
                    <a:pt x="55617" y="216856"/>
                  </a:lnTo>
                  <a:lnTo>
                    <a:pt x="38728" y="258045"/>
                  </a:lnTo>
                  <a:lnTo>
                    <a:pt x="24957" y="301862"/>
                  </a:lnTo>
                  <a:lnTo>
                    <a:pt x="14155" y="348085"/>
                  </a:lnTo>
                  <a:lnTo>
                    <a:pt x="6171" y="396497"/>
                  </a:lnTo>
                  <a:lnTo>
                    <a:pt x="859" y="446878"/>
                  </a:lnTo>
                  <a:lnTo>
                    <a:pt x="0" y="489747"/>
                  </a:lnTo>
                  <a:lnTo>
                    <a:pt x="4000" y="532170"/>
                  </a:lnTo>
                  <a:lnTo>
                    <a:pt x="12567" y="574098"/>
                  </a:lnTo>
                  <a:lnTo>
                    <a:pt x="25408" y="615479"/>
                  </a:lnTo>
                  <a:lnTo>
                    <a:pt x="42232" y="656266"/>
                  </a:lnTo>
                  <a:lnTo>
                    <a:pt x="62746" y="696408"/>
                  </a:lnTo>
                  <a:lnTo>
                    <a:pt x="86657" y="735855"/>
                  </a:lnTo>
                  <a:lnTo>
                    <a:pt x="113673" y="774559"/>
                  </a:lnTo>
                  <a:lnTo>
                    <a:pt x="143502" y="812469"/>
                  </a:lnTo>
                  <a:lnTo>
                    <a:pt x="175851" y="849535"/>
                  </a:lnTo>
                  <a:lnTo>
                    <a:pt x="210428" y="885709"/>
                  </a:lnTo>
                  <a:lnTo>
                    <a:pt x="246941" y="920940"/>
                  </a:lnTo>
                  <a:lnTo>
                    <a:pt x="285097" y="955180"/>
                  </a:lnTo>
                  <a:lnTo>
                    <a:pt x="324605" y="988377"/>
                  </a:lnTo>
                  <a:lnTo>
                    <a:pt x="365170" y="1020484"/>
                  </a:lnTo>
                  <a:lnTo>
                    <a:pt x="406502" y="1051449"/>
                  </a:lnTo>
                  <a:lnTo>
                    <a:pt x="448308" y="1081224"/>
                  </a:lnTo>
                  <a:lnTo>
                    <a:pt x="490296" y="1109758"/>
                  </a:lnTo>
                  <a:lnTo>
                    <a:pt x="532172" y="1137003"/>
                  </a:lnTo>
                  <a:lnTo>
                    <a:pt x="573646" y="1162909"/>
                  </a:lnTo>
                  <a:lnTo>
                    <a:pt x="614423" y="1187425"/>
                  </a:lnTo>
                  <a:lnTo>
                    <a:pt x="654213" y="1210503"/>
                  </a:lnTo>
                  <a:lnTo>
                    <a:pt x="692723" y="1232093"/>
                  </a:lnTo>
                  <a:lnTo>
                    <a:pt x="731232" y="1210503"/>
                  </a:lnTo>
                  <a:lnTo>
                    <a:pt x="771023" y="1187425"/>
                  </a:lnTo>
                  <a:lnTo>
                    <a:pt x="811801" y="1162909"/>
                  </a:lnTo>
                  <a:lnTo>
                    <a:pt x="853275" y="1137003"/>
                  </a:lnTo>
                  <a:lnTo>
                    <a:pt x="895152" y="1109758"/>
                  </a:lnTo>
                  <a:lnTo>
                    <a:pt x="937140" y="1081224"/>
                  </a:lnTo>
                  <a:lnTo>
                    <a:pt x="978947" y="1051449"/>
                  </a:lnTo>
                  <a:lnTo>
                    <a:pt x="1020280" y="1020484"/>
                  </a:lnTo>
                  <a:lnTo>
                    <a:pt x="1060847" y="988377"/>
                  </a:lnTo>
                  <a:lnTo>
                    <a:pt x="1100355" y="955180"/>
                  </a:lnTo>
                  <a:lnTo>
                    <a:pt x="1138513" y="920940"/>
                  </a:lnTo>
                  <a:lnTo>
                    <a:pt x="1175027" y="885709"/>
                  </a:lnTo>
                  <a:lnTo>
                    <a:pt x="1209605" y="849535"/>
                  </a:lnTo>
                  <a:lnTo>
                    <a:pt x="1241956" y="812469"/>
                  </a:lnTo>
                  <a:lnTo>
                    <a:pt x="1271786" y="774559"/>
                  </a:lnTo>
                  <a:lnTo>
                    <a:pt x="1298803" y="735855"/>
                  </a:lnTo>
                  <a:lnTo>
                    <a:pt x="1322715" y="696408"/>
                  </a:lnTo>
                  <a:lnTo>
                    <a:pt x="1343230" y="656266"/>
                  </a:lnTo>
                  <a:lnTo>
                    <a:pt x="1360054" y="615479"/>
                  </a:lnTo>
                  <a:lnTo>
                    <a:pt x="1372897" y="574098"/>
                  </a:lnTo>
                  <a:lnTo>
                    <a:pt x="1381464" y="532170"/>
                  </a:lnTo>
                  <a:lnTo>
                    <a:pt x="1385465" y="489747"/>
                  </a:lnTo>
                  <a:lnTo>
                    <a:pt x="1384606" y="446878"/>
                  </a:lnTo>
                  <a:lnTo>
                    <a:pt x="1379288" y="396497"/>
                  </a:lnTo>
                  <a:lnTo>
                    <a:pt x="1371302" y="348085"/>
                  </a:lnTo>
                  <a:lnTo>
                    <a:pt x="1360497" y="301862"/>
                  </a:lnTo>
                  <a:lnTo>
                    <a:pt x="1346724" y="258045"/>
                  </a:lnTo>
                  <a:lnTo>
                    <a:pt x="1329834" y="216856"/>
                  </a:lnTo>
                  <a:lnTo>
                    <a:pt x="1309679" y="178513"/>
                  </a:lnTo>
                  <a:lnTo>
                    <a:pt x="1286109" y="143237"/>
                  </a:lnTo>
                  <a:lnTo>
                    <a:pt x="1258974" y="111246"/>
                  </a:lnTo>
                  <a:lnTo>
                    <a:pt x="1228126" y="82760"/>
                  </a:lnTo>
                  <a:lnTo>
                    <a:pt x="1193416" y="57999"/>
                  </a:lnTo>
                  <a:lnTo>
                    <a:pt x="1154693" y="37182"/>
                  </a:lnTo>
                  <a:lnTo>
                    <a:pt x="1111810" y="20528"/>
                  </a:lnTo>
                  <a:lnTo>
                    <a:pt x="1064617" y="8258"/>
                  </a:lnTo>
                  <a:lnTo>
                    <a:pt x="997577" y="0"/>
                  </a:lnTo>
                  <a:close/>
                </a:path>
              </a:pathLst>
            </a:custGeom>
            <a:solidFill>
              <a:srgbClr val="ED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740001" y="685682"/>
              <a:ext cx="701040" cy="1232535"/>
            </a:xfrm>
            <a:custGeom>
              <a:avLst/>
              <a:gdLst/>
              <a:ahLst/>
              <a:cxnLst/>
              <a:rect l="l" t="t" r="r" b="b"/>
              <a:pathLst>
                <a:path w="701039" h="1232535">
                  <a:moveTo>
                    <a:pt x="312766" y="0"/>
                  </a:moveTo>
                  <a:lnTo>
                    <a:pt x="253252" y="2629"/>
                  </a:lnTo>
                  <a:lnTo>
                    <a:pt x="200794" y="14109"/>
                  </a:lnTo>
                  <a:lnTo>
                    <a:pt x="154921" y="32404"/>
                  </a:lnTo>
                  <a:lnTo>
                    <a:pt x="115166" y="55476"/>
                  </a:lnTo>
                  <a:lnTo>
                    <a:pt x="81057" y="81290"/>
                  </a:lnTo>
                  <a:lnTo>
                    <a:pt x="52124" y="107809"/>
                  </a:lnTo>
                  <a:lnTo>
                    <a:pt x="7912" y="154816"/>
                  </a:lnTo>
                  <a:lnTo>
                    <a:pt x="0" y="146180"/>
                  </a:lnTo>
                  <a:lnTo>
                    <a:pt x="0" y="1227699"/>
                  </a:lnTo>
                  <a:lnTo>
                    <a:pt x="7912" y="1232093"/>
                  </a:lnTo>
                  <a:lnTo>
                    <a:pt x="46421" y="1210503"/>
                  </a:lnTo>
                  <a:lnTo>
                    <a:pt x="86211" y="1187425"/>
                  </a:lnTo>
                  <a:lnTo>
                    <a:pt x="126990" y="1162909"/>
                  </a:lnTo>
                  <a:lnTo>
                    <a:pt x="168464" y="1137003"/>
                  </a:lnTo>
                  <a:lnTo>
                    <a:pt x="210341" y="1109758"/>
                  </a:lnTo>
                  <a:lnTo>
                    <a:pt x="252329" y="1081224"/>
                  </a:lnTo>
                  <a:lnTo>
                    <a:pt x="294136" y="1051449"/>
                  </a:lnTo>
                  <a:lnTo>
                    <a:pt x="335469" y="1020484"/>
                  </a:lnTo>
                  <a:lnTo>
                    <a:pt x="376036" y="988377"/>
                  </a:lnTo>
                  <a:lnTo>
                    <a:pt x="415544" y="955180"/>
                  </a:lnTo>
                  <a:lnTo>
                    <a:pt x="453702" y="920940"/>
                  </a:lnTo>
                  <a:lnTo>
                    <a:pt x="490216" y="885709"/>
                  </a:lnTo>
                  <a:lnTo>
                    <a:pt x="524794" y="849535"/>
                  </a:lnTo>
                  <a:lnTo>
                    <a:pt x="557145" y="812469"/>
                  </a:lnTo>
                  <a:lnTo>
                    <a:pt x="586975" y="774559"/>
                  </a:lnTo>
                  <a:lnTo>
                    <a:pt x="613992" y="735855"/>
                  </a:lnTo>
                  <a:lnTo>
                    <a:pt x="637904" y="696408"/>
                  </a:lnTo>
                  <a:lnTo>
                    <a:pt x="658418" y="656266"/>
                  </a:lnTo>
                  <a:lnTo>
                    <a:pt x="675243" y="615479"/>
                  </a:lnTo>
                  <a:lnTo>
                    <a:pt x="688085" y="574098"/>
                  </a:lnTo>
                  <a:lnTo>
                    <a:pt x="696653" y="532170"/>
                  </a:lnTo>
                  <a:lnTo>
                    <a:pt x="700654" y="489747"/>
                  </a:lnTo>
                  <a:lnTo>
                    <a:pt x="699795" y="446878"/>
                  </a:lnTo>
                  <a:lnTo>
                    <a:pt x="694477" y="396497"/>
                  </a:lnTo>
                  <a:lnTo>
                    <a:pt x="686491" y="348085"/>
                  </a:lnTo>
                  <a:lnTo>
                    <a:pt x="675685" y="301862"/>
                  </a:lnTo>
                  <a:lnTo>
                    <a:pt x="661913" y="258045"/>
                  </a:lnTo>
                  <a:lnTo>
                    <a:pt x="645023" y="216856"/>
                  </a:lnTo>
                  <a:lnTo>
                    <a:pt x="624868" y="178513"/>
                  </a:lnTo>
                  <a:lnTo>
                    <a:pt x="601298" y="143237"/>
                  </a:lnTo>
                  <a:lnTo>
                    <a:pt x="574163" y="111246"/>
                  </a:lnTo>
                  <a:lnTo>
                    <a:pt x="543315" y="82760"/>
                  </a:lnTo>
                  <a:lnTo>
                    <a:pt x="508605" y="57999"/>
                  </a:lnTo>
                  <a:lnTo>
                    <a:pt x="469882" y="37182"/>
                  </a:lnTo>
                  <a:lnTo>
                    <a:pt x="426999" y="20528"/>
                  </a:lnTo>
                  <a:lnTo>
                    <a:pt x="379806" y="8258"/>
                  </a:lnTo>
                  <a:lnTo>
                    <a:pt x="312766" y="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60301" y="1019606"/>
              <a:ext cx="975360" cy="564515"/>
            </a:xfrm>
            <a:custGeom>
              <a:avLst/>
              <a:gdLst/>
              <a:ahLst/>
              <a:cxnLst/>
              <a:rect l="l" t="t" r="r" b="b"/>
              <a:pathLst>
                <a:path w="975360" h="564515">
                  <a:moveTo>
                    <a:pt x="545829" y="0"/>
                  </a:moveTo>
                  <a:lnTo>
                    <a:pt x="469184" y="324472"/>
                  </a:lnTo>
                  <a:lnTo>
                    <a:pt x="419769" y="114757"/>
                  </a:lnTo>
                  <a:lnTo>
                    <a:pt x="416979" y="108263"/>
                  </a:lnTo>
                  <a:lnTo>
                    <a:pt x="412293" y="103262"/>
                  </a:lnTo>
                  <a:lnTo>
                    <a:pt x="406205" y="100125"/>
                  </a:lnTo>
                  <a:lnTo>
                    <a:pt x="399207" y="99225"/>
                  </a:lnTo>
                  <a:lnTo>
                    <a:pt x="392328" y="100796"/>
                  </a:lnTo>
                  <a:lnTo>
                    <a:pt x="386566" y="104506"/>
                  </a:lnTo>
                  <a:lnTo>
                    <a:pt x="382379" y="109938"/>
                  </a:lnTo>
                  <a:lnTo>
                    <a:pt x="380221" y="116674"/>
                  </a:lnTo>
                  <a:lnTo>
                    <a:pt x="336177" y="440588"/>
                  </a:lnTo>
                  <a:lnTo>
                    <a:pt x="290762" y="267957"/>
                  </a:lnTo>
                  <a:lnTo>
                    <a:pt x="282736" y="261759"/>
                  </a:lnTo>
                  <a:lnTo>
                    <a:pt x="20125" y="261759"/>
                  </a:lnTo>
                  <a:lnTo>
                    <a:pt x="12289" y="263348"/>
                  </a:lnTo>
                  <a:lnTo>
                    <a:pt x="5892" y="267681"/>
                  </a:lnTo>
                  <a:lnTo>
                    <a:pt x="1580" y="274104"/>
                  </a:lnTo>
                  <a:lnTo>
                    <a:pt x="0" y="281965"/>
                  </a:lnTo>
                  <a:lnTo>
                    <a:pt x="1580" y="289826"/>
                  </a:lnTo>
                  <a:lnTo>
                    <a:pt x="5892" y="296249"/>
                  </a:lnTo>
                  <a:lnTo>
                    <a:pt x="12289" y="300582"/>
                  </a:lnTo>
                  <a:lnTo>
                    <a:pt x="20125" y="302171"/>
                  </a:lnTo>
                  <a:lnTo>
                    <a:pt x="258098" y="302171"/>
                  </a:lnTo>
                  <a:lnTo>
                    <a:pt x="323020" y="548881"/>
                  </a:lnTo>
                  <a:lnTo>
                    <a:pt x="325935" y="555236"/>
                  </a:lnTo>
                  <a:lnTo>
                    <a:pt x="330688" y="560095"/>
                  </a:lnTo>
                  <a:lnTo>
                    <a:pt x="336779" y="563097"/>
                  </a:lnTo>
                  <a:lnTo>
                    <a:pt x="343708" y="563880"/>
                  </a:lnTo>
                  <a:lnTo>
                    <a:pt x="350498" y="562252"/>
                  </a:lnTo>
                  <a:lnTo>
                    <a:pt x="356185" y="558525"/>
                  </a:lnTo>
                  <a:lnTo>
                    <a:pt x="360316" y="553119"/>
                  </a:lnTo>
                  <a:lnTo>
                    <a:pt x="362441" y="546455"/>
                  </a:lnTo>
                  <a:lnTo>
                    <a:pt x="405481" y="229806"/>
                  </a:lnTo>
                  <a:lnTo>
                    <a:pt x="452001" y="427151"/>
                  </a:lnTo>
                  <a:lnTo>
                    <a:pt x="454719" y="433536"/>
                  </a:lnTo>
                  <a:lnTo>
                    <a:pt x="459285" y="438500"/>
                  </a:lnTo>
                  <a:lnTo>
                    <a:pt x="465232" y="441676"/>
                  </a:lnTo>
                  <a:lnTo>
                    <a:pt x="472093" y="442696"/>
                  </a:lnTo>
                  <a:lnTo>
                    <a:pt x="478894" y="441341"/>
                  </a:lnTo>
                  <a:lnTo>
                    <a:pt x="484675" y="437878"/>
                  </a:lnTo>
                  <a:lnTo>
                    <a:pt x="488995" y="432693"/>
                  </a:lnTo>
                  <a:lnTo>
                    <a:pt x="491409" y="426173"/>
                  </a:lnTo>
                  <a:lnTo>
                    <a:pt x="545435" y="133045"/>
                  </a:lnTo>
                  <a:lnTo>
                    <a:pt x="619349" y="547293"/>
                  </a:lnTo>
                  <a:lnTo>
                    <a:pt x="621739" y="553834"/>
                  </a:lnTo>
                  <a:lnTo>
                    <a:pt x="626068" y="559054"/>
                  </a:lnTo>
                  <a:lnTo>
                    <a:pt x="631872" y="562549"/>
                  </a:lnTo>
                  <a:lnTo>
                    <a:pt x="638691" y="563918"/>
                  </a:lnTo>
                  <a:lnTo>
                    <a:pt x="645556" y="562880"/>
                  </a:lnTo>
                  <a:lnTo>
                    <a:pt x="651520" y="559674"/>
                  </a:lnTo>
                  <a:lnTo>
                    <a:pt x="656095" y="554675"/>
                  </a:lnTo>
                  <a:lnTo>
                    <a:pt x="658795" y="548259"/>
                  </a:lnTo>
                  <a:lnTo>
                    <a:pt x="718384" y="288391"/>
                  </a:lnTo>
                  <a:lnTo>
                    <a:pt x="955099" y="288391"/>
                  </a:lnTo>
                  <a:lnTo>
                    <a:pt x="962940" y="286802"/>
                  </a:lnTo>
                  <a:lnTo>
                    <a:pt x="969342" y="282470"/>
                  </a:lnTo>
                  <a:lnTo>
                    <a:pt x="973659" y="276047"/>
                  </a:lnTo>
                  <a:lnTo>
                    <a:pt x="975241" y="268185"/>
                  </a:lnTo>
                  <a:lnTo>
                    <a:pt x="973659" y="260326"/>
                  </a:lnTo>
                  <a:lnTo>
                    <a:pt x="969342" y="253907"/>
                  </a:lnTo>
                  <a:lnTo>
                    <a:pt x="962940" y="249580"/>
                  </a:lnTo>
                  <a:lnTo>
                    <a:pt x="955099" y="247992"/>
                  </a:lnTo>
                  <a:lnTo>
                    <a:pt x="692984" y="247992"/>
                  </a:lnTo>
                  <a:lnTo>
                    <a:pt x="684818" y="254520"/>
                  </a:lnTo>
                  <a:lnTo>
                    <a:pt x="641638" y="442861"/>
                  </a:lnTo>
                  <a:lnTo>
                    <a:pt x="565590" y="16637"/>
                  </a:lnTo>
                  <a:lnTo>
                    <a:pt x="563147" y="9992"/>
                  </a:lnTo>
                  <a:lnTo>
                    <a:pt x="558715" y="4732"/>
                  </a:lnTo>
                  <a:lnTo>
                    <a:pt x="552780" y="1265"/>
                  </a:lnTo>
                  <a:lnTo>
                    <a:pt x="545829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55138" y="3487902"/>
            <a:ext cx="4915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latin typeface="Ariel"/>
                <a:cs typeface="Arial" panose="020B0604020202020204" pitchFamily="34" charset="0"/>
              </a:rPr>
              <a:t>Welke</a:t>
            </a:r>
            <a:r>
              <a:rPr sz="3200" b="1" spc="-3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200" b="1" spc="-30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dirty="0">
                <a:latin typeface="Ariel"/>
                <a:cs typeface="Arial" panose="020B0604020202020204" pitchFamily="34" charset="0"/>
              </a:rPr>
              <a:t>neem </a:t>
            </a:r>
            <a:r>
              <a:rPr sz="3200" b="1" dirty="0" err="1">
                <a:latin typeface="Ariel"/>
                <a:cs typeface="Arial" panose="020B0604020202020204" pitchFamily="34" charset="0"/>
              </a:rPr>
              <a:t>ik</a:t>
            </a:r>
            <a:r>
              <a:rPr sz="3200" b="1" dirty="0">
                <a:latin typeface="Ariel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40760" y="5185779"/>
            <a:ext cx="6089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 err="1">
                <a:latin typeface="Ariel"/>
                <a:cs typeface="Arial" panose="020B0604020202020204" pitchFamily="34" charset="0"/>
              </a:rPr>
              <a:t>Waarvoor</a:t>
            </a:r>
            <a:r>
              <a:rPr sz="3200" b="1" spc="-30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el"/>
                <a:cs typeface="Arial" panose="020B0604020202020204" pitchFamily="34" charset="0"/>
              </a:rPr>
              <a:t>dient</a:t>
            </a:r>
            <a:r>
              <a:rPr sz="3200" b="1" spc="-2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dirty="0" err="1">
                <a:latin typeface="Ariel"/>
                <a:cs typeface="Arial" panose="020B0604020202020204" pitchFamily="34" charset="0"/>
              </a:rPr>
              <a:t>deze</a:t>
            </a:r>
            <a:r>
              <a:rPr sz="3200" b="1" spc="-2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-10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200" b="1" spc="-10" dirty="0">
                <a:latin typeface="Ariel"/>
                <a:cs typeface="Arial" panose="020B0604020202020204" pitchFamily="34" charset="0"/>
              </a:rPr>
              <a:t>?</a:t>
            </a:r>
            <a:endParaRPr sz="3200" b="1" dirty="0">
              <a:latin typeface="Ariel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6461" y="3644722"/>
            <a:ext cx="3428999" cy="34289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0713" y="7642994"/>
            <a:ext cx="2038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5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Medicatie</a:t>
            </a:r>
            <a:endParaRPr sz="35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3C351B7B-65D2-DCDC-81CC-49F2C92326DE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2D0501B4-DF47-226E-EDE3-27F933C71FFF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D701979-C6BC-8857-C843-80B6BC0531FC}"/>
              </a:ext>
            </a:extLst>
          </p:cNvPr>
          <p:cNvSpPr txBox="1">
            <a:spLocks/>
          </p:cNvSpPr>
          <p:nvPr/>
        </p:nvSpPr>
        <p:spPr>
          <a:xfrm>
            <a:off x="4983521" y="663908"/>
            <a:ext cx="8797884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Medicatie: werking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3" name="object 31">
            <a:extLst>
              <a:ext uri="{FF2B5EF4-FFF2-40B4-BE49-F238E27FC236}">
                <a16:creationId xmlns:a16="http://schemas.microsoft.com/office/drawing/2014/main" id="{5A387716-73B6-A523-EE1B-BA3964FF9541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60AC2DE8-B293-7F66-3906-BC5315C67D5D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228AF67F-3161-4790-A9EA-FA631474C7A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B1AD727B-A840-2392-3086-F946C5F1329D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7" name="Ovaal 26">
            <a:extLst>
              <a:ext uri="{FF2B5EF4-FFF2-40B4-BE49-F238E27FC236}">
                <a16:creationId xmlns:a16="http://schemas.microsoft.com/office/drawing/2014/main" id="{F216CB83-A054-3060-A102-5500EBD30809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48C1080C-5767-2D3B-5097-B258A4F36973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5F46301A-BECF-DA82-1107-2C481AB2FE9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C1F47BD9-1B83-1345-841B-DFAAEB82352C}"/>
              </a:ext>
            </a:extLst>
          </p:cNvPr>
          <p:cNvSpPr/>
          <p:nvPr/>
        </p:nvSpPr>
        <p:spPr>
          <a:xfrm>
            <a:off x="1669117" y="3246446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8973800-5312-20F9-A8FD-E55A49D26E57}"/>
              </a:ext>
            </a:extLst>
          </p:cNvPr>
          <p:cNvSpPr/>
          <p:nvPr/>
        </p:nvSpPr>
        <p:spPr>
          <a:xfrm>
            <a:off x="1829115" y="400098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0BA7129-A431-5FB6-F056-811548978E8D}"/>
              </a:ext>
            </a:extLst>
          </p:cNvPr>
          <p:cNvSpPr/>
          <p:nvPr/>
        </p:nvSpPr>
        <p:spPr>
          <a:xfrm>
            <a:off x="1613872" y="4989408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AF1F916-0877-7FB7-9461-587A24039A41}"/>
              </a:ext>
            </a:extLst>
          </p:cNvPr>
          <p:cNvSpPr/>
          <p:nvPr/>
        </p:nvSpPr>
        <p:spPr>
          <a:xfrm>
            <a:off x="1770432" y="5776708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586F17CA-D1ED-B9D0-4EC2-5677229B1280}"/>
              </a:ext>
            </a:extLst>
          </p:cNvPr>
          <p:cNvSpPr/>
          <p:nvPr/>
        </p:nvSpPr>
        <p:spPr>
          <a:xfrm>
            <a:off x="1613872" y="687702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vaal 4">
            <a:extLst>
              <a:ext uri="{FF2B5EF4-FFF2-40B4-BE49-F238E27FC236}">
                <a16:creationId xmlns:a16="http://schemas.microsoft.com/office/drawing/2014/main" id="{72ED6723-41FE-039A-B18C-E35324F39091}"/>
              </a:ext>
            </a:extLst>
          </p:cNvPr>
          <p:cNvSpPr/>
          <p:nvPr/>
        </p:nvSpPr>
        <p:spPr>
          <a:xfrm>
            <a:off x="1781745" y="7642994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9E499E78-C533-41C2-A54D-4841E5C2DA1D}"/>
              </a:ext>
            </a:extLst>
          </p:cNvPr>
          <p:cNvSpPr txBox="1"/>
          <p:nvPr/>
        </p:nvSpPr>
        <p:spPr>
          <a:xfrm>
            <a:off x="2455138" y="7031478"/>
            <a:ext cx="60896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 err="1">
                <a:latin typeface="Ariel"/>
                <a:cs typeface="Arial" panose="020B0604020202020204" pitchFamily="34" charset="0"/>
              </a:rPr>
              <a:t>Waar</a:t>
            </a:r>
            <a:r>
              <a:rPr lang="nl-BE" sz="3200" b="1" spc="110" dirty="0">
                <a:latin typeface="Ariel"/>
                <a:cs typeface="Arial" panose="020B0604020202020204" pitchFamily="34" charset="0"/>
              </a:rPr>
              <a:t>om is het belangrijk</a:t>
            </a:r>
            <a:r>
              <a:rPr sz="3200" b="1" spc="-10" dirty="0">
                <a:latin typeface="Ariel"/>
                <a:cs typeface="Arial" panose="020B0604020202020204" pitchFamily="34" charset="0"/>
              </a:rPr>
              <a:t>?</a:t>
            </a:r>
            <a:endParaRPr sz="3200" b="1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A1AB7B63-B378-44BC-3DE4-A790927E45D4}"/>
              </a:ext>
            </a:extLst>
          </p:cNvPr>
          <p:cNvSpPr txBox="1"/>
          <p:nvPr/>
        </p:nvSpPr>
        <p:spPr>
          <a:xfrm>
            <a:off x="2455138" y="7848247"/>
            <a:ext cx="10702110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l-BE" sz="2800" spc="-10" dirty="0">
                <a:latin typeface="Ariel"/>
              </a:rPr>
              <a:t>Je krijgt minder klachten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l-BE" sz="2800" spc="-10" dirty="0">
                <a:latin typeface="Ariel"/>
              </a:rPr>
              <a:t>Je lichaam kan meer inspanning aan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l-NL" sz="2800" spc="-10" dirty="0">
                <a:latin typeface="Ariel"/>
              </a:rPr>
              <a:t>Je hebt minder kans om in het ziekenhuis opgenomen te worden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l-NL" sz="2800" spc="-10" dirty="0">
                <a:latin typeface="Ariel"/>
              </a:rPr>
              <a:t>Je leeft langer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DF3F-529D-2153-23A4-B468DB16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552788F4-E587-DC31-9657-D7C8634C1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97"/>
          </a:xfrm>
          <a:prstGeom prst="rect">
            <a:avLst/>
          </a:prstGeom>
        </p:spPr>
        <p:txBody>
          <a:bodyPr vert="horz" wrap="square" lIns="0" tIns="187845" rIns="0" bIns="0" rtlCol="0">
            <a:spAutoFit/>
          </a:bodyPr>
          <a:lstStyle/>
          <a:p>
            <a:pPr marL="4286250">
              <a:lnSpc>
                <a:spcPct val="100000"/>
              </a:lnSpc>
              <a:spcBef>
                <a:spcPts val="100"/>
              </a:spcBef>
            </a:pP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Medicatie</a:t>
            </a: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262275E3-A472-16A4-59DB-075CD21B588B}"/>
              </a:ext>
            </a:extLst>
          </p:cNvPr>
          <p:cNvGrpSpPr/>
          <p:nvPr/>
        </p:nvGrpSpPr>
        <p:grpSpPr>
          <a:xfrm>
            <a:off x="1055190" y="685682"/>
            <a:ext cx="1385570" cy="1232535"/>
            <a:chOff x="1055190" y="685682"/>
            <a:chExt cx="1385570" cy="123253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6F5C892-6B3A-F066-1337-0C38678063FF}"/>
                </a:ext>
              </a:extLst>
            </p:cNvPr>
            <p:cNvSpPr/>
            <p:nvPr/>
          </p:nvSpPr>
          <p:spPr>
            <a:xfrm>
              <a:off x="1055190" y="685682"/>
              <a:ext cx="1385570" cy="1232535"/>
            </a:xfrm>
            <a:custGeom>
              <a:avLst/>
              <a:gdLst/>
              <a:ahLst/>
              <a:cxnLst/>
              <a:rect l="l" t="t" r="r" b="b"/>
              <a:pathLst>
                <a:path w="1385570" h="1232535">
                  <a:moveTo>
                    <a:pt x="997577" y="0"/>
                  </a:moveTo>
                  <a:lnTo>
                    <a:pt x="938063" y="2629"/>
                  </a:lnTo>
                  <a:lnTo>
                    <a:pt x="885605" y="14109"/>
                  </a:lnTo>
                  <a:lnTo>
                    <a:pt x="839733" y="32404"/>
                  </a:lnTo>
                  <a:lnTo>
                    <a:pt x="799977" y="55476"/>
                  </a:lnTo>
                  <a:lnTo>
                    <a:pt x="765868" y="81290"/>
                  </a:lnTo>
                  <a:lnTo>
                    <a:pt x="736936" y="107809"/>
                  </a:lnTo>
                  <a:lnTo>
                    <a:pt x="692723" y="154816"/>
                  </a:lnTo>
                  <a:lnTo>
                    <a:pt x="672742" y="132996"/>
                  </a:lnTo>
                  <a:lnTo>
                    <a:pt x="619593" y="81290"/>
                  </a:lnTo>
                  <a:lnTo>
                    <a:pt x="585486" y="55476"/>
                  </a:lnTo>
                  <a:lnTo>
                    <a:pt x="545731" y="32404"/>
                  </a:lnTo>
                  <a:lnTo>
                    <a:pt x="499860" y="14109"/>
                  </a:lnTo>
                  <a:lnTo>
                    <a:pt x="447403" y="2629"/>
                  </a:lnTo>
                  <a:lnTo>
                    <a:pt x="387890" y="0"/>
                  </a:lnTo>
                  <a:lnTo>
                    <a:pt x="320854" y="8258"/>
                  </a:lnTo>
                  <a:lnTo>
                    <a:pt x="273656" y="20528"/>
                  </a:lnTo>
                  <a:lnTo>
                    <a:pt x="230769" y="37182"/>
                  </a:lnTo>
                  <a:lnTo>
                    <a:pt x="192043" y="57999"/>
                  </a:lnTo>
                  <a:lnTo>
                    <a:pt x="157330" y="82760"/>
                  </a:lnTo>
                  <a:lnTo>
                    <a:pt x="126479" y="111246"/>
                  </a:lnTo>
                  <a:lnTo>
                    <a:pt x="99343" y="143237"/>
                  </a:lnTo>
                  <a:lnTo>
                    <a:pt x="75772" y="178513"/>
                  </a:lnTo>
                  <a:lnTo>
                    <a:pt x="55617" y="216856"/>
                  </a:lnTo>
                  <a:lnTo>
                    <a:pt x="38728" y="258045"/>
                  </a:lnTo>
                  <a:lnTo>
                    <a:pt x="24957" y="301862"/>
                  </a:lnTo>
                  <a:lnTo>
                    <a:pt x="14155" y="348085"/>
                  </a:lnTo>
                  <a:lnTo>
                    <a:pt x="6171" y="396497"/>
                  </a:lnTo>
                  <a:lnTo>
                    <a:pt x="859" y="446878"/>
                  </a:lnTo>
                  <a:lnTo>
                    <a:pt x="0" y="489747"/>
                  </a:lnTo>
                  <a:lnTo>
                    <a:pt x="4000" y="532170"/>
                  </a:lnTo>
                  <a:lnTo>
                    <a:pt x="12567" y="574098"/>
                  </a:lnTo>
                  <a:lnTo>
                    <a:pt x="25408" y="615479"/>
                  </a:lnTo>
                  <a:lnTo>
                    <a:pt x="42232" y="656266"/>
                  </a:lnTo>
                  <a:lnTo>
                    <a:pt x="62746" y="696408"/>
                  </a:lnTo>
                  <a:lnTo>
                    <a:pt x="86657" y="735855"/>
                  </a:lnTo>
                  <a:lnTo>
                    <a:pt x="113673" y="774559"/>
                  </a:lnTo>
                  <a:lnTo>
                    <a:pt x="143502" y="812469"/>
                  </a:lnTo>
                  <a:lnTo>
                    <a:pt x="175851" y="849535"/>
                  </a:lnTo>
                  <a:lnTo>
                    <a:pt x="210428" y="885709"/>
                  </a:lnTo>
                  <a:lnTo>
                    <a:pt x="246941" y="920940"/>
                  </a:lnTo>
                  <a:lnTo>
                    <a:pt x="285097" y="955180"/>
                  </a:lnTo>
                  <a:lnTo>
                    <a:pt x="324605" y="988377"/>
                  </a:lnTo>
                  <a:lnTo>
                    <a:pt x="365170" y="1020484"/>
                  </a:lnTo>
                  <a:lnTo>
                    <a:pt x="406502" y="1051449"/>
                  </a:lnTo>
                  <a:lnTo>
                    <a:pt x="448308" y="1081224"/>
                  </a:lnTo>
                  <a:lnTo>
                    <a:pt x="490296" y="1109758"/>
                  </a:lnTo>
                  <a:lnTo>
                    <a:pt x="532172" y="1137003"/>
                  </a:lnTo>
                  <a:lnTo>
                    <a:pt x="573646" y="1162909"/>
                  </a:lnTo>
                  <a:lnTo>
                    <a:pt x="614423" y="1187425"/>
                  </a:lnTo>
                  <a:lnTo>
                    <a:pt x="654213" y="1210503"/>
                  </a:lnTo>
                  <a:lnTo>
                    <a:pt x="692723" y="1232093"/>
                  </a:lnTo>
                  <a:lnTo>
                    <a:pt x="731232" y="1210503"/>
                  </a:lnTo>
                  <a:lnTo>
                    <a:pt x="771023" y="1187425"/>
                  </a:lnTo>
                  <a:lnTo>
                    <a:pt x="811801" y="1162909"/>
                  </a:lnTo>
                  <a:lnTo>
                    <a:pt x="853275" y="1137003"/>
                  </a:lnTo>
                  <a:lnTo>
                    <a:pt x="895152" y="1109758"/>
                  </a:lnTo>
                  <a:lnTo>
                    <a:pt x="937140" y="1081224"/>
                  </a:lnTo>
                  <a:lnTo>
                    <a:pt x="978947" y="1051449"/>
                  </a:lnTo>
                  <a:lnTo>
                    <a:pt x="1020280" y="1020484"/>
                  </a:lnTo>
                  <a:lnTo>
                    <a:pt x="1060847" y="988377"/>
                  </a:lnTo>
                  <a:lnTo>
                    <a:pt x="1100355" y="955180"/>
                  </a:lnTo>
                  <a:lnTo>
                    <a:pt x="1138513" y="920940"/>
                  </a:lnTo>
                  <a:lnTo>
                    <a:pt x="1175027" y="885709"/>
                  </a:lnTo>
                  <a:lnTo>
                    <a:pt x="1209605" y="849535"/>
                  </a:lnTo>
                  <a:lnTo>
                    <a:pt x="1241956" y="812469"/>
                  </a:lnTo>
                  <a:lnTo>
                    <a:pt x="1271786" y="774559"/>
                  </a:lnTo>
                  <a:lnTo>
                    <a:pt x="1298803" y="735855"/>
                  </a:lnTo>
                  <a:lnTo>
                    <a:pt x="1322715" y="696408"/>
                  </a:lnTo>
                  <a:lnTo>
                    <a:pt x="1343230" y="656266"/>
                  </a:lnTo>
                  <a:lnTo>
                    <a:pt x="1360054" y="615479"/>
                  </a:lnTo>
                  <a:lnTo>
                    <a:pt x="1372897" y="574098"/>
                  </a:lnTo>
                  <a:lnTo>
                    <a:pt x="1381464" y="532170"/>
                  </a:lnTo>
                  <a:lnTo>
                    <a:pt x="1385465" y="489747"/>
                  </a:lnTo>
                  <a:lnTo>
                    <a:pt x="1384606" y="446878"/>
                  </a:lnTo>
                  <a:lnTo>
                    <a:pt x="1379288" y="396497"/>
                  </a:lnTo>
                  <a:lnTo>
                    <a:pt x="1371302" y="348085"/>
                  </a:lnTo>
                  <a:lnTo>
                    <a:pt x="1360497" y="301862"/>
                  </a:lnTo>
                  <a:lnTo>
                    <a:pt x="1346724" y="258045"/>
                  </a:lnTo>
                  <a:lnTo>
                    <a:pt x="1329834" y="216856"/>
                  </a:lnTo>
                  <a:lnTo>
                    <a:pt x="1309679" y="178513"/>
                  </a:lnTo>
                  <a:lnTo>
                    <a:pt x="1286109" y="143237"/>
                  </a:lnTo>
                  <a:lnTo>
                    <a:pt x="1258974" y="111246"/>
                  </a:lnTo>
                  <a:lnTo>
                    <a:pt x="1228126" y="82760"/>
                  </a:lnTo>
                  <a:lnTo>
                    <a:pt x="1193416" y="57999"/>
                  </a:lnTo>
                  <a:lnTo>
                    <a:pt x="1154693" y="37182"/>
                  </a:lnTo>
                  <a:lnTo>
                    <a:pt x="1111810" y="20528"/>
                  </a:lnTo>
                  <a:lnTo>
                    <a:pt x="1064617" y="8258"/>
                  </a:lnTo>
                  <a:lnTo>
                    <a:pt x="997577" y="0"/>
                  </a:lnTo>
                  <a:close/>
                </a:path>
              </a:pathLst>
            </a:custGeom>
            <a:solidFill>
              <a:srgbClr val="ED1C2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80693DA-DE7A-13C5-4B63-36164A284011}"/>
                </a:ext>
              </a:extLst>
            </p:cNvPr>
            <p:cNvSpPr/>
            <p:nvPr/>
          </p:nvSpPr>
          <p:spPr>
            <a:xfrm>
              <a:off x="1740001" y="685682"/>
              <a:ext cx="701040" cy="1232535"/>
            </a:xfrm>
            <a:custGeom>
              <a:avLst/>
              <a:gdLst/>
              <a:ahLst/>
              <a:cxnLst/>
              <a:rect l="l" t="t" r="r" b="b"/>
              <a:pathLst>
                <a:path w="701039" h="1232535">
                  <a:moveTo>
                    <a:pt x="312766" y="0"/>
                  </a:moveTo>
                  <a:lnTo>
                    <a:pt x="253252" y="2629"/>
                  </a:lnTo>
                  <a:lnTo>
                    <a:pt x="200794" y="14109"/>
                  </a:lnTo>
                  <a:lnTo>
                    <a:pt x="154921" y="32404"/>
                  </a:lnTo>
                  <a:lnTo>
                    <a:pt x="115166" y="55476"/>
                  </a:lnTo>
                  <a:lnTo>
                    <a:pt x="81057" y="81290"/>
                  </a:lnTo>
                  <a:lnTo>
                    <a:pt x="52124" y="107809"/>
                  </a:lnTo>
                  <a:lnTo>
                    <a:pt x="7912" y="154816"/>
                  </a:lnTo>
                  <a:lnTo>
                    <a:pt x="0" y="146180"/>
                  </a:lnTo>
                  <a:lnTo>
                    <a:pt x="0" y="1227699"/>
                  </a:lnTo>
                  <a:lnTo>
                    <a:pt x="7912" y="1232093"/>
                  </a:lnTo>
                  <a:lnTo>
                    <a:pt x="46421" y="1210503"/>
                  </a:lnTo>
                  <a:lnTo>
                    <a:pt x="86211" y="1187425"/>
                  </a:lnTo>
                  <a:lnTo>
                    <a:pt x="126990" y="1162909"/>
                  </a:lnTo>
                  <a:lnTo>
                    <a:pt x="168464" y="1137003"/>
                  </a:lnTo>
                  <a:lnTo>
                    <a:pt x="210341" y="1109758"/>
                  </a:lnTo>
                  <a:lnTo>
                    <a:pt x="252329" y="1081224"/>
                  </a:lnTo>
                  <a:lnTo>
                    <a:pt x="294136" y="1051449"/>
                  </a:lnTo>
                  <a:lnTo>
                    <a:pt x="335469" y="1020484"/>
                  </a:lnTo>
                  <a:lnTo>
                    <a:pt x="376036" y="988377"/>
                  </a:lnTo>
                  <a:lnTo>
                    <a:pt x="415544" y="955180"/>
                  </a:lnTo>
                  <a:lnTo>
                    <a:pt x="453702" y="920940"/>
                  </a:lnTo>
                  <a:lnTo>
                    <a:pt x="490216" y="885709"/>
                  </a:lnTo>
                  <a:lnTo>
                    <a:pt x="524794" y="849535"/>
                  </a:lnTo>
                  <a:lnTo>
                    <a:pt x="557145" y="812469"/>
                  </a:lnTo>
                  <a:lnTo>
                    <a:pt x="586975" y="774559"/>
                  </a:lnTo>
                  <a:lnTo>
                    <a:pt x="613992" y="735855"/>
                  </a:lnTo>
                  <a:lnTo>
                    <a:pt x="637904" y="696408"/>
                  </a:lnTo>
                  <a:lnTo>
                    <a:pt x="658418" y="656266"/>
                  </a:lnTo>
                  <a:lnTo>
                    <a:pt x="675243" y="615479"/>
                  </a:lnTo>
                  <a:lnTo>
                    <a:pt x="688085" y="574098"/>
                  </a:lnTo>
                  <a:lnTo>
                    <a:pt x="696653" y="532170"/>
                  </a:lnTo>
                  <a:lnTo>
                    <a:pt x="700654" y="489747"/>
                  </a:lnTo>
                  <a:lnTo>
                    <a:pt x="699795" y="446878"/>
                  </a:lnTo>
                  <a:lnTo>
                    <a:pt x="694477" y="396497"/>
                  </a:lnTo>
                  <a:lnTo>
                    <a:pt x="686491" y="348085"/>
                  </a:lnTo>
                  <a:lnTo>
                    <a:pt x="675685" y="301862"/>
                  </a:lnTo>
                  <a:lnTo>
                    <a:pt x="661913" y="258045"/>
                  </a:lnTo>
                  <a:lnTo>
                    <a:pt x="645023" y="216856"/>
                  </a:lnTo>
                  <a:lnTo>
                    <a:pt x="624868" y="178513"/>
                  </a:lnTo>
                  <a:lnTo>
                    <a:pt x="601298" y="143237"/>
                  </a:lnTo>
                  <a:lnTo>
                    <a:pt x="574163" y="111246"/>
                  </a:lnTo>
                  <a:lnTo>
                    <a:pt x="543315" y="82760"/>
                  </a:lnTo>
                  <a:lnTo>
                    <a:pt x="508605" y="57999"/>
                  </a:lnTo>
                  <a:lnTo>
                    <a:pt x="469882" y="37182"/>
                  </a:lnTo>
                  <a:lnTo>
                    <a:pt x="426999" y="20528"/>
                  </a:lnTo>
                  <a:lnTo>
                    <a:pt x="379806" y="8258"/>
                  </a:lnTo>
                  <a:lnTo>
                    <a:pt x="312766" y="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366983F-BDCD-8530-9BC3-AD47438F15EC}"/>
                </a:ext>
              </a:extLst>
            </p:cNvPr>
            <p:cNvSpPr/>
            <p:nvPr/>
          </p:nvSpPr>
          <p:spPr>
            <a:xfrm>
              <a:off x="1260301" y="1019606"/>
              <a:ext cx="975360" cy="564515"/>
            </a:xfrm>
            <a:custGeom>
              <a:avLst/>
              <a:gdLst/>
              <a:ahLst/>
              <a:cxnLst/>
              <a:rect l="l" t="t" r="r" b="b"/>
              <a:pathLst>
                <a:path w="975360" h="564515">
                  <a:moveTo>
                    <a:pt x="545829" y="0"/>
                  </a:moveTo>
                  <a:lnTo>
                    <a:pt x="469184" y="324472"/>
                  </a:lnTo>
                  <a:lnTo>
                    <a:pt x="419769" y="114757"/>
                  </a:lnTo>
                  <a:lnTo>
                    <a:pt x="416979" y="108263"/>
                  </a:lnTo>
                  <a:lnTo>
                    <a:pt x="412293" y="103262"/>
                  </a:lnTo>
                  <a:lnTo>
                    <a:pt x="406205" y="100125"/>
                  </a:lnTo>
                  <a:lnTo>
                    <a:pt x="399207" y="99225"/>
                  </a:lnTo>
                  <a:lnTo>
                    <a:pt x="392328" y="100796"/>
                  </a:lnTo>
                  <a:lnTo>
                    <a:pt x="386566" y="104506"/>
                  </a:lnTo>
                  <a:lnTo>
                    <a:pt x="382379" y="109938"/>
                  </a:lnTo>
                  <a:lnTo>
                    <a:pt x="380221" y="116674"/>
                  </a:lnTo>
                  <a:lnTo>
                    <a:pt x="336177" y="440588"/>
                  </a:lnTo>
                  <a:lnTo>
                    <a:pt x="290762" y="267957"/>
                  </a:lnTo>
                  <a:lnTo>
                    <a:pt x="282736" y="261759"/>
                  </a:lnTo>
                  <a:lnTo>
                    <a:pt x="20125" y="261759"/>
                  </a:lnTo>
                  <a:lnTo>
                    <a:pt x="12289" y="263348"/>
                  </a:lnTo>
                  <a:lnTo>
                    <a:pt x="5892" y="267681"/>
                  </a:lnTo>
                  <a:lnTo>
                    <a:pt x="1580" y="274104"/>
                  </a:lnTo>
                  <a:lnTo>
                    <a:pt x="0" y="281965"/>
                  </a:lnTo>
                  <a:lnTo>
                    <a:pt x="1580" y="289826"/>
                  </a:lnTo>
                  <a:lnTo>
                    <a:pt x="5892" y="296249"/>
                  </a:lnTo>
                  <a:lnTo>
                    <a:pt x="12289" y="300582"/>
                  </a:lnTo>
                  <a:lnTo>
                    <a:pt x="20125" y="302171"/>
                  </a:lnTo>
                  <a:lnTo>
                    <a:pt x="258098" y="302171"/>
                  </a:lnTo>
                  <a:lnTo>
                    <a:pt x="323020" y="548881"/>
                  </a:lnTo>
                  <a:lnTo>
                    <a:pt x="325935" y="555236"/>
                  </a:lnTo>
                  <a:lnTo>
                    <a:pt x="330688" y="560095"/>
                  </a:lnTo>
                  <a:lnTo>
                    <a:pt x="336779" y="563097"/>
                  </a:lnTo>
                  <a:lnTo>
                    <a:pt x="343708" y="563880"/>
                  </a:lnTo>
                  <a:lnTo>
                    <a:pt x="350498" y="562252"/>
                  </a:lnTo>
                  <a:lnTo>
                    <a:pt x="356185" y="558525"/>
                  </a:lnTo>
                  <a:lnTo>
                    <a:pt x="360316" y="553119"/>
                  </a:lnTo>
                  <a:lnTo>
                    <a:pt x="362441" y="546455"/>
                  </a:lnTo>
                  <a:lnTo>
                    <a:pt x="405481" y="229806"/>
                  </a:lnTo>
                  <a:lnTo>
                    <a:pt x="452001" y="427151"/>
                  </a:lnTo>
                  <a:lnTo>
                    <a:pt x="454719" y="433536"/>
                  </a:lnTo>
                  <a:lnTo>
                    <a:pt x="459285" y="438500"/>
                  </a:lnTo>
                  <a:lnTo>
                    <a:pt x="465232" y="441676"/>
                  </a:lnTo>
                  <a:lnTo>
                    <a:pt x="472093" y="442696"/>
                  </a:lnTo>
                  <a:lnTo>
                    <a:pt x="478894" y="441341"/>
                  </a:lnTo>
                  <a:lnTo>
                    <a:pt x="484675" y="437878"/>
                  </a:lnTo>
                  <a:lnTo>
                    <a:pt x="488995" y="432693"/>
                  </a:lnTo>
                  <a:lnTo>
                    <a:pt x="491409" y="426173"/>
                  </a:lnTo>
                  <a:lnTo>
                    <a:pt x="545435" y="133045"/>
                  </a:lnTo>
                  <a:lnTo>
                    <a:pt x="619349" y="547293"/>
                  </a:lnTo>
                  <a:lnTo>
                    <a:pt x="621739" y="553834"/>
                  </a:lnTo>
                  <a:lnTo>
                    <a:pt x="626068" y="559054"/>
                  </a:lnTo>
                  <a:lnTo>
                    <a:pt x="631872" y="562549"/>
                  </a:lnTo>
                  <a:lnTo>
                    <a:pt x="638691" y="563918"/>
                  </a:lnTo>
                  <a:lnTo>
                    <a:pt x="645556" y="562880"/>
                  </a:lnTo>
                  <a:lnTo>
                    <a:pt x="651520" y="559674"/>
                  </a:lnTo>
                  <a:lnTo>
                    <a:pt x="656095" y="554675"/>
                  </a:lnTo>
                  <a:lnTo>
                    <a:pt x="658795" y="548259"/>
                  </a:lnTo>
                  <a:lnTo>
                    <a:pt x="718384" y="288391"/>
                  </a:lnTo>
                  <a:lnTo>
                    <a:pt x="955099" y="288391"/>
                  </a:lnTo>
                  <a:lnTo>
                    <a:pt x="962940" y="286802"/>
                  </a:lnTo>
                  <a:lnTo>
                    <a:pt x="969342" y="282470"/>
                  </a:lnTo>
                  <a:lnTo>
                    <a:pt x="973659" y="276047"/>
                  </a:lnTo>
                  <a:lnTo>
                    <a:pt x="975241" y="268185"/>
                  </a:lnTo>
                  <a:lnTo>
                    <a:pt x="973659" y="260326"/>
                  </a:lnTo>
                  <a:lnTo>
                    <a:pt x="969342" y="253907"/>
                  </a:lnTo>
                  <a:lnTo>
                    <a:pt x="962940" y="249580"/>
                  </a:lnTo>
                  <a:lnTo>
                    <a:pt x="955099" y="247992"/>
                  </a:lnTo>
                  <a:lnTo>
                    <a:pt x="692984" y="247992"/>
                  </a:lnTo>
                  <a:lnTo>
                    <a:pt x="684818" y="254520"/>
                  </a:lnTo>
                  <a:lnTo>
                    <a:pt x="641638" y="442861"/>
                  </a:lnTo>
                  <a:lnTo>
                    <a:pt x="565590" y="16637"/>
                  </a:lnTo>
                  <a:lnTo>
                    <a:pt x="563147" y="9992"/>
                  </a:lnTo>
                  <a:lnTo>
                    <a:pt x="558715" y="4732"/>
                  </a:lnTo>
                  <a:lnTo>
                    <a:pt x="552780" y="1265"/>
                  </a:lnTo>
                  <a:lnTo>
                    <a:pt x="545829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3B169A81-52DA-F40C-34C5-7145DEDDBF26}"/>
              </a:ext>
            </a:extLst>
          </p:cNvPr>
          <p:cNvSpPr txBox="1"/>
          <p:nvPr/>
        </p:nvSpPr>
        <p:spPr>
          <a:xfrm>
            <a:off x="2455138" y="3487902"/>
            <a:ext cx="78122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latin typeface="Ariel"/>
                <a:cs typeface="Arial" panose="020B0604020202020204" pitchFamily="34" charset="0"/>
              </a:rPr>
              <a:t>Welke</a:t>
            </a:r>
            <a:r>
              <a:rPr sz="3200" b="1" spc="-35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-35" dirty="0">
                <a:latin typeface="Ariel"/>
                <a:cs typeface="Arial" panose="020B0604020202020204" pitchFamily="34" charset="0"/>
              </a:rPr>
              <a:t>klachten kan mijn </a:t>
            </a:r>
            <a:r>
              <a:rPr sz="3200" b="1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200" b="1" spc="-30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-30" dirty="0">
                <a:latin typeface="Ariel"/>
                <a:cs typeface="Arial" panose="020B0604020202020204" pitchFamily="34" charset="0"/>
              </a:rPr>
              <a:t>geven</a:t>
            </a:r>
            <a:r>
              <a:rPr sz="3200" b="1" spc="-25" dirty="0">
                <a:latin typeface="Ariel"/>
                <a:cs typeface="Arial" panose="020B0604020202020204" pitchFamily="34" charset="0"/>
              </a:rPr>
              <a:t>?</a:t>
            </a:r>
            <a:endParaRPr sz="3200" b="1" dirty="0">
              <a:latin typeface="Ariel"/>
              <a:cs typeface="Arial" panose="020B0604020202020204" pitchFamily="34" charset="0"/>
            </a:endParaRPr>
          </a:p>
        </p:txBody>
      </p:sp>
      <p:pic>
        <p:nvPicPr>
          <p:cNvPr id="14" name="object 14">
            <a:extLst>
              <a:ext uri="{FF2B5EF4-FFF2-40B4-BE49-F238E27FC236}">
                <a16:creationId xmlns:a16="http://schemas.microsoft.com/office/drawing/2014/main" id="{32C0F30F-4955-CAF0-9D21-05EB0264F5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6461" y="3644722"/>
            <a:ext cx="3428999" cy="3428999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936FB3C2-F04D-0AB7-720F-5270D7F20A7A}"/>
              </a:ext>
            </a:extLst>
          </p:cNvPr>
          <p:cNvSpPr txBox="1"/>
          <p:nvPr/>
        </p:nvSpPr>
        <p:spPr>
          <a:xfrm>
            <a:off x="13781405" y="7628128"/>
            <a:ext cx="2038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5" dirty="0" err="1">
                <a:latin typeface="Ariel"/>
                <a:cs typeface="Arial" panose="020B0604020202020204" pitchFamily="34" charset="0"/>
              </a:rPr>
              <a:t>Medicatie</a:t>
            </a:r>
            <a:endParaRPr sz="35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1EC7EBBA-31C3-D531-2F38-C8EBA57ABAB5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8F180EA9-7231-6359-34CA-79D64C0DFE6E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54F427C9-EB31-C416-BD18-BBB09A5698B4}"/>
              </a:ext>
            </a:extLst>
          </p:cNvPr>
          <p:cNvSpPr txBox="1">
            <a:spLocks/>
          </p:cNvSpPr>
          <p:nvPr/>
        </p:nvSpPr>
        <p:spPr>
          <a:xfrm>
            <a:off x="4983521" y="663908"/>
            <a:ext cx="8797884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Medicatie: bijwerkingen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3" name="object 31">
            <a:extLst>
              <a:ext uri="{FF2B5EF4-FFF2-40B4-BE49-F238E27FC236}">
                <a16:creationId xmlns:a16="http://schemas.microsoft.com/office/drawing/2014/main" id="{455383C5-1DCF-1F80-32F5-C390FA0F1CED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87FBEA58-DA8C-380B-9EB7-575951242500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C7B4729B-7B14-FCA5-EC96-801AE97A86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F91DCD6C-7065-B620-EDDA-ACC5114D8924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7" name="Ovaal 26">
            <a:extLst>
              <a:ext uri="{FF2B5EF4-FFF2-40B4-BE49-F238E27FC236}">
                <a16:creationId xmlns:a16="http://schemas.microsoft.com/office/drawing/2014/main" id="{F612709B-AD99-6832-20B6-5AB879525EB1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DF56507-096B-CDAD-2559-23FEF1382E01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6216B4B-D111-E6C4-6DFC-3016F4A6D7D7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17AB8528-804A-38FE-55D0-D5EAB400BB32}"/>
              </a:ext>
            </a:extLst>
          </p:cNvPr>
          <p:cNvSpPr/>
          <p:nvPr/>
        </p:nvSpPr>
        <p:spPr>
          <a:xfrm>
            <a:off x="1669117" y="3246446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D91737E5-03BA-0B67-43D7-B6387E4BADAB}"/>
              </a:ext>
            </a:extLst>
          </p:cNvPr>
          <p:cNvSpPr/>
          <p:nvPr/>
        </p:nvSpPr>
        <p:spPr>
          <a:xfrm>
            <a:off x="1829115" y="400098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97FA1A97-862A-9104-D08E-1AE1E508C1A7}"/>
              </a:ext>
            </a:extLst>
          </p:cNvPr>
          <p:cNvSpPr/>
          <p:nvPr/>
        </p:nvSpPr>
        <p:spPr>
          <a:xfrm>
            <a:off x="1613872" y="687702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vaal 4">
            <a:extLst>
              <a:ext uri="{FF2B5EF4-FFF2-40B4-BE49-F238E27FC236}">
                <a16:creationId xmlns:a16="http://schemas.microsoft.com/office/drawing/2014/main" id="{FED35FFD-0990-9624-C2E8-FF05CB4282F3}"/>
              </a:ext>
            </a:extLst>
          </p:cNvPr>
          <p:cNvSpPr/>
          <p:nvPr/>
        </p:nvSpPr>
        <p:spPr>
          <a:xfrm>
            <a:off x="1781745" y="7642994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513114EC-FACC-853E-5571-453D3C41BA9D}"/>
              </a:ext>
            </a:extLst>
          </p:cNvPr>
          <p:cNvSpPr txBox="1"/>
          <p:nvPr/>
        </p:nvSpPr>
        <p:spPr>
          <a:xfrm>
            <a:off x="2455138" y="7031478"/>
            <a:ext cx="60896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latin typeface="Ariel"/>
                <a:cs typeface="Arial" panose="020B0604020202020204" pitchFamily="34" charset="0"/>
              </a:rPr>
              <a:t>W</a:t>
            </a:r>
            <a:r>
              <a:rPr lang="nl-BE" sz="3200" b="1" spc="-35" dirty="0">
                <a:latin typeface="Ariel"/>
                <a:cs typeface="Arial" panose="020B0604020202020204" pitchFamily="34" charset="0"/>
              </a:rPr>
              <a:t>at moet ik dan doen?</a:t>
            </a:r>
            <a:endParaRPr sz="3200" b="1" spc="-35" dirty="0">
              <a:latin typeface="Arie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60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84"/>
          </a:xfrm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3347720">
              <a:lnSpc>
                <a:spcPct val="100000"/>
              </a:lnSpc>
              <a:spcBef>
                <a:spcPts val="100"/>
              </a:spcBef>
            </a:pP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Therapietrouw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40760" y="3979384"/>
            <a:ext cx="6212840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lang="en-US" sz="3200" b="1" spc="50" dirty="0">
                <a:latin typeface="Ariel"/>
                <a:cs typeface="Arial" panose="020B0604020202020204" pitchFamily="34" charset="0"/>
              </a:rPr>
              <a:t>Neem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50" dirty="0">
                <a:latin typeface="Ariel"/>
                <a:cs typeface="Arial" panose="020B0604020202020204" pitchFamily="34" charset="0"/>
              </a:rPr>
              <a:t>je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50" dirty="0" err="1">
                <a:latin typeface="Ariel"/>
                <a:cs typeface="Arial" panose="020B0604020202020204" pitchFamily="34" charset="0"/>
              </a:rPr>
              <a:t>dagelijks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50" dirty="0">
                <a:latin typeface="Ariel"/>
                <a:cs typeface="Arial" panose="020B0604020202020204" pitchFamily="34" charset="0"/>
              </a:rPr>
              <a:t>je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50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55138" y="5761697"/>
            <a:ext cx="6436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65" dirty="0">
                <a:latin typeface="Ariel"/>
                <a:cs typeface="Arial" panose="020B0604020202020204" pitchFamily="34" charset="0"/>
              </a:rPr>
              <a:t>Wat</a:t>
            </a:r>
            <a:r>
              <a:rPr sz="3200" b="1" spc="-16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50" dirty="0" err="1">
                <a:latin typeface="Ariel"/>
                <a:cs typeface="Arial" panose="020B0604020202020204" pitchFamily="34" charset="0"/>
              </a:rPr>
              <a:t>gaat</a:t>
            </a:r>
            <a:r>
              <a:rPr sz="3200" b="1" spc="-16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er </a:t>
            </a:r>
            <a:r>
              <a:rPr sz="3200" b="1" spc="50" dirty="0" err="1">
                <a:latin typeface="Ariel"/>
                <a:cs typeface="Arial" panose="020B0604020202020204" pitchFamily="34" charset="0"/>
              </a:rPr>
              <a:t>goed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 of minder </a:t>
            </a:r>
            <a:r>
              <a:rPr sz="3200" b="1" spc="50" dirty="0" err="1">
                <a:latin typeface="Ariel"/>
                <a:cs typeface="Arial" panose="020B0604020202020204" pitchFamily="34" charset="0"/>
              </a:rPr>
              <a:t>goed</a:t>
            </a:r>
            <a:r>
              <a:rPr sz="3200" b="1" spc="50" dirty="0">
                <a:latin typeface="Ariel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6963" y="3452990"/>
            <a:ext cx="3543299" cy="3543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2609436" y="7162977"/>
            <a:ext cx="30816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05">
                <a:latin typeface="Ariel"/>
                <a:cs typeface="Arial" panose="020B0604020202020204" pitchFamily="34" charset="0"/>
              </a:rPr>
              <a:t>Therapietrouw</a:t>
            </a:r>
            <a:endParaRPr sz="3500">
              <a:latin typeface="Ariel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5138" y="7721777"/>
            <a:ext cx="9471251" cy="5459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lang="nl-BE" sz="3200" b="1" spc="50" dirty="0">
                <a:latin typeface="Ariel"/>
                <a:cs typeface="Arial" panose="020B0604020202020204" pitchFamily="34" charset="0"/>
              </a:rPr>
              <a:t>Wat doe je als je vergeet je medicatie in te nemen?</a:t>
            </a: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A213F459-0E28-FA13-CA36-F7F879AE372C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4AD3B5FD-F42B-F70A-B677-70A671BFF862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87DA5BE5-80A7-2A7A-A79F-D0E85DB4B113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Therapietrouw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5" name="object 31">
            <a:extLst>
              <a:ext uri="{FF2B5EF4-FFF2-40B4-BE49-F238E27FC236}">
                <a16:creationId xmlns:a16="http://schemas.microsoft.com/office/drawing/2014/main" id="{5B8DDCF2-A1A2-7FA6-E778-A62BD196AFFE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91F50B36-1261-CD17-6163-FF20D40D7A11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7" name="object 33">
              <a:extLst>
                <a:ext uri="{FF2B5EF4-FFF2-40B4-BE49-F238E27FC236}">
                  <a16:creationId xmlns:a16="http://schemas.microsoft.com/office/drawing/2014/main" id="{3D82CE44-2D02-0BFE-0EE8-7EAB4E1C59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A6B0F3F2-34E0-0981-9AB6-F2511F004C19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9" name="Ovaal 28">
            <a:extLst>
              <a:ext uri="{FF2B5EF4-FFF2-40B4-BE49-F238E27FC236}">
                <a16:creationId xmlns:a16="http://schemas.microsoft.com/office/drawing/2014/main" id="{FE21CCB4-8708-0F57-F3CE-31EE3F35D82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D4653828-997D-D149-87C8-E91EE34AF8B1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25C3163E-663F-F32F-D663-99EB37C385D6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70ADF95C-37E8-6585-AABE-04049937CA93}"/>
              </a:ext>
            </a:extLst>
          </p:cNvPr>
          <p:cNvSpPr/>
          <p:nvPr/>
        </p:nvSpPr>
        <p:spPr>
          <a:xfrm>
            <a:off x="1630770" y="3833031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F1C8D9B-152A-DBD1-2221-3B1FFE473C29}"/>
              </a:ext>
            </a:extLst>
          </p:cNvPr>
          <p:cNvSpPr/>
          <p:nvPr/>
        </p:nvSpPr>
        <p:spPr>
          <a:xfrm>
            <a:off x="1805249" y="4571398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55D3BC5-DEF1-B993-FE3C-DB2B9EF3C207}"/>
              </a:ext>
            </a:extLst>
          </p:cNvPr>
          <p:cNvSpPr/>
          <p:nvPr/>
        </p:nvSpPr>
        <p:spPr>
          <a:xfrm>
            <a:off x="1630770" y="5564143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54116C4-897A-3AB6-2062-49002420FED0}"/>
              </a:ext>
            </a:extLst>
          </p:cNvPr>
          <p:cNvSpPr/>
          <p:nvPr/>
        </p:nvSpPr>
        <p:spPr>
          <a:xfrm>
            <a:off x="1805249" y="6302510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5DEBC3FB-4B82-E501-5653-A687D6826461}"/>
              </a:ext>
            </a:extLst>
          </p:cNvPr>
          <p:cNvSpPr/>
          <p:nvPr/>
        </p:nvSpPr>
        <p:spPr>
          <a:xfrm>
            <a:off x="1630770" y="7674114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CE859B7-DA03-9E25-BC7A-512975861857}"/>
              </a:ext>
            </a:extLst>
          </p:cNvPr>
          <p:cNvSpPr/>
          <p:nvPr/>
        </p:nvSpPr>
        <p:spPr>
          <a:xfrm>
            <a:off x="1805249" y="8412481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14016432" y="3657523"/>
            <a:ext cx="2959100" cy="2976245"/>
            <a:chOff x="14057376" y="4146055"/>
            <a:chExt cx="2959100" cy="2976245"/>
          </a:xfrm>
        </p:grpSpPr>
        <p:sp>
          <p:nvSpPr>
            <p:cNvPr id="11" name="object 11"/>
            <p:cNvSpPr/>
            <p:nvPr/>
          </p:nvSpPr>
          <p:spPr>
            <a:xfrm>
              <a:off x="14232424" y="4146055"/>
              <a:ext cx="2783840" cy="2803525"/>
            </a:xfrm>
            <a:custGeom>
              <a:avLst/>
              <a:gdLst/>
              <a:ahLst/>
              <a:cxnLst/>
              <a:rect l="l" t="t" r="r" b="b"/>
              <a:pathLst>
                <a:path w="2783840" h="2803525">
                  <a:moveTo>
                    <a:pt x="195536" y="2263012"/>
                  </a:moveTo>
                  <a:lnTo>
                    <a:pt x="156385" y="2301800"/>
                  </a:lnTo>
                  <a:lnTo>
                    <a:pt x="118033" y="2341375"/>
                  </a:lnTo>
                  <a:lnTo>
                    <a:pt x="80486" y="2381723"/>
                  </a:lnTo>
                  <a:lnTo>
                    <a:pt x="43750" y="2422828"/>
                  </a:lnTo>
                  <a:lnTo>
                    <a:pt x="7830" y="2464676"/>
                  </a:lnTo>
                  <a:lnTo>
                    <a:pt x="0" y="2486811"/>
                  </a:lnTo>
                  <a:lnTo>
                    <a:pt x="5099" y="2512420"/>
                  </a:lnTo>
                  <a:lnTo>
                    <a:pt x="30182" y="2563355"/>
                  </a:lnTo>
                  <a:lnTo>
                    <a:pt x="57424" y="2610983"/>
                  </a:lnTo>
                  <a:lnTo>
                    <a:pt x="89104" y="2655775"/>
                  </a:lnTo>
                  <a:lnTo>
                    <a:pt x="124905" y="2697349"/>
                  </a:lnTo>
                  <a:lnTo>
                    <a:pt x="164509" y="2735325"/>
                  </a:lnTo>
                  <a:lnTo>
                    <a:pt x="207601" y="2769323"/>
                  </a:lnTo>
                  <a:lnTo>
                    <a:pt x="246336" y="2791942"/>
                  </a:lnTo>
                  <a:lnTo>
                    <a:pt x="288373" y="2801710"/>
                  </a:lnTo>
                  <a:lnTo>
                    <a:pt x="331934" y="2803524"/>
                  </a:lnTo>
                  <a:lnTo>
                    <a:pt x="476460" y="2677159"/>
                  </a:lnTo>
                  <a:lnTo>
                    <a:pt x="487263" y="2666815"/>
                  </a:lnTo>
                  <a:lnTo>
                    <a:pt x="501733" y="2651590"/>
                  </a:lnTo>
                  <a:lnTo>
                    <a:pt x="518394" y="2633195"/>
                  </a:lnTo>
                  <a:lnTo>
                    <a:pt x="535769" y="2613342"/>
                  </a:lnTo>
                  <a:lnTo>
                    <a:pt x="195536" y="2263012"/>
                  </a:lnTo>
                  <a:close/>
                </a:path>
                <a:path w="2783840" h="2803525">
                  <a:moveTo>
                    <a:pt x="1781049" y="554911"/>
                  </a:moveTo>
                  <a:lnTo>
                    <a:pt x="1734230" y="570922"/>
                  </a:lnTo>
                  <a:lnTo>
                    <a:pt x="1602911" y="691565"/>
                  </a:lnTo>
                  <a:lnTo>
                    <a:pt x="1491950" y="798410"/>
                  </a:lnTo>
                  <a:lnTo>
                    <a:pt x="1381699" y="906631"/>
                  </a:lnTo>
                  <a:lnTo>
                    <a:pt x="1308780" y="979499"/>
                  </a:lnTo>
                  <a:lnTo>
                    <a:pt x="1236459" y="1052914"/>
                  </a:lnTo>
                  <a:lnTo>
                    <a:pt x="1164847" y="1126850"/>
                  </a:lnTo>
                  <a:lnTo>
                    <a:pt x="1094059" y="1201282"/>
                  </a:lnTo>
                  <a:lnTo>
                    <a:pt x="1059009" y="1238675"/>
                  </a:lnTo>
                  <a:lnTo>
                    <a:pt x="1024207" y="1276183"/>
                  </a:lnTo>
                  <a:lnTo>
                    <a:pt x="957403" y="1348997"/>
                  </a:lnTo>
                  <a:lnTo>
                    <a:pt x="890709" y="1421057"/>
                  </a:lnTo>
                  <a:lnTo>
                    <a:pt x="786409" y="1532241"/>
                  </a:lnTo>
                  <a:lnTo>
                    <a:pt x="606363" y="1721016"/>
                  </a:lnTo>
                  <a:lnTo>
                    <a:pt x="323552" y="2012175"/>
                  </a:lnTo>
                  <a:lnTo>
                    <a:pt x="310886" y="2028133"/>
                  </a:lnTo>
                  <a:lnTo>
                    <a:pt x="301851" y="2046166"/>
                  </a:lnTo>
                  <a:lnTo>
                    <a:pt x="296745" y="2065656"/>
                  </a:lnTo>
                  <a:lnTo>
                    <a:pt x="295866" y="2085987"/>
                  </a:lnTo>
                  <a:lnTo>
                    <a:pt x="302597" y="2132451"/>
                  </a:lnTo>
                  <a:lnTo>
                    <a:pt x="316376" y="2177670"/>
                  </a:lnTo>
                  <a:lnTo>
                    <a:pt x="336157" y="2220920"/>
                  </a:lnTo>
                  <a:lnTo>
                    <a:pt x="360890" y="2261476"/>
                  </a:lnTo>
                  <a:lnTo>
                    <a:pt x="389454" y="2298999"/>
                  </a:lnTo>
                  <a:lnTo>
                    <a:pt x="421029" y="2334032"/>
                  </a:lnTo>
                  <a:lnTo>
                    <a:pt x="454908" y="2367039"/>
                  </a:lnTo>
                  <a:lnTo>
                    <a:pt x="490385" y="2398481"/>
                  </a:lnTo>
                  <a:lnTo>
                    <a:pt x="526752" y="2428824"/>
                  </a:lnTo>
                  <a:lnTo>
                    <a:pt x="562585" y="2456799"/>
                  </a:lnTo>
                  <a:lnTo>
                    <a:pt x="600668" y="2482499"/>
                  </a:lnTo>
                  <a:lnTo>
                    <a:pt x="640659" y="2503468"/>
                  </a:lnTo>
                  <a:lnTo>
                    <a:pt x="682216" y="2517248"/>
                  </a:lnTo>
                  <a:lnTo>
                    <a:pt x="724999" y="2521381"/>
                  </a:lnTo>
                  <a:lnTo>
                    <a:pt x="735790" y="2520009"/>
                  </a:lnTo>
                  <a:lnTo>
                    <a:pt x="871811" y="2403792"/>
                  </a:lnTo>
                  <a:lnTo>
                    <a:pt x="901074" y="2374481"/>
                  </a:lnTo>
                  <a:lnTo>
                    <a:pt x="929612" y="2344377"/>
                  </a:lnTo>
                  <a:lnTo>
                    <a:pt x="958554" y="2314722"/>
                  </a:lnTo>
                  <a:lnTo>
                    <a:pt x="989032" y="2286761"/>
                  </a:lnTo>
                  <a:lnTo>
                    <a:pt x="998611" y="2277789"/>
                  </a:lnTo>
                  <a:lnTo>
                    <a:pt x="1017097" y="2259676"/>
                  </a:lnTo>
                  <a:lnTo>
                    <a:pt x="1249593" y="2029049"/>
                  </a:lnTo>
                  <a:lnTo>
                    <a:pt x="1345341" y="1935732"/>
                  </a:lnTo>
                  <a:lnTo>
                    <a:pt x="1391374" y="1891618"/>
                  </a:lnTo>
                  <a:lnTo>
                    <a:pt x="1434622" y="1850869"/>
                  </a:lnTo>
                  <a:lnTo>
                    <a:pt x="1473914" y="1814734"/>
                  </a:lnTo>
                  <a:lnTo>
                    <a:pt x="1508081" y="1784464"/>
                  </a:lnTo>
                  <a:lnTo>
                    <a:pt x="1543090" y="1753976"/>
                  </a:lnTo>
                  <a:lnTo>
                    <a:pt x="1578307" y="1722677"/>
                  </a:lnTo>
                  <a:lnTo>
                    <a:pt x="1613411" y="1690728"/>
                  </a:lnTo>
                  <a:lnTo>
                    <a:pt x="1648082" y="1658291"/>
                  </a:lnTo>
                  <a:lnTo>
                    <a:pt x="1681997" y="1625525"/>
                  </a:lnTo>
                  <a:lnTo>
                    <a:pt x="1714837" y="1592592"/>
                  </a:lnTo>
                  <a:lnTo>
                    <a:pt x="1752752" y="1551357"/>
                  </a:lnTo>
                  <a:lnTo>
                    <a:pt x="1790805" y="1506965"/>
                  </a:lnTo>
                  <a:lnTo>
                    <a:pt x="1817437" y="1477402"/>
                  </a:lnTo>
                  <a:lnTo>
                    <a:pt x="1844617" y="1448331"/>
                  </a:lnTo>
                  <a:lnTo>
                    <a:pt x="1940455" y="1349335"/>
                  </a:lnTo>
                  <a:lnTo>
                    <a:pt x="2009116" y="1279404"/>
                  </a:lnTo>
                  <a:lnTo>
                    <a:pt x="2043719" y="1244712"/>
                  </a:lnTo>
                  <a:lnTo>
                    <a:pt x="2078570" y="1210276"/>
                  </a:lnTo>
                  <a:lnTo>
                    <a:pt x="2113718" y="1176151"/>
                  </a:lnTo>
                  <a:lnTo>
                    <a:pt x="2149212" y="1142390"/>
                  </a:lnTo>
                  <a:lnTo>
                    <a:pt x="2185103" y="1109050"/>
                  </a:lnTo>
                  <a:lnTo>
                    <a:pt x="2221440" y="1076185"/>
                  </a:lnTo>
                  <a:lnTo>
                    <a:pt x="2238767" y="1055533"/>
                  </a:lnTo>
                  <a:lnTo>
                    <a:pt x="2249380" y="1031292"/>
                  </a:lnTo>
                  <a:lnTo>
                    <a:pt x="2252944" y="1005024"/>
                  </a:lnTo>
                  <a:lnTo>
                    <a:pt x="2249126" y="978293"/>
                  </a:lnTo>
                  <a:lnTo>
                    <a:pt x="2233302" y="937630"/>
                  </a:lnTo>
                  <a:lnTo>
                    <a:pt x="2211597" y="899660"/>
                  </a:lnTo>
                  <a:lnTo>
                    <a:pt x="2186082" y="863677"/>
                  </a:lnTo>
                  <a:lnTo>
                    <a:pt x="2158829" y="828979"/>
                  </a:lnTo>
                  <a:lnTo>
                    <a:pt x="2049708" y="693028"/>
                  </a:lnTo>
                  <a:lnTo>
                    <a:pt x="2014791" y="654224"/>
                  </a:lnTo>
                  <a:lnTo>
                    <a:pt x="1953079" y="607112"/>
                  </a:lnTo>
                  <a:lnTo>
                    <a:pt x="1906337" y="583020"/>
                  </a:lnTo>
                  <a:lnTo>
                    <a:pt x="1856809" y="565398"/>
                  </a:lnTo>
                  <a:lnTo>
                    <a:pt x="1806150" y="555104"/>
                  </a:lnTo>
                  <a:lnTo>
                    <a:pt x="1781049" y="554911"/>
                  </a:lnTo>
                  <a:close/>
                </a:path>
                <a:path w="2783840" h="2803525">
                  <a:moveTo>
                    <a:pt x="2782730" y="0"/>
                  </a:moveTo>
                  <a:lnTo>
                    <a:pt x="2776421" y="0"/>
                  </a:lnTo>
                  <a:lnTo>
                    <a:pt x="2774906" y="1028"/>
                  </a:lnTo>
                  <a:lnTo>
                    <a:pt x="2734412" y="35077"/>
                  </a:lnTo>
                  <a:lnTo>
                    <a:pt x="2702581" y="64345"/>
                  </a:lnTo>
                  <a:lnTo>
                    <a:pt x="2664847" y="99920"/>
                  </a:lnTo>
                  <a:lnTo>
                    <a:pt x="2622577" y="140410"/>
                  </a:lnTo>
                  <a:lnTo>
                    <a:pt x="2529891" y="230571"/>
                  </a:lnTo>
                  <a:lnTo>
                    <a:pt x="2390981" y="367888"/>
                  </a:lnTo>
                  <a:lnTo>
                    <a:pt x="2284991" y="474297"/>
                  </a:lnTo>
                  <a:lnTo>
                    <a:pt x="2118951" y="645299"/>
                  </a:lnTo>
                  <a:lnTo>
                    <a:pt x="2155019" y="676274"/>
                  </a:lnTo>
                  <a:lnTo>
                    <a:pt x="2733095" y="62910"/>
                  </a:lnTo>
                  <a:lnTo>
                    <a:pt x="2772717" y="20258"/>
                  </a:lnTo>
                  <a:lnTo>
                    <a:pt x="2782399" y="9537"/>
                  </a:lnTo>
                  <a:lnTo>
                    <a:pt x="2783796" y="7914"/>
                  </a:lnTo>
                  <a:lnTo>
                    <a:pt x="2783796" y="1208"/>
                  </a:lnTo>
                  <a:lnTo>
                    <a:pt x="2782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4618817" y="5220398"/>
              <a:ext cx="1273175" cy="1365885"/>
            </a:xfrm>
            <a:custGeom>
              <a:avLst/>
              <a:gdLst/>
              <a:ahLst/>
              <a:cxnLst/>
              <a:rect l="l" t="t" r="r" b="b"/>
              <a:pathLst>
                <a:path w="1273175" h="1365884">
                  <a:moveTo>
                    <a:pt x="978941" y="0"/>
                  </a:moveTo>
                  <a:lnTo>
                    <a:pt x="946084" y="35791"/>
                  </a:lnTo>
                  <a:lnTo>
                    <a:pt x="912634" y="71574"/>
                  </a:lnTo>
                  <a:lnTo>
                    <a:pt x="878637" y="107346"/>
                  </a:lnTo>
                  <a:lnTo>
                    <a:pt x="844139" y="143104"/>
                  </a:lnTo>
                  <a:lnTo>
                    <a:pt x="809185" y="178844"/>
                  </a:lnTo>
                  <a:lnTo>
                    <a:pt x="773822" y="214566"/>
                  </a:lnTo>
                  <a:lnTo>
                    <a:pt x="738094" y="250264"/>
                  </a:lnTo>
                  <a:lnTo>
                    <a:pt x="702048" y="285938"/>
                  </a:lnTo>
                  <a:lnTo>
                    <a:pt x="665728" y="321583"/>
                  </a:lnTo>
                  <a:lnTo>
                    <a:pt x="629181" y="357198"/>
                  </a:lnTo>
                  <a:lnTo>
                    <a:pt x="592451" y="392779"/>
                  </a:lnTo>
                  <a:lnTo>
                    <a:pt x="555586" y="428323"/>
                  </a:lnTo>
                  <a:lnTo>
                    <a:pt x="518630" y="463829"/>
                  </a:lnTo>
                  <a:lnTo>
                    <a:pt x="481629" y="499292"/>
                  </a:lnTo>
                  <a:lnTo>
                    <a:pt x="407673" y="570083"/>
                  </a:lnTo>
                  <a:lnTo>
                    <a:pt x="370810" y="605404"/>
                  </a:lnTo>
                  <a:lnTo>
                    <a:pt x="334085" y="640672"/>
                  </a:lnTo>
                  <a:lnTo>
                    <a:pt x="297542" y="675884"/>
                  </a:lnTo>
                  <a:lnTo>
                    <a:pt x="261228" y="711038"/>
                  </a:lnTo>
                  <a:lnTo>
                    <a:pt x="225188" y="746130"/>
                  </a:lnTo>
                  <a:lnTo>
                    <a:pt x="189468" y="781158"/>
                  </a:lnTo>
                  <a:lnTo>
                    <a:pt x="154114" y="816119"/>
                  </a:lnTo>
                  <a:lnTo>
                    <a:pt x="119170" y="851010"/>
                  </a:lnTo>
                  <a:lnTo>
                    <a:pt x="84683" y="885828"/>
                  </a:lnTo>
                  <a:lnTo>
                    <a:pt x="50698" y="920572"/>
                  </a:lnTo>
                  <a:lnTo>
                    <a:pt x="25076" y="949548"/>
                  </a:lnTo>
                  <a:lnTo>
                    <a:pt x="5359" y="982459"/>
                  </a:lnTo>
                  <a:lnTo>
                    <a:pt x="0" y="1005862"/>
                  </a:lnTo>
                  <a:lnTo>
                    <a:pt x="1629" y="1030046"/>
                  </a:lnTo>
                  <a:lnTo>
                    <a:pt x="17805" y="1077214"/>
                  </a:lnTo>
                  <a:lnTo>
                    <a:pt x="42104" y="1123080"/>
                  </a:lnTo>
                  <a:lnTo>
                    <a:pt x="70694" y="1166406"/>
                  </a:lnTo>
                  <a:lnTo>
                    <a:pt x="103250" y="1206858"/>
                  </a:lnTo>
                  <a:lnTo>
                    <a:pt x="139445" y="1244103"/>
                  </a:lnTo>
                  <a:lnTo>
                    <a:pt x="178953" y="1277809"/>
                  </a:lnTo>
                  <a:lnTo>
                    <a:pt x="221446" y="1307642"/>
                  </a:lnTo>
                  <a:lnTo>
                    <a:pt x="266598" y="1333271"/>
                  </a:lnTo>
                  <a:lnTo>
                    <a:pt x="319621" y="1355451"/>
                  </a:lnTo>
                  <a:lnTo>
                    <a:pt x="375691" y="1365783"/>
                  </a:lnTo>
                  <a:lnTo>
                    <a:pt x="417664" y="1329720"/>
                  </a:lnTo>
                  <a:lnTo>
                    <a:pt x="458186" y="1292008"/>
                  </a:lnTo>
                  <a:lnTo>
                    <a:pt x="497636" y="1253110"/>
                  </a:lnTo>
                  <a:lnTo>
                    <a:pt x="536390" y="1213492"/>
                  </a:lnTo>
                  <a:lnTo>
                    <a:pt x="574827" y="1173619"/>
                  </a:lnTo>
                  <a:lnTo>
                    <a:pt x="608213" y="1138326"/>
                  </a:lnTo>
                  <a:lnTo>
                    <a:pt x="641058" y="1102522"/>
                  </a:lnTo>
                  <a:lnTo>
                    <a:pt x="673545" y="1066384"/>
                  </a:lnTo>
                  <a:lnTo>
                    <a:pt x="738186" y="993805"/>
                  </a:lnTo>
                  <a:lnTo>
                    <a:pt x="770709" y="957714"/>
                  </a:lnTo>
                  <a:lnTo>
                    <a:pt x="803613" y="921988"/>
                  </a:lnTo>
                  <a:lnTo>
                    <a:pt x="837082" y="886802"/>
                  </a:lnTo>
                  <a:lnTo>
                    <a:pt x="876865" y="846534"/>
                  </a:lnTo>
                  <a:lnTo>
                    <a:pt x="914372" y="809832"/>
                  </a:lnTo>
                  <a:lnTo>
                    <a:pt x="950096" y="775946"/>
                  </a:lnTo>
                  <a:lnTo>
                    <a:pt x="984529" y="744128"/>
                  </a:lnTo>
                  <a:lnTo>
                    <a:pt x="1018163" y="713628"/>
                  </a:lnTo>
                  <a:lnTo>
                    <a:pt x="1085002" y="653587"/>
                  </a:lnTo>
                  <a:lnTo>
                    <a:pt x="1119192" y="622547"/>
                  </a:lnTo>
                  <a:lnTo>
                    <a:pt x="1154551" y="589830"/>
                  </a:lnTo>
                  <a:lnTo>
                    <a:pt x="1191571" y="554684"/>
                  </a:lnTo>
                  <a:lnTo>
                    <a:pt x="1230745" y="516363"/>
                  </a:lnTo>
                  <a:lnTo>
                    <a:pt x="1272565" y="474116"/>
                  </a:lnTo>
                  <a:lnTo>
                    <a:pt x="1254341" y="442045"/>
                  </a:lnTo>
                  <a:lnTo>
                    <a:pt x="1243355" y="402826"/>
                  </a:lnTo>
                  <a:lnTo>
                    <a:pt x="1235132" y="361972"/>
                  </a:lnTo>
                  <a:lnTo>
                    <a:pt x="1225194" y="324993"/>
                  </a:lnTo>
                  <a:lnTo>
                    <a:pt x="1204027" y="286922"/>
                  </a:lnTo>
                  <a:lnTo>
                    <a:pt x="1174728" y="253871"/>
                  </a:lnTo>
                  <a:lnTo>
                    <a:pt x="1142309" y="222589"/>
                  </a:lnTo>
                  <a:lnTo>
                    <a:pt x="1111783" y="189826"/>
                  </a:lnTo>
                  <a:lnTo>
                    <a:pt x="1097283" y="170051"/>
                  </a:lnTo>
                  <a:lnTo>
                    <a:pt x="1084177" y="149298"/>
                  </a:lnTo>
                  <a:lnTo>
                    <a:pt x="1071760" y="128072"/>
                  </a:lnTo>
                  <a:lnTo>
                    <a:pt x="1059332" y="106883"/>
                  </a:lnTo>
                  <a:lnTo>
                    <a:pt x="1041360" y="78943"/>
                  </a:lnTo>
                  <a:lnTo>
                    <a:pt x="1021756" y="51436"/>
                  </a:lnTo>
                  <a:lnTo>
                    <a:pt x="1000843" y="24931"/>
                  </a:lnTo>
                  <a:lnTo>
                    <a:pt x="978941" y="0"/>
                  </a:lnTo>
                  <a:close/>
                </a:path>
              </a:pathLst>
            </a:custGeom>
            <a:solidFill>
              <a:srgbClr val="C3D7D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7376" y="4757013"/>
              <a:ext cx="2367915" cy="2364740"/>
            </a:xfrm>
            <a:custGeom>
              <a:avLst/>
              <a:gdLst/>
              <a:ahLst/>
              <a:cxnLst/>
              <a:rect l="l" t="t" r="r" b="b"/>
              <a:pathLst>
                <a:path w="2367915" h="2364740">
                  <a:moveTo>
                    <a:pt x="1720850" y="144157"/>
                  </a:moveTo>
                  <a:lnTo>
                    <a:pt x="1763903" y="199186"/>
                  </a:lnTo>
                  <a:lnTo>
                    <a:pt x="1800225" y="223735"/>
                  </a:lnTo>
                  <a:lnTo>
                    <a:pt x="1776839" y="207649"/>
                  </a:lnTo>
                  <a:lnTo>
                    <a:pt x="1755632" y="188837"/>
                  </a:lnTo>
                  <a:lnTo>
                    <a:pt x="1736877" y="167580"/>
                  </a:lnTo>
                  <a:lnTo>
                    <a:pt x="1720850" y="144157"/>
                  </a:lnTo>
                  <a:close/>
                </a:path>
                <a:path w="2367915" h="2364740">
                  <a:moveTo>
                    <a:pt x="1651889" y="208470"/>
                  </a:moveTo>
                  <a:lnTo>
                    <a:pt x="1666224" y="245317"/>
                  </a:lnTo>
                  <a:lnTo>
                    <a:pt x="1696720" y="270611"/>
                  </a:lnTo>
                  <a:lnTo>
                    <a:pt x="1677374" y="247030"/>
                  </a:lnTo>
                  <a:lnTo>
                    <a:pt x="1666255" y="232697"/>
                  </a:lnTo>
                  <a:lnTo>
                    <a:pt x="1659161" y="221785"/>
                  </a:lnTo>
                  <a:lnTo>
                    <a:pt x="1651889" y="208470"/>
                  </a:lnTo>
                  <a:close/>
                </a:path>
                <a:path w="2367915" h="2364740">
                  <a:moveTo>
                    <a:pt x="1593723" y="267042"/>
                  </a:moveTo>
                  <a:lnTo>
                    <a:pt x="1607058" y="303004"/>
                  </a:lnTo>
                  <a:lnTo>
                    <a:pt x="1636268" y="327837"/>
                  </a:lnTo>
                  <a:lnTo>
                    <a:pt x="1617958" y="304670"/>
                  </a:lnTo>
                  <a:lnTo>
                    <a:pt x="1607423" y="290615"/>
                  </a:lnTo>
                  <a:lnTo>
                    <a:pt x="1600674" y="279972"/>
                  </a:lnTo>
                  <a:lnTo>
                    <a:pt x="1593723" y="267042"/>
                  </a:lnTo>
                  <a:close/>
                </a:path>
                <a:path w="2367915" h="2364740">
                  <a:moveTo>
                    <a:pt x="1531874" y="325666"/>
                  </a:moveTo>
                  <a:lnTo>
                    <a:pt x="1555722" y="374434"/>
                  </a:lnTo>
                  <a:lnTo>
                    <a:pt x="1569339" y="386676"/>
                  </a:lnTo>
                  <a:lnTo>
                    <a:pt x="1553608" y="362913"/>
                  </a:lnTo>
                  <a:lnTo>
                    <a:pt x="1544462" y="348637"/>
                  </a:lnTo>
                  <a:lnTo>
                    <a:pt x="1538388" y="338127"/>
                  </a:lnTo>
                  <a:lnTo>
                    <a:pt x="1531874" y="325666"/>
                  </a:lnTo>
                  <a:close/>
                </a:path>
                <a:path w="2367915" h="2364740">
                  <a:moveTo>
                    <a:pt x="1459230" y="400583"/>
                  </a:moveTo>
                  <a:lnTo>
                    <a:pt x="1475287" y="442332"/>
                  </a:lnTo>
                  <a:lnTo>
                    <a:pt x="1502822" y="476480"/>
                  </a:lnTo>
                  <a:lnTo>
                    <a:pt x="1533358" y="507992"/>
                  </a:lnTo>
                  <a:lnTo>
                    <a:pt x="1566799" y="536752"/>
                  </a:lnTo>
                  <a:lnTo>
                    <a:pt x="1521469" y="485883"/>
                  </a:lnTo>
                  <a:lnTo>
                    <a:pt x="1495155" y="454742"/>
                  </a:lnTo>
                  <a:lnTo>
                    <a:pt x="1477770" y="430564"/>
                  </a:lnTo>
                  <a:lnTo>
                    <a:pt x="1459230" y="400583"/>
                  </a:lnTo>
                  <a:close/>
                </a:path>
                <a:path w="2367915" h="2364740">
                  <a:moveTo>
                    <a:pt x="1376553" y="496112"/>
                  </a:moveTo>
                  <a:lnTo>
                    <a:pt x="1367282" y="499427"/>
                  </a:lnTo>
                  <a:lnTo>
                    <a:pt x="1375566" y="518587"/>
                  </a:lnTo>
                  <a:lnTo>
                    <a:pt x="1386220" y="536490"/>
                  </a:lnTo>
                  <a:lnTo>
                    <a:pt x="1399089" y="552896"/>
                  </a:lnTo>
                  <a:lnTo>
                    <a:pt x="1414018" y="567563"/>
                  </a:lnTo>
                  <a:lnTo>
                    <a:pt x="1397287" y="540150"/>
                  </a:lnTo>
                  <a:lnTo>
                    <a:pt x="1387808" y="523570"/>
                  </a:lnTo>
                  <a:lnTo>
                    <a:pt x="1382067" y="511123"/>
                  </a:lnTo>
                  <a:lnTo>
                    <a:pt x="1376553" y="496112"/>
                  </a:lnTo>
                  <a:close/>
                </a:path>
                <a:path w="2367915" h="2364740">
                  <a:moveTo>
                    <a:pt x="1286129" y="580821"/>
                  </a:moveTo>
                  <a:lnTo>
                    <a:pt x="1317815" y="631502"/>
                  </a:lnTo>
                  <a:lnTo>
                    <a:pt x="1362964" y="670483"/>
                  </a:lnTo>
                  <a:lnTo>
                    <a:pt x="1331902" y="636021"/>
                  </a:lnTo>
                  <a:lnTo>
                    <a:pt x="1313545" y="615194"/>
                  </a:lnTo>
                  <a:lnTo>
                    <a:pt x="1300688" y="599596"/>
                  </a:lnTo>
                  <a:lnTo>
                    <a:pt x="1286129" y="580821"/>
                  </a:lnTo>
                  <a:close/>
                </a:path>
                <a:path w="2367915" h="2364740">
                  <a:moveTo>
                    <a:pt x="1201801" y="669734"/>
                  </a:moveTo>
                  <a:lnTo>
                    <a:pt x="1219136" y="714027"/>
                  </a:lnTo>
                  <a:lnTo>
                    <a:pt x="1256030" y="744829"/>
                  </a:lnTo>
                  <a:lnTo>
                    <a:pt x="1231679" y="716838"/>
                  </a:lnTo>
                  <a:lnTo>
                    <a:pt x="1217914" y="699685"/>
                  </a:lnTo>
                  <a:lnTo>
                    <a:pt x="1209649" y="686331"/>
                  </a:lnTo>
                  <a:lnTo>
                    <a:pt x="1201801" y="669734"/>
                  </a:lnTo>
                  <a:close/>
                </a:path>
                <a:path w="2367915" h="2364740">
                  <a:moveTo>
                    <a:pt x="1036701" y="840460"/>
                  </a:moveTo>
                  <a:lnTo>
                    <a:pt x="1026922" y="841248"/>
                  </a:lnTo>
                  <a:lnTo>
                    <a:pt x="1030275" y="858006"/>
                  </a:lnTo>
                  <a:lnTo>
                    <a:pt x="1036796" y="873687"/>
                  </a:lnTo>
                  <a:lnTo>
                    <a:pt x="1081750" y="934030"/>
                  </a:lnTo>
                  <a:lnTo>
                    <a:pt x="1113567" y="966847"/>
                  </a:lnTo>
                  <a:lnTo>
                    <a:pt x="1151509" y="1003071"/>
                  </a:lnTo>
                  <a:lnTo>
                    <a:pt x="1128160" y="977596"/>
                  </a:lnTo>
                  <a:lnTo>
                    <a:pt x="1105598" y="951317"/>
                  </a:lnTo>
                  <a:lnTo>
                    <a:pt x="1063117" y="896734"/>
                  </a:lnTo>
                  <a:lnTo>
                    <a:pt x="1039774" y="855529"/>
                  </a:lnTo>
                  <a:lnTo>
                    <a:pt x="1036701" y="840460"/>
                  </a:lnTo>
                  <a:close/>
                </a:path>
                <a:path w="2367915" h="2364740">
                  <a:moveTo>
                    <a:pt x="1101852" y="773290"/>
                  </a:moveTo>
                  <a:lnTo>
                    <a:pt x="1121949" y="825030"/>
                  </a:lnTo>
                  <a:lnTo>
                    <a:pt x="1163828" y="862482"/>
                  </a:lnTo>
                  <a:lnTo>
                    <a:pt x="1135713" y="829341"/>
                  </a:lnTo>
                  <a:lnTo>
                    <a:pt x="1119886" y="809004"/>
                  </a:lnTo>
                  <a:lnTo>
                    <a:pt x="1110535" y="793107"/>
                  </a:lnTo>
                  <a:lnTo>
                    <a:pt x="1101852" y="773290"/>
                  </a:lnTo>
                  <a:close/>
                </a:path>
                <a:path w="2367915" h="2364740">
                  <a:moveTo>
                    <a:pt x="944626" y="948905"/>
                  </a:moveTo>
                  <a:lnTo>
                    <a:pt x="978566" y="1002738"/>
                  </a:lnTo>
                  <a:lnTo>
                    <a:pt x="1006856" y="1029500"/>
                  </a:lnTo>
                  <a:lnTo>
                    <a:pt x="989953" y="1010426"/>
                  </a:lnTo>
                  <a:lnTo>
                    <a:pt x="973931" y="990588"/>
                  </a:lnTo>
                  <a:lnTo>
                    <a:pt x="958814" y="970058"/>
                  </a:lnTo>
                  <a:lnTo>
                    <a:pt x="944626" y="948905"/>
                  </a:lnTo>
                  <a:close/>
                </a:path>
                <a:path w="2367915" h="2364740">
                  <a:moveTo>
                    <a:pt x="840994" y="1051077"/>
                  </a:moveTo>
                  <a:lnTo>
                    <a:pt x="831215" y="1051356"/>
                  </a:lnTo>
                  <a:lnTo>
                    <a:pt x="835310" y="1079093"/>
                  </a:lnTo>
                  <a:lnTo>
                    <a:pt x="845597" y="1105333"/>
                  </a:lnTo>
                  <a:lnTo>
                    <a:pt x="861361" y="1128718"/>
                  </a:lnTo>
                  <a:lnTo>
                    <a:pt x="881888" y="1147889"/>
                  </a:lnTo>
                  <a:lnTo>
                    <a:pt x="858817" y="1111279"/>
                  </a:lnTo>
                  <a:lnTo>
                    <a:pt x="846867" y="1088991"/>
                  </a:lnTo>
                  <a:lnTo>
                    <a:pt x="842204" y="1071949"/>
                  </a:lnTo>
                  <a:lnTo>
                    <a:pt x="840994" y="1051077"/>
                  </a:lnTo>
                  <a:close/>
                </a:path>
                <a:path w="2367915" h="2364740">
                  <a:moveTo>
                    <a:pt x="93091" y="1745907"/>
                  </a:moveTo>
                  <a:lnTo>
                    <a:pt x="54461" y="1753545"/>
                  </a:lnTo>
                  <a:lnTo>
                    <a:pt x="11334" y="1794168"/>
                  </a:lnTo>
                  <a:lnTo>
                    <a:pt x="0" y="1840750"/>
                  </a:lnTo>
                  <a:lnTo>
                    <a:pt x="1522" y="1864545"/>
                  </a:lnTo>
                  <a:lnTo>
                    <a:pt x="14519" y="1910648"/>
                  </a:lnTo>
                  <a:lnTo>
                    <a:pt x="33539" y="1951092"/>
                  </a:lnTo>
                  <a:lnTo>
                    <a:pt x="54582" y="1986587"/>
                  </a:lnTo>
                  <a:lnTo>
                    <a:pt x="81789" y="2024180"/>
                  </a:lnTo>
                  <a:lnTo>
                    <a:pt x="115067" y="2063581"/>
                  </a:lnTo>
                  <a:lnTo>
                    <a:pt x="200669" y="2159101"/>
                  </a:lnTo>
                  <a:lnTo>
                    <a:pt x="236728" y="2196693"/>
                  </a:lnTo>
                  <a:lnTo>
                    <a:pt x="267430" y="2223752"/>
                  </a:lnTo>
                  <a:lnTo>
                    <a:pt x="299847" y="2248763"/>
                  </a:lnTo>
                  <a:lnTo>
                    <a:pt x="361727" y="2290776"/>
                  </a:lnTo>
                  <a:lnTo>
                    <a:pt x="426466" y="2328151"/>
                  </a:lnTo>
                  <a:lnTo>
                    <a:pt x="492204" y="2356783"/>
                  </a:lnTo>
                  <a:lnTo>
                    <a:pt x="561848" y="2364689"/>
                  </a:lnTo>
                  <a:lnTo>
                    <a:pt x="570140" y="2363402"/>
                  </a:lnTo>
                  <a:lnTo>
                    <a:pt x="604164" y="2341636"/>
                  </a:lnTo>
                  <a:lnTo>
                    <a:pt x="614934" y="2291994"/>
                  </a:lnTo>
                  <a:lnTo>
                    <a:pt x="612536" y="2250471"/>
                  </a:lnTo>
                  <a:lnTo>
                    <a:pt x="605282" y="2209507"/>
                  </a:lnTo>
                  <a:lnTo>
                    <a:pt x="600215" y="2192566"/>
                  </a:lnTo>
                  <a:lnTo>
                    <a:pt x="506984" y="2192566"/>
                  </a:lnTo>
                  <a:lnTo>
                    <a:pt x="485179" y="2192169"/>
                  </a:lnTo>
                  <a:lnTo>
                    <a:pt x="442047" y="2187345"/>
                  </a:lnTo>
                  <a:lnTo>
                    <a:pt x="401399" y="2170826"/>
                  </a:lnTo>
                  <a:lnTo>
                    <a:pt x="339559" y="2124367"/>
                  </a:lnTo>
                  <a:lnTo>
                    <a:pt x="299954" y="2086390"/>
                  </a:lnTo>
                  <a:lnTo>
                    <a:pt x="264153" y="2044816"/>
                  </a:lnTo>
                  <a:lnTo>
                    <a:pt x="232474" y="2000025"/>
                  </a:lnTo>
                  <a:lnTo>
                    <a:pt x="205232" y="1952396"/>
                  </a:lnTo>
                  <a:lnTo>
                    <a:pt x="180149" y="1901461"/>
                  </a:lnTo>
                  <a:lnTo>
                    <a:pt x="175049" y="1875852"/>
                  </a:lnTo>
                  <a:lnTo>
                    <a:pt x="182880" y="1853717"/>
                  </a:lnTo>
                  <a:lnTo>
                    <a:pt x="195308" y="1839113"/>
                  </a:lnTo>
                  <a:lnTo>
                    <a:pt x="207819" y="1824612"/>
                  </a:lnTo>
                  <a:lnTo>
                    <a:pt x="220402" y="1810201"/>
                  </a:lnTo>
                  <a:lnTo>
                    <a:pt x="233045" y="1795868"/>
                  </a:lnTo>
                  <a:lnTo>
                    <a:pt x="229616" y="1792554"/>
                  </a:lnTo>
                  <a:lnTo>
                    <a:pt x="199443" y="1771322"/>
                  </a:lnTo>
                  <a:lnTo>
                    <a:pt x="165782" y="1756186"/>
                  </a:lnTo>
                  <a:lnTo>
                    <a:pt x="129907" y="1747571"/>
                  </a:lnTo>
                  <a:lnTo>
                    <a:pt x="93091" y="1745907"/>
                  </a:lnTo>
                  <a:close/>
                </a:path>
                <a:path w="2367915" h="2364740">
                  <a:moveTo>
                    <a:pt x="576961" y="2131402"/>
                  </a:moveTo>
                  <a:lnTo>
                    <a:pt x="541972" y="2162165"/>
                  </a:lnTo>
                  <a:lnTo>
                    <a:pt x="506984" y="2192566"/>
                  </a:lnTo>
                  <a:lnTo>
                    <a:pt x="600215" y="2192566"/>
                  </a:lnTo>
                  <a:lnTo>
                    <a:pt x="593359" y="2169639"/>
                  </a:lnTo>
                  <a:lnTo>
                    <a:pt x="576961" y="2131402"/>
                  </a:lnTo>
                  <a:close/>
                </a:path>
                <a:path w="2367915" h="2364740">
                  <a:moveTo>
                    <a:pt x="360336" y="1216542"/>
                  </a:moveTo>
                  <a:lnTo>
                    <a:pt x="317932" y="1224390"/>
                  </a:lnTo>
                  <a:lnTo>
                    <a:pt x="268791" y="1266319"/>
                  </a:lnTo>
                  <a:lnTo>
                    <a:pt x="245866" y="1327119"/>
                  </a:lnTo>
                  <a:lnTo>
                    <a:pt x="243951" y="1359639"/>
                  </a:lnTo>
                  <a:lnTo>
                    <a:pt x="246870" y="1392393"/>
                  </a:lnTo>
                  <a:lnTo>
                    <a:pt x="267613" y="1469207"/>
                  </a:lnTo>
                  <a:lnTo>
                    <a:pt x="285934" y="1512207"/>
                  </a:lnTo>
                  <a:lnTo>
                    <a:pt x="307597" y="1553806"/>
                  </a:lnTo>
                  <a:lnTo>
                    <a:pt x="331740" y="1594175"/>
                  </a:lnTo>
                  <a:lnTo>
                    <a:pt x="357505" y="1633486"/>
                  </a:lnTo>
                  <a:lnTo>
                    <a:pt x="710565" y="2002155"/>
                  </a:lnTo>
                  <a:lnTo>
                    <a:pt x="754915" y="2033661"/>
                  </a:lnTo>
                  <a:lnTo>
                    <a:pt x="801624" y="2061552"/>
                  </a:lnTo>
                  <a:lnTo>
                    <a:pt x="850332" y="2086644"/>
                  </a:lnTo>
                  <a:lnTo>
                    <a:pt x="900684" y="2109749"/>
                  </a:lnTo>
                  <a:lnTo>
                    <a:pt x="938055" y="2124893"/>
                  </a:lnTo>
                  <a:lnTo>
                    <a:pt x="976487" y="2137086"/>
                  </a:lnTo>
                  <a:lnTo>
                    <a:pt x="1015751" y="2144821"/>
                  </a:lnTo>
                  <a:lnTo>
                    <a:pt x="1055624" y="2146592"/>
                  </a:lnTo>
                  <a:lnTo>
                    <a:pt x="1075382" y="2142177"/>
                  </a:lnTo>
                  <a:lnTo>
                    <a:pt x="1117328" y="2119603"/>
                  </a:lnTo>
                  <a:lnTo>
                    <a:pt x="1145812" y="2087938"/>
                  </a:lnTo>
                  <a:lnTo>
                    <a:pt x="1157513" y="2016046"/>
                  </a:lnTo>
                  <a:lnTo>
                    <a:pt x="1154969" y="1969050"/>
                  </a:lnTo>
                  <a:lnTo>
                    <a:pt x="1145389" y="1918625"/>
                  </a:lnTo>
                  <a:lnTo>
                    <a:pt x="1142537" y="1910422"/>
                  </a:lnTo>
                  <a:lnTo>
                    <a:pt x="900049" y="1910422"/>
                  </a:lnTo>
                  <a:lnTo>
                    <a:pt x="857266" y="1906289"/>
                  </a:lnTo>
                  <a:lnTo>
                    <a:pt x="815708" y="1892509"/>
                  </a:lnTo>
                  <a:lnTo>
                    <a:pt x="775718" y="1871540"/>
                  </a:lnTo>
                  <a:lnTo>
                    <a:pt x="737635" y="1845840"/>
                  </a:lnTo>
                  <a:lnTo>
                    <a:pt x="701802" y="1817865"/>
                  </a:lnTo>
                  <a:lnTo>
                    <a:pt x="665337" y="1787436"/>
                  </a:lnTo>
                  <a:lnTo>
                    <a:pt x="629958" y="1756080"/>
                  </a:lnTo>
                  <a:lnTo>
                    <a:pt x="596079" y="1723074"/>
                  </a:lnTo>
                  <a:lnTo>
                    <a:pt x="564503" y="1688040"/>
                  </a:lnTo>
                  <a:lnTo>
                    <a:pt x="535940" y="1650517"/>
                  </a:lnTo>
                  <a:lnTo>
                    <a:pt x="511206" y="1609961"/>
                  </a:lnTo>
                  <a:lnTo>
                    <a:pt x="491426" y="1566711"/>
                  </a:lnTo>
                  <a:lnTo>
                    <a:pt x="477647" y="1521492"/>
                  </a:lnTo>
                  <a:lnTo>
                    <a:pt x="470916" y="1475028"/>
                  </a:lnTo>
                  <a:lnTo>
                    <a:pt x="471795" y="1454698"/>
                  </a:lnTo>
                  <a:lnTo>
                    <a:pt x="476900" y="1435207"/>
                  </a:lnTo>
                  <a:lnTo>
                    <a:pt x="485935" y="1417175"/>
                  </a:lnTo>
                  <a:lnTo>
                    <a:pt x="498602" y="1401216"/>
                  </a:lnTo>
                  <a:lnTo>
                    <a:pt x="590804" y="1306855"/>
                  </a:lnTo>
                  <a:lnTo>
                    <a:pt x="588010" y="1304036"/>
                  </a:lnTo>
                  <a:lnTo>
                    <a:pt x="542430" y="1276865"/>
                  </a:lnTo>
                  <a:lnTo>
                    <a:pt x="494553" y="1253953"/>
                  </a:lnTo>
                  <a:lnTo>
                    <a:pt x="444795" y="1235470"/>
                  </a:lnTo>
                  <a:lnTo>
                    <a:pt x="393573" y="1221587"/>
                  </a:lnTo>
                  <a:lnTo>
                    <a:pt x="371490" y="1217534"/>
                  </a:lnTo>
                  <a:lnTo>
                    <a:pt x="360336" y="1216542"/>
                  </a:lnTo>
                  <a:close/>
                </a:path>
                <a:path w="2367915" h="2364740">
                  <a:moveTo>
                    <a:pt x="1063625" y="1776298"/>
                  </a:moveTo>
                  <a:lnTo>
                    <a:pt x="939165" y="1894039"/>
                  </a:lnTo>
                  <a:lnTo>
                    <a:pt x="900049" y="1910422"/>
                  </a:lnTo>
                  <a:lnTo>
                    <a:pt x="1142537" y="1910422"/>
                  </a:lnTo>
                  <a:lnTo>
                    <a:pt x="1127692" y="1867723"/>
                  </a:lnTo>
                  <a:lnTo>
                    <a:pt x="1100797" y="1819296"/>
                  </a:lnTo>
                  <a:lnTo>
                    <a:pt x="1063625" y="1776298"/>
                  </a:lnTo>
                  <a:close/>
                </a:path>
                <a:path w="2367915" h="2364740">
                  <a:moveTo>
                    <a:pt x="699262" y="1197635"/>
                  </a:moveTo>
                  <a:lnTo>
                    <a:pt x="716137" y="1248324"/>
                  </a:lnTo>
                  <a:lnTo>
                    <a:pt x="749046" y="1290218"/>
                  </a:lnTo>
                  <a:lnTo>
                    <a:pt x="728337" y="1254453"/>
                  </a:lnTo>
                  <a:lnTo>
                    <a:pt x="716248" y="1232887"/>
                  </a:lnTo>
                  <a:lnTo>
                    <a:pt x="707974" y="1216542"/>
                  </a:lnTo>
                  <a:lnTo>
                    <a:pt x="699262" y="1197635"/>
                  </a:lnTo>
                  <a:close/>
                </a:path>
                <a:path w="2367915" h="2364740">
                  <a:moveTo>
                    <a:pt x="1902841" y="0"/>
                  </a:moveTo>
                  <a:lnTo>
                    <a:pt x="1899231" y="14360"/>
                  </a:lnTo>
                  <a:lnTo>
                    <a:pt x="1899300" y="29267"/>
                  </a:lnTo>
                  <a:lnTo>
                    <a:pt x="1901965" y="44287"/>
                  </a:lnTo>
                  <a:lnTo>
                    <a:pt x="1923607" y="107087"/>
                  </a:lnTo>
                  <a:lnTo>
                    <a:pt x="1945135" y="153486"/>
                  </a:lnTo>
                  <a:lnTo>
                    <a:pt x="1970492" y="197923"/>
                  </a:lnTo>
                  <a:lnTo>
                    <a:pt x="1999446" y="240135"/>
                  </a:lnTo>
                  <a:lnTo>
                    <a:pt x="2031761" y="279855"/>
                  </a:lnTo>
                  <a:lnTo>
                    <a:pt x="2067205" y="316820"/>
                  </a:lnTo>
                  <a:lnTo>
                    <a:pt x="2105543" y="350764"/>
                  </a:lnTo>
                  <a:lnTo>
                    <a:pt x="2146540" y="381423"/>
                  </a:lnTo>
                  <a:lnTo>
                    <a:pt x="2189964" y="408531"/>
                  </a:lnTo>
                  <a:lnTo>
                    <a:pt x="2235581" y="431825"/>
                  </a:lnTo>
                  <a:lnTo>
                    <a:pt x="2278602" y="447494"/>
                  </a:lnTo>
                  <a:lnTo>
                    <a:pt x="2300910" y="450863"/>
                  </a:lnTo>
                  <a:lnTo>
                    <a:pt x="2323338" y="449427"/>
                  </a:lnTo>
                  <a:lnTo>
                    <a:pt x="2294564" y="447909"/>
                  </a:lnTo>
                  <a:lnTo>
                    <a:pt x="2267648" y="439153"/>
                  </a:lnTo>
                  <a:lnTo>
                    <a:pt x="2215769" y="410933"/>
                  </a:lnTo>
                  <a:lnTo>
                    <a:pt x="2175204" y="385616"/>
                  </a:lnTo>
                  <a:lnTo>
                    <a:pt x="2136657" y="357150"/>
                  </a:lnTo>
                  <a:lnTo>
                    <a:pt x="2100263" y="325782"/>
                  </a:lnTo>
                  <a:lnTo>
                    <a:pt x="2066157" y="291758"/>
                  </a:lnTo>
                  <a:lnTo>
                    <a:pt x="2034475" y="255326"/>
                  </a:lnTo>
                  <a:lnTo>
                    <a:pt x="2005352" y="216733"/>
                  </a:lnTo>
                  <a:lnTo>
                    <a:pt x="1978922" y="176227"/>
                  </a:lnTo>
                  <a:lnTo>
                    <a:pt x="1955321" y="134053"/>
                  </a:lnTo>
                  <a:lnTo>
                    <a:pt x="1934683" y="90459"/>
                  </a:lnTo>
                  <a:lnTo>
                    <a:pt x="1917145" y="45692"/>
                  </a:lnTo>
                  <a:lnTo>
                    <a:pt x="1902841" y="0"/>
                  </a:lnTo>
                  <a:close/>
                </a:path>
                <a:path w="2367915" h="2364740">
                  <a:moveTo>
                    <a:pt x="2246503" y="1600"/>
                  </a:moveTo>
                  <a:lnTo>
                    <a:pt x="2175926" y="33395"/>
                  </a:lnTo>
                  <a:lnTo>
                    <a:pt x="2135727" y="56016"/>
                  </a:lnTo>
                  <a:lnTo>
                    <a:pt x="2095861" y="79184"/>
                  </a:lnTo>
                  <a:lnTo>
                    <a:pt x="2055876" y="102908"/>
                  </a:lnTo>
                  <a:lnTo>
                    <a:pt x="2050669" y="121467"/>
                  </a:lnTo>
                  <a:lnTo>
                    <a:pt x="2051177" y="140871"/>
                  </a:lnTo>
                  <a:lnTo>
                    <a:pt x="2064385" y="178320"/>
                  </a:lnTo>
                  <a:lnTo>
                    <a:pt x="2094245" y="220287"/>
                  </a:lnTo>
                  <a:lnTo>
                    <a:pt x="2130298" y="257721"/>
                  </a:lnTo>
                  <a:lnTo>
                    <a:pt x="2159317" y="285200"/>
                  </a:lnTo>
                  <a:lnTo>
                    <a:pt x="2191766" y="308127"/>
                  </a:lnTo>
                  <a:lnTo>
                    <a:pt x="2229723" y="320919"/>
                  </a:lnTo>
                  <a:lnTo>
                    <a:pt x="2249505" y="321514"/>
                  </a:lnTo>
                  <a:lnTo>
                    <a:pt x="2268728" y="317233"/>
                  </a:lnTo>
                  <a:lnTo>
                    <a:pt x="2336927" y="211607"/>
                  </a:lnTo>
                  <a:lnTo>
                    <a:pt x="2358572" y="164242"/>
                  </a:lnTo>
                  <a:lnTo>
                    <a:pt x="2367633" y="132375"/>
                  </a:lnTo>
                  <a:lnTo>
                    <a:pt x="2367407" y="117155"/>
                  </a:lnTo>
                  <a:lnTo>
                    <a:pt x="2340316" y="66797"/>
                  </a:lnTo>
                  <a:lnTo>
                    <a:pt x="2300232" y="29591"/>
                  </a:lnTo>
                  <a:lnTo>
                    <a:pt x="2261917" y="5132"/>
                  </a:lnTo>
                  <a:lnTo>
                    <a:pt x="2246503" y="1600"/>
                  </a:lnTo>
                  <a:close/>
                </a:path>
              </a:pathLst>
            </a:custGeom>
            <a:solidFill>
              <a:srgbClr val="6A729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093952" y="5193410"/>
              <a:ext cx="1831339" cy="1883410"/>
            </a:xfrm>
            <a:custGeom>
              <a:avLst/>
              <a:gdLst/>
              <a:ahLst/>
              <a:cxnLst/>
              <a:rect l="l" t="t" r="r" b="b"/>
              <a:pathLst>
                <a:path w="1831340" h="1883409">
                  <a:moveTo>
                    <a:pt x="517258" y="1881124"/>
                  </a:moveTo>
                  <a:lnTo>
                    <a:pt x="463105" y="1871992"/>
                  </a:lnTo>
                  <a:lnTo>
                    <a:pt x="411289" y="1853984"/>
                  </a:lnTo>
                  <a:lnTo>
                    <a:pt x="362026" y="1828863"/>
                  </a:lnTo>
                  <a:lnTo>
                    <a:pt x="315595" y="1798434"/>
                  </a:lnTo>
                  <a:lnTo>
                    <a:pt x="272313" y="1763979"/>
                  </a:lnTo>
                  <a:lnTo>
                    <a:pt x="231838" y="1726184"/>
                  </a:lnTo>
                  <a:lnTo>
                    <a:pt x="193535" y="1686001"/>
                  </a:lnTo>
                  <a:lnTo>
                    <a:pt x="156845" y="1644345"/>
                  </a:lnTo>
                  <a:lnTo>
                    <a:pt x="126961" y="1608975"/>
                  </a:lnTo>
                  <a:lnTo>
                    <a:pt x="97726" y="1572348"/>
                  </a:lnTo>
                  <a:lnTo>
                    <a:pt x="70243" y="1534375"/>
                  </a:lnTo>
                  <a:lnTo>
                    <a:pt x="45618" y="1494917"/>
                  </a:lnTo>
                  <a:lnTo>
                    <a:pt x="24968" y="1453896"/>
                  </a:lnTo>
                  <a:lnTo>
                    <a:pt x="9385" y="1411185"/>
                  </a:lnTo>
                  <a:lnTo>
                    <a:pt x="0" y="1366697"/>
                  </a:lnTo>
                  <a:lnTo>
                    <a:pt x="2768" y="1417789"/>
                  </a:lnTo>
                  <a:lnTo>
                    <a:pt x="16357" y="1467053"/>
                  </a:lnTo>
                  <a:lnTo>
                    <a:pt x="38315" y="1514221"/>
                  </a:lnTo>
                  <a:lnTo>
                    <a:pt x="66230" y="1558988"/>
                  </a:lnTo>
                  <a:lnTo>
                    <a:pt x="97663" y="1601076"/>
                  </a:lnTo>
                  <a:lnTo>
                    <a:pt x="129552" y="1639506"/>
                  </a:lnTo>
                  <a:lnTo>
                    <a:pt x="162852" y="1676704"/>
                  </a:lnTo>
                  <a:lnTo>
                    <a:pt x="197548" y="1712607"/>
                  </a:lnTo>
                  <a:lnTo>
                    <a:pt x="233565" y="1747177"/>
                  </a:lnTo>
                  <a:lnTo>
                    <a:pt x="270878" y="1780362"/>
                  </a:lnTo>
                  <a:lnTo>
                    <a:pt x="324866" y="1822970"/>
                  </a:lnTo>
                  <a:lnTo>
                    <a:pt x="383794" y="1857895"/>
                  </a:lnTo>
                  <a:lnTo>
                    <a:pt x="449097" y="1879434"/>
                  </a:lnTo>
                  <a:lnTo>
                    <a:pt x="483120" y="1883168"/>
                  </a:lnTo>
                  <a:lnTo>
                    <a:pt x="517258" y="1881124"/>
                  </a:lnTo>
                  <a:close/>
                </a:path>
                <a:path w="1831340" h="1883409">
                  <a:moveTo>
                    <a:pt x="1001903" y="1671866"/>
                  </a:moveTo>
                  <a:lnTo>
                    <a:pt x="929119" y="1641983"/>
                  </a:lnTo>
                  <a:lnTo>
                    <a:pt x="880681" y="1617624"/>
                  </a:lnTo>
                  <a:lnTo>
                    <a:pt x="828459" y="1588223"/>
                  </a:lnTo>
                  <a:lnTo>
                    <a:pt x="775677" y="1554759"/>
                  </a:lnTo>
                  <a:lnTo>
                    <a:pt x="725538" y="1518132"/>
                  </a:lnTo>
                  <a:lnTo>
                    <a:pt x="683437" y="1483601"/>
                  </a:lnTo>
                  <a:lnTo>
                    <a:pt x="641248" y="1446796"/>
                  </a:lnTo>
                  <a:lnTo>
                    <a:pt x="599401" y="1408315"/>
                  </a:lnTo>
                  <a:lnTo>
                    <a:pt x="558368" y="1368742"/>
                  </a:lnTo>
                  <a:lnTo>
                    <a:pt x="518566" y="1328635"/>
                  </a:lnTo>
                  <a:lnTo>
                    <a:pt x="480466" y="1288592"/>
                  </a:lnTo>
                  <a:lnTo>
                    <a:pt x="444487" y="1249184"/>
                  </a:lnTo>
                  <a:lnTo>
                    <a:pt x="411099" y="1211008"/>
                  </a:lnTo>
                  <a:lnTo>
                    <a:pt x="380720" y="1174623"/>
                  </a:lnTo>
                  <a:lnTo>
                    <a:pt x="353822" y="1140625"/>
                  </a:lnTo>
                  <a:lnTo>
                    <a:pt x="330835" y="1109573"/>
                  </a:lnTo>
                  <a:lnTo>
                    <a:pt x="305676" y="1066190"/>
                  </a:lnTo>
                  <a:lnTo>
                    <a:pt x="287464" y="1019213"/>
                  </a:lnTo>
                  <a:lnTo>
                    <a:pt x="274231" y="969924"/>
                  </a:lnTo>
                  <a:lnTo>
                    <a:pt x="264071" y="919556"/>
                  </a:lnTo>
                  <a:lnTo>
                    <a:pt x="255003" y="869365"/>
                  </a:lnTo>
                  <a:lnTo>
                    <a:pt x="255397" y="923848"/>
                  </a:lnTo>
                  <a:lnTo>
                    <a:pt x="262928" y="977811"/>
                  </a:lnTo>
                  <a:lnTo>
                    <a:pt x="277355" y="1030351"/>
                  </a:lnTo>
                  <a:lnTo>
                    <a:pt x="298424" y="1080592"/>
                  </a:lnTo>
                  <a:lnTo>
                    <a:pt x="325882" y="1127633"/>
                  </a:lnTo>
                  <a:lnTo>
                    <a:pt x="353390" y="1164348"/>
                  </a:lnTo>
                  <a:lnTo>
                    <a:pt x="428637" y="1253261"/>
                  </a:lnTo>
                  <a:lnTo>
                    <a:pt x="474472" y="1306969"/>
                  </a:lnTo>
                  <a:lnTo>
                    <a:pt x="514743" y="1353578"/>
                  </a:lnTo>
                  <a:lnTo>
                    <a:pt x="556628" y="1398638"/>
                  </a:lnTo>
                  <a:lnTo>
                    <a:pt x="592696" y="1433017"/>
                  </a:lnTo>
                  <a:lnTo>
                    <a:pt x="630428" y="1465516"/>
                  </a:lnTo>
                  <a:lnTo>
                    <a:pt x="669455" y="1496504"/>
                  </a:lnTo>
                  <a:lnTo>
                    <a:pt x="709460" y="1526349"/>
                  </a:lnTo>
                  <a:lnTo>
                    <a:pt x="750074" y="1555407"/>
                  </a:lnTo>
                  <a:lnTo>
                    <a:pt x="790943" y="1584020"/>
                  </a:lnTo>
                  <a:lnTo>
                    <a:pt x="827151" y="1606511"/>
                  </a:lnTo>
                  <a:lnTo>
                    <a:pt x="869315" y="1628089"/>
                  </a:lnTo>
                  <a:lnTo>
                    <a:pt x="914476" y="1647202"/>
                  </a:lnTo>
                  <a:lnTo>
                    <a:pt x="959662" y="1662315"/>
                  </a:lnTo>
                  <a:lnTo>
                    <a:pt x="1001903" y="1671866"/>
                  </a:lnTo>
                  <a:close/>
                </a:path>
                <a:path w="1831340" h="1883409">
                  <a:moveTo>
                    <a:pt x="1831073" y="425056"/>
                  </a:moveTo>
                  <a:lnTo>
                    <a:pt x="1826958" y="404393"/>
                  </a:lnTo>
                  <a:lnTo>
                    <a:pt x="1818665" y="384848"/>
                  </a:lnTo>
                  <a:lnTo>
                    <a:pt x="1808035" y="366014"/>
                  </a:lnTo>
                  <a:lnTo>
                    <a:pt x="1796923" y="347484"/>
                  </a:lnTo>
                  <a:lnTo>
                    <a:pt x="1774672" y="303098"/>
                  </a:lnTo>
                  <a:lnTo>
                    <a:pt x="1756600" y="256667"/>
                  </a:lnTo>
                  <a:lnTo>
                    <a:pt x="1740369" y="209359"/>
                  </a:lnTo>
                  <a:lnTo>
                    <a:pt x="1723694" y="162331"/>
                  </a:lnTo>
                  <a:lnTo>
                    <a:pt x="1704289" y="116751"/>
                  </a:lnTo>
                  <a:lnTo>
                    <a:pt x="1679829" y="73774"/>
                  </a:lnTo>
                  <a:lnTo>
                    <a:pt x="1641843" y="30378"/>
                  </a:lnTo>
                  <a:lnTo>
                    <a:pt x="1592072" y="3352"/>
                  </a:lnTo>
                  <a:lnTo>
                    <a:pt x="1557350" y="0"/>
                  </a:lnTo>
                  <a:lnTo>
                    <a:pt x="1527886" y="8369"/>
                  </a:lnTo>
                  <a:lnTo>
                    <a:pt x="1504530" y="26250"/>
                  </a:lnTo>
                  <a:lnTo>
                    <a:pt x="1488173" y="51422"/>
                  </a:lnTo>
                  <a:lnTo>
                    <a:pt x="1504391" y="70700"/>
                  </a:lnTo>
                  <a:lnTo>
                    <a:pt x="1517777" y="86233"/>
                  </a:lnTo>
                  <a:lnTo>
                    <a:pt x="1526857" y="96596"/>
                  </a:lnTo>
                  <a:lnTo>
                    <a:pt x="1530223" y="100355"/>
                  </a:lnTo>
                  <a:lnTo>
                    <a:pt x="1518310" y="90728"/>
                  </a:lnTo>
                  <a:lnTo>
                    <a:pt x="1506766" y="80746"/>
                  </a:lnTo>
                  <a:lnTo>
                    <a:pt x="1495590" y="70421"/>
                  </a:lnTo>
                  <a:lnTo>
                    <a:pt x="1484757" y="59766"/>
                  </a:lnTo>
                  <a:lnTo>
                    <a:pt x="1481124" y="72872"/>
                  </a:lnTo>
                  <a:lnTo>
                    <a:pt x="1479042" y="86614"/>
                  </a:lnTo>
                  <a:lnTo>
                    <a:pt x="1478572" y="100825"/>
                  </a:lnTo>
                  <a:lnTo>
                    <a:pt x="1479804" y="115354"/>
                  </a:lnTo>
                  <a:lnTo>
                    <a:pt x="1492783" y="159931"/>
                  </a:lnTo>
                  <a:lnTo>
                    <a:pt x="1515719" y="200367"/>
                  </a:lnTo>
                  <a:lnTo>
                    <a:pt x="1545005" y="238239"/>
                  </a:lnTo>
                  <a:lnTo>
                    <a:pt x="1577035" y="275107"/>
                  </a:lnTo>
                  <a:lnTo>
                    <a:pt x="1608201" y="312559"/>
                  </a:lnTo>
                  <a:lnTo>
                    <a:pt x="1634909" y="352183"/>
                  </a:lnTo>
                  <a:lnTo>
                    <a:pt x="1653540" y="395541"/>
                  </a:lnTo>
                  <a:lnTo>
                    <a:pt x="1660232" y="424180"/>
                  </a:lnTo>
                  <a:lnTo>
                    <a:pt x="1666532" y="453047"/>
                  </a:lnTo>
                  <a:lnTo>
                    <a:pt x="1676057" y="479971"/>
                  </a:lnTo>
                  <a:lnTo>
                    <a:pt x="1692402" y="502767"/>
                  </a:lnTo>
                  <a:lnTo>
                    <a:pt x="1709089" y="514388"/>
                  </a:lnTo>
                  <a:lnTo>
                    <a:pt x="1728457" y="520814"/>
                  </a:lnTo>
                  <a:lnTo>
                    <a:pt x="1748980" y="522008"/>
                  </a:lnTo>
                  <a:lnTo>
                    <a:pt x="1769110" y="517918"/>
                  </a:lnTo>
                  <a:lnTo>
                    <a:pt x="1803209" y="495846"/>
                  </a:lnTo>
                  <a:lnTo>
                    <a:pt x="1825117" y="461340"/>
                  </a:lnTo>
                  <a:lnTo>
                    <a:pt x="1831073" y="434314"/>
                  </a:lnTo>
                  <a:lnTo>
                    <a:pt x="1831073" y="425056"/>
                  </a:lnTo>
                  <a:close/>
                </a:path>
              </a:pathLst>
            </a:custGeom>
            <a:solidFill>
              <a:srgbClr val="A9C1DD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84"/>
          </a:xfrm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4138295">
              <a:lnSpc>
                <a:spcPct val="100000"/>
              </a:lnSpc>
              <a:spcBef>
                <a:spcPts val="100"/>
              </a:spcBef>
            </a:pP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Vaccinatie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55138" y="4453661"/>
            <a:ext cx="108798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err="1">
                <a:latin typeface="Ariel"/>
                <a:cs typeface="Arial" panose="020B0604020202020204" pitchFamily="34" charset="0"/>
              </a:rPr>
              <a:t>Krijg</a:t>
            </a:r>
            <a:r>
              <a:rPr lang="nl-BE" sz="3200" b="1" dirty="0">
                <a:latin typeface="Ariel"/>
                <a:cs typeface="Arial" panose="020B0604020202020204" pitchFamily="34" charset="0"/>
              </a:rPr>
              <a:t> je elk </a:t>
            </a:r>
            <a:r>
              <a:rPr sz="3200" b="1" spc="45" dirty="0" err="1">
                <a:latin typeface="Ariel"/>
                <a:cs typeface="Arial" panose="020B0604020202020204" pitchFamily="34" charset="0"/>
              </a:rPr>
              <a:t>jaar</a:t>
            </a:r>
            <a:r>
              <a:rPr lang="nl-BE" sz="3200" b="1" spc="4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114" dirty="0" err="1">
                <a:latin typeface="Ariel"/>
                <a:cs typeface="Arial" panose="020B0604020202020204" pitchFamily="34" charset="0"/>
              </a:rPr>
              <a:t>een</a:t>
            </a:r>
            <a:r>
              <a:rPr sz="3200" b="1" spc="-140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-140" dirty="0">
                <a:latin typeface="Ariel"/>
                <a:cs typeface="Arial" panose="020B0604020202020204" pitchFamily="34" charset="0"/>
              </a:rPr>
              <a:t>griep</a:t>
            </a:r>
            <a:r>
              <a:rPr sz="3200" b="1" spc="100" dirty="0" err="1">
                <a:latin typeface="Ariel"/>
                <a:cs typeface="Arial" panose="020B0604020202020204" pitchFamily="34" charset="0"/>
              </a:rPr>
              <a:t>spuit</a:t>
            </a:r>
            <a:r>
              <a:rPr lang="nl-BE" sz="3200" b="1" spc="100" dirty="0">
                <a:latin typeface="Ariel"/>
                <a:cs typeface="Arial" panose="020B0604020202020204" pitchFamily="34" charset="0"/>
              </a:rPr>
              <a:t> en je COVID vaccinatie</a:t>
            </a:r>
            <a:r>
              <a:rPr sz="3200" b="1" spc="-135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200" b="1" spc="-135" dirty="0">
                <a:latin typeface="Ariel"/>
                <a:cs typeface="Arial" panose="020B0604020202020204" pitchFamily="34" charset="0"/>
              </a:rPr>
              <a:t>?</a:t>
            </a:r>
            <a:endParaRPr sz="3200" b="1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5138" y="6216840"/>
            <a:ext cx="13822044" cy="1440138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lang="nl-BE" sz="3200" b="1" dirty="0">
                <a:latin typeface="Ariel"/>
                <a:cs typeface="Arial" panose="020B0604020202020204" pitchFamily="34" charset="0"/>
              </a:rPr>
              <a:t>Ben je gevaccineerd tegen longontsteking?</a:t>
            </a: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lang="nl-BE" sz="3200" spc="60" dirty="0">
                <a:latin typeface="Ariel"/>
                <a:cs typeface="Arial" panose="020B0604020202020204" pitchFamily="34" charset="0"/>
              </a:rPr>
              <a:t>												   </a:t>
            </a:r>
            <a:r>
              <a:rPr sz="3500" spc="60" dirty="0" err="1">
                <a:latin typeface="Ariel"/>
                <a:cs typeface="Arial" panose="020B0604020202020204" pitchFamily="34" charset="0"/>
              </a:rPr>
              <a:t>Vaccinatie</a:t>
            </a:r>
            <a:endParaRPr sz="35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6BDDC1C0-FB73-1047-93BE-45CCCE31D510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24932A1A-2E85-BFAE-6228-E561F02BFA75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BFD49DF-3804-FE30-5723-D467FD71CD01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Vaccinatie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5" name="object 31">
            <a:extLst>
              <a:ext uri="{FF2B5EF4-FFF2-40B4-BE49-F238E27FC236}">
                <a16:creationId xmlns:a16="http://schemas.microsoft.com/office/drawing/2014/main" id="{F2C64DDF-ADF4-B231-8B53-1219A9008CEE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50AEE049-C9C8-96C7-E3D4-36D6C0BC48CC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7" name="object 33">
              <a:extLst>
                <a:ext uri="{FF2B5EF4-FFF2-40B4-BE49-F238E27FC236}">
                  <a16:creationId xmlns:a16="http://schemas.microsoft.com/office/drawing/2014/main" id="{9CCF0E05-6CB2-DBEC-39D4-DEB5ABAE9C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70DA313C-C6B4-37F7-EF63-F497C202D73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9" name="Ovaal 28">
            <a:extLst>
              <a:ext uri="{FF2B5EF4-FFF2-40B4-BE49-F238E27FC236}">
                <a16:creationId xmlns:a16="http://schemas.microsoft.com/office/drawing/2014/main" id="{4EC60559-BB6A-FA4A-E602-C09D0A12363B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190FB2EE-A138-04BD-933B-29AB2600B01D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B9BBB854-01F7-E4D4-742E-85EEEFDCE011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B778A9DB-FDA3-B827-B6D8-7CE78A3ECE26}"/>
              </a:ext>
            </a:extLst>
          </p:cNvPr>
          <p:cNvSpPr/>
          <p:nvPr/>
        </p:nvSpPr>
        <p:spPr>
          <a:xfrm>
            <a:off x="1654636" y="4253673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D8B65E7-F43F-8FFC-ADF2-52D262B895E9}"/>
              </a:ext>
            </a:extLst>
          </p:cNvPr>
          <p:cNvSpPr/>
          <p:nvPr/>
        </p:nvSpPr>
        <p:spPr>
          <a:xfrm>
            <a:off x="1829115" y="4992040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4A4AAFEE-FB7E-04B3-AAD5-3D21AA0E4E45}"/>
              </a:ext>
            </a:extLst>
          </p:cNvPr>
          <p:cNvSpPr/>
          <p:nvPr/>
        </p:nvSpPr>
        <p:spPr>
          <a:xfrm>
            <a:off x="1654636" y="6157593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D50517A-4CDD-B3A2-851E-D72867911486}"/>
              </a:ext>
            </a:extLst>
          </p:cNvPr>
          <p:cNvSpPr/>
          <p:nvPr/>
        </p:nvSpPr>
        <p:spPr>
          <a:xfrm>
            <a:off x="1829115" y="6895960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85795" y="4754736"/>
            <a:ext cx="7385050" cy="5532755"/>
            <a:chOff x="485795" y="4754736"/>
            <a:chExt cx="7385050" cy="553275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269" y="4754736"/>
              <a:ext cx="5295899" cy="52958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795" y="7070794"/>
              <a:ext cx="3371848" cy="29813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7378" y="7070793"/>
              <a:ext cx="3752849" cy="321620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1787429" y="6089873"/>
            <a:ext cx="5825490" cy="4197350"/>
            <a:chOff x="11787429" y="6089873"/>
            <a:chExt cx="5825490" cy="419735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0214" y="6089873"/>
              <a:ext cx="3962399" cy="3962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87429" y="7070793"/>
              <a:ext cx="3524249" cy="321620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84"/>
          </a:xfrm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3545204">
              <a:lnSpc>
                <a:spcPct val="100000"/>
              </a:lnSpc>
              <a:spcBef>
                <a:spcPts val="100"/>
              </a:spcBef>
            </a:pP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Pijnmedicatie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55138" y="3508997"/>
            <a:ext cx="10300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70" dirty="0" err="1">
                <a:latin typeface="Ariel"/>
                <a:cs typeface="Arial" panose="020B0604020202020204" pitchFamily="34" charset="0"/>
              </a:rPr>
              <a:t>Welke</a:t>
            </a:r>
            <a:r>
              <a:rPr sz="3200" b="1" spc="-140" dirty="0">
                <a:latin typeface="Ariel"/>
                <a:cs typeface="Arial" panose="020B0604020202020204" pitchFamily="34" charset="0"/>
              </a:rPr>
              <a:t> </a:t>
            </a:r>
            <a:r>
              <a:rPr lang="en-US" sz="3200" b="1" spc="105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lang="en-US" sz="3200" b="1" spc="-135" dirty="0">
                <a:latin typeface="Ariel"/>
                <a:cs typeface="Arial" panose="020B0604020202020204" pitchFamily="34" charset="0"/>
              </a:rPr>
              <a:t> </a:t>
            </a:r>
            <a:r>
              <a:rPr lang="en-US" sz="3200" b="1" spc="100" dirty="0" err="1">
                <a:latin typeface="Ariel"/>
                <a:cs typeface="Arial" panose="020B0604020202020204" pitchFamily="34" charset="0"/>
              </a:rPr>
              <a:t>gebruik</a:t>
            </a:r>
            <a:r>
              <a:rPr lang="en-US" sz="3200" b="1" spc="100" dirty="0">
                <a:latin typeface="Ariel"/>
                <a:cs typeface="Arial" panose="020B0604020202020204" pitchFamily="34" charset="0"/>
              </a:rPr>
              <a:t> je </a:t>
            </a:r>
            <a:r>
              <a:rPr lang="en-US" sz="3200" b="1" dirty="0" err="1">
                <a:latin typeface="Ariel"/>
                <a:cs typeface="Arial" panose="020B0604020202020204" pitchFamily="34" charset="0"/>
              </a:rPr>
              <a:t>bij</a:t>
            </a:r>
            <a:r>
              <a:rPr sz="3200" b="1" spc="-135" dirty="0">
                <a:latin typeface="Ariel"/>
                <a:cs typeface="Arial" panose="020B0604020202020204" pitchFamily="34" charset="0"/>
              </a:rPr>
              <a:t> </a:t>
            </a:r>
            <a:r>
              <a:rPr sz="3200" b="1" spc="55" dirty="0" err="1">
                <a:latin typeface="Ariel"/>
                <a:cs typeface="Arial" panose="020B0604020202020204" pitchFamily="34" charset="0"/>
              </a:rPr>
              <a:t>pijn</a:t>
            </a:r>
            <a:r>
              <a:rPr sz="3200" b="1" spc="55" dirty="0">
                <a:latin typeface="Ariel"/>
                <a:cs typeface="Arial" panose="020B0604020202020204" pitchFamily="34" charset="0"/>
              </a:rPr>
              <a:t>/</a:t>
            </a:r>
            <a:r>
              <a:rPr sz="3200" b="1" spc="55" dirty="0" err="1">
                <a:latin typeface="Ariel"/>
                <a:cs typeface="Arial" panose="020B0604020202020204" pitchFamily="34" charset="0"/>
              </a:rPr>
              <a:t>koorts</a:t>
            </a:r>
            <a:r>
              <a:rPr sz="3200" b="1" spc="55" dirty="0">
                <a:latin typeface="Ariel"/>
                <a:cs typeface="Arial" panose="020B0604020202020204" pitchFamily="34" charset="0"/>
              </a:rPr>
              <a:t>?</a:t>
            </a:r>
            <a:endParaRPr sz="3200" b="1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0836" y="5122576"/>
            <a:ext cx="3238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7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37547" y="5122576"/>
            <a:ext cx="3155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425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3C10C2E8-3B48-6EA5-8991-AE9D4957F635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120A937F-AB5B-2221-F24E-0B1E49F3385D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217D8589-131C-4F48-AFCE-C890C5F0215B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Pijnmedicatie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6" name="object 31">
            <a:extLst>
              <a:ext uri="{FF2B5EF4-FFF2-40B4-BE49-F238E27FC236}">
                <a16:creationId xmlns:a16="http://schemas.microsoft.com/office/drawing/2014/main" id="{20E553D8-462F-97D6-105D-E22081358A4F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8A6A2C03-C2A8-D8A9-8D1D-1F1F61801254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8" name="object 33">
              <a:extLst>
                <a:ext uri="{FF2B5EF4-FFF2-40B4-BE49-F238E27FC236}">
                  <a16:creationId xmlns:a16="http://schemas.microsoft.com/office/drawing/2014/main" id="{AD553C8D-C7B1-BC67-BCFD-4C3772285AB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9" name="object 34">
              <a:extLst>
                <a:ext uri="{FF2B5EF4-FFF2-40B4-BE49-F238E27FC236}">
                  <a16:creationId xmlns:a16="http://schemas.microsoft.com/office/drawing/2014/main" id="{7E56B359-6B91-E878-34ED-2568FA76FFC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0" name="Ovaal 29">
            <a:extLst>
              <a:ext uri="{FF2B5EF4-FFF2-40B4-BE49-F238E27FC236}">
                <a16:creationId xmlns:a16="http://schemas.microsoft.com/office/drawing/2014/main" id="{7D66FDFA-873E-3ECE-07C3-D783E0E72A4E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71C011D-502B-E93A-F040-93C98094B869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98217303-56DE-75E3-3AF0-3DDCED66B716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61920765-62E6-6888-2C70-6C7C5A32BAA7}"/>
              </a:ext>
            </a:extLst>
          </p:cNvPr>
          <p:cNvSpPr/>
          <p:nvPr/>
        </p:nvSpPr>
        <p:spPr>
          <a:xfrm>
            <a:off x="1654636" y="3261101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3CC6FCE-8B6D-1262-F2B6-2F5196EF3CE0}"/>
              </a:ext>
            </a:extLst>
          </p:cNvPr>
          <p:cNvSpPr/>
          <p:nvPr/>
        </p:nvSpPr>
        <p:spPr>
          <a:xfrm>
            <a:off x="1829115" y="3999468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36064" y="153623"/>
            <a:ext cx="14342357" cy="22003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1642745" algn="l"/>
                <a:tab pos="5843270" algn="l"/>
              </a:tabLst>
            </a:pPr>
            <a:r>
              <a:rPr lang="nl-BE" spc="-25" dirty="0"/>
              <a:t>Leven met hartfalen</a:t>
            </a:r>
            <a:br>
              <a:rPr lang="nl-BE" spc="-25" dirty="0"/>
            </a:br>
            <a:r>
              <a:rPr lang="nl-BE" spc="-25" dirty="0"/>
              <a:t>Waarover wil je meer weten.?</a:t>
            </a:r>
            <a:endParaRPr spc="-1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15377541" y="4444072"/>
            <a:ext cx="699770" cy="699770"/>
            <a:chOff x="15377541" y="4444072"/>
            <a:chExt cx="699770" cy="699770"/>
          </a:xfrm>
          <a:solidFill>
            <a:srgbClr val="FF7016"/>
          </a:solidFill>
        </p:grpSpPr>
        <p:sp>
          <p:nvSpPr>
            <p:cNvPr id="17" name="object 17"/>
            <p:cNvSpPr/>
            <p:nvPr/>
          </p:nvSpPr>
          <p:spPr>
            <a:xfrm>
              <a:off x="15377541" y="4444072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31" y="0"/>
                  </a:moveTo>
                  <a:lnTo>
                    <a:pt x="306863" y="2626"/>
                  </a:lnTo>
                  <a:lnTo>
                    <a:pt x="264699" y="10472"/>
                  </a:lnTo>
                  <a:lnTo>
                    <a:pt x="223851" y="23425"/>
                  </a:lnTo>
                  <a:lnTo>
                    <a:pt x="184785" y="41287"/>
                  </a:lnTo>
                  <a:lnTo>
                    <a:pt x="148300" y="63785"/>
                  </a:lnTo>
                  <a:lnTo>
                    <a:pt x="114823" y="90585"/>
                  </a:lnTo>
                  <a:lnTo>
                    <a:pt x="84877" y="121283"/>
                  </a:lnTo>
                  <a:lnTo>
                    <a:pt x="58928" y="155422"/>
                  </a:lnTo>
                  <a:lnTo>
                    <a:pt x="37294" y="192473"/>
                  </a:lnTo>
                  <a:lnTo>
                    <a:pt x="20383" y="231897"/>
                  </a:lnTo>
                  <a:lnTo>
                    <a:pt x="8467" y="273086"/>
                  </a:lnTo>
                  <a:lnTo>
                    <a:pt x="1651" y="315429"/>
                  </a:lnTo>
                  <a:lnTo>
                    <a:pt x="0" y="349707"/>
                  </a:lnTo>
                  <a:lnTo>
                    <a:pt x="97" y="358293"/>
                  </a:lnTo>
                  <a:lnTo>
                    <a:pt x="3762" y="401026"/>
                  </a:lnTo>
                  <a:lnTo>
                    <a:pt x="12606" y="442984"/>
                  </a:lnTo>
                  <a:lnTo>
                    <a:pt x="26543" y="483539"/>
                  </a:lnTo>
                  <a:lnTo>
                    <a:pt x="45390" y="522085"/>
                  </a:lnTo>
                  <a:lnTo>
                    <a:pt x="68818" y="558036"/>
                  </a:lnTo>
                  <a:lnTo>
                    <a:pt x="96359" y="590855"/>
                  </a:lnTo>
                  <a:lnTo>
                    <a:pt x="127762" y="620052"/>
                  </a:lnTo>
                  <a:lnTo>
                    <a:pt x="162532" y="645167"/>
                  </a:lnTo>
                  <a:lnTo>
                    <a:pt x="200152" y="665848"/>
                  </a:lnTo>
                  <a:lnTo>
                    <a:pt x="239992" y="681771"/>
                  </a:lnTo>
                  <a:lnTo>
                    <a:pt x="281432" y="692708"/>
                  </a:lnTo>
                  <a:lnTo>
                    <a:pt x="323913" y="698484"/>
                  </a:lnTo>
                  <a:lnTo>
                    <a:pt x="349631" y="699427"/>
                  </a:lnTo>
                  <a:lnTo>
                    <a:pt x="358274" y="699322"/>
                  </a:lnTo>
                  <a:lnTo>
                    <a:pt x="400986" y="695644"/>
                  </a:lnTo>
                  <a:lnTo>
                    <a:pt x="442942" y="686758"/>
                  </a:lnTo>
                  <a:lnTo>
                    <a:pt x="483489" y="672807"/>
                  </a:lnTo>
                  <a:lnTo>
                    <a:pt x="522027" y="653988"/>
                  </a:lnTo>
                  <a:lnTo>
                    <a:pt x="558006" y="630602"/>
                  </a:lnTo>
                  <a:lnTo>
                    <a:pt x="590805" y="602992"/>
                  </a:lnTo>
                  <a:lnTo>
                    <a:pt x="620014" y="571563"/>
                  </a:lnTo>
                  <a:lnTo>
                    <a:pt x="645130" y="536806"/>
                  </a:lnTo>
                  <a:lnTo>
                    <a:pt x="665797" y="499229"/>
                  </a:lnTo>
                  <a:lnTo>
                    <a:pt x="681702" y="459415"/>
                  </a:lnTo>
                  <a:lnTo>
                    <a:pt x="692658" y="417944"/>
                  </a:lnTo>
                  <a:lnTo>
                    <a:pt x="698478" y="375433"/>
                  </a:lnTo>
                  <a:lnTo>
                    <a:pt x="699389" y="349707"/>
                  </a:lnTo>
                  <a:lnTo>
                    <a:pt x="699291" y="341122"/>
                  </a:lnTo>
                  <a:lnTo>
                    <a:pt x="695626" y="298399"/>
                  </a:lnTo>
                  <a:lnTo>
                    <a:pt x="686728" y="256442"/>
                  </a:lnTo>
                  <a:lnTo>
                    <a:pt x="672719" y="215874"/>
                  </a:lnTo>
                  <a:lnTo>
                    <a:pt x="653944" y="177328"/>
                  </a:lnTo>
                  <a:lnTo>
                    <a:pt x="630570" y="141384"/>
                  </a:lnTo>
                  <a:lnTo>
                    <a:pt x="602922" y="108571"/>
                  </a:lnTo>
                  <a:lnTo>
                    <a:pt x="571500" y="79375"/>
                  </a:lnTo>
                  <a:lnTo>
                    <a:pt x="536747" y="54246"/>
                  </a:lnTo>
                  <a:lnTo>
                    <a:pt x="499173" y="33572"/>
                  </a:lnTo>
                  <a:lnTo>
                    <a:pt x="459396" y="17643"/>
                  </a:lnTo>
                  <a:lnTo>
                    <a:pt x="417957" y="6705"/>
                  </a:lnTo>
                  <a:lnTo>
                    <a:pt x="375419" y="942"/>
                  </a:lnTo>
                  <a:lnTo>
                    <a:pt x="3496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23515" y="4490021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>
                  <a:moveTo>
                    <a:pt x="303657" y="0"/>
                  </a:moveTo>
                  <a:lnTo>
                    <a:pt x="259159" y="3290"/>
                  </a:lnTo>
                  <a:lnTo>
                    <a:pt x="215519" y="13081"/>
                  </a:lnTo>
                  <a:lnTo>
                    <a:pt x="173847" y="29168"/>
                  </a:lnTo>
                  <a:lnTo>
                    <a:pt x="135001" y="51193"/>
                  </a:lnTo>
                  <a:lnTo>
                    <a:pt x="99663" y="78692"/>
                  </a:lnTo>
                  <a:lnTo>
                    <a:pt x="68834" y="111061"/>
                  </a:lnTo>
                  <a:lnTo>
                    <a:pt x="43164" y="147604"/>
                  </a:lnTo>
                  <a:lnTo>
                    <a:pt x="23114" y="187528"/>
                  </a:lnTo>
                  <a:lnTo>
                    <a:pt x="9064" y="229957"/>
                  </a:lnTo>
                  <a:lnTo>
                    <a:pt x="1397" y="273989"/>
                  </a:lnTo>
                  <a:lnTo>
                    <a:pt x="0" y="303771"/>
                  </a:lnTo>
                  <a:lnTo>
                    <a:pt x="75" y="311226"/>
                  </a:lnTo>
                  <a:lnTo>
                    <a:pt x="4379" y="355698"/>
                  </a:lnTo>
                  <a:lnTo>
                    <a:pt x="15291" y="399052"/>
                  </a:lnTo>
                  <a:lnTo>
                    <a:pt x="32383" y="440343"/>
                  </a:lnTo>
                  <a:lnTo>
                    <a:pt x="55368" y="478676"/>
                  </a:lnTo>
                  <a:lnTo>
                    <a:pt x="83710" y="513227"/>
                  </a:lnTo>
                  <a:lnTo>
                    <a:pt x="116838" y="543241"/>
                  </a:lnTo>
                  <a:lnTo>
                    <a:pt x="154003" y="568069"/>
                  </a:lnTo>
                  <a:lnTo>
                    <a:pt x="194355" y="587174"/>
                  </a:lnTo>
                  <a:lnTo>
                    <a:pt x="237164" y="600149"/>
                  </a:lnTo>
                  <a:lnTo>
                    <a:pt x="281368" y="606710"/>
                  </a:lnTo>
                  <a:lnTo>
                    <a:pt x="303657" y="607529"/>
                  </a:lnTo>
                  <a:lnTo>
                    <a:pt x="311159" y="607439"/>
                  </a:lnTo>
                  <a:lnTo>
                    <a:pt x="355629" y="603054"/>
                  </a:lnTo>
                  <a:lnTo>
                    <a:pt x="399022" y="592198"/>
                  </a:lnTo>
                  <a:lnTo>
                    <a:pt x="440295" y="575098"/>
                  </a:lnTo>
                  <a:lnTo>
                    <a:pt x="478583" y="552119"/>
                  </a:lnTo>
                  <a:lnTo>
                    <a:pt x="513159" y="523769"/>
                  </a:lnTo>
                  <a:lnTo>
                    <a:pt x="543169" y="490649"/>
                  </a:lnTo>
                  <a:lnTo>
                    <a:pt x="568029" y="453497"/>
                  </a:lnTo>
                  <a:lnTo>
                    <a:pt x="587091" y="413087"/>
                  </a:lnTo>
                  <a:lnTo>
                    <a:pt x="600075" y="370323"/>
                  </a:lnTo>
                  <a:lnTo>
                    <a:pt x="606637" y="326113"/>
                  </a:lnTo>
                  <a:lnTo>
                    <a:pt x="607441" y="303771"/>
                  </a:lnTo>
                  <a:lnTo>
                    <a:pt x="607347" y="296310"/>
                  </a:lnTo>
                  <a:lnTo>
                    <a:pt x="603007" y="251837"/>
                  </a:lnTo>
                  <a:lnTo>
                    <a:pt x="592095" y="208482"/>
                  </a:lnTo>
                  <a:lnTo>
                    <a:pt x="575057" y="167193"/>
                  </a:lnTo>
                  <a:lnTo>
                    <a:pt x="552070" y="128854"/>
                  </a:lnTo>
                  <a:lnTo>
                    <a:pt x="523728" y="94312"/>
                  </a:lnTo>
                  <a:lnTo>
                    <a:pt x="490585" y="64298"/>
                  </a:lnTo>
                  <a:lnTo>
                    <a:pt x="453437" y="39470"/>
                  </a:lnTo>
                  <a:lnTo>
                    <a:pt x="413031" y="20356"/>
                  </a:lnTo>
                  <a:lnTo>
                    <a:pt x="370276" y="7387"/>
                  </a:lnTo>
                  <a:lnTo>
                    <a:pt x="326070" y="830"/>
                  </a:lnTo>
                  <a:lnTo>
                    <a:pt x="3036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377541" y="5401309"/>
            <a:ext cx="699770" cy="699770"/>
            <a:chOff x="15377541" y="5401309"/>
            <a:chExt cx="699770" cy="699770"/>
          </a:xfrm>
          <a:solidFill>
            <a:srgbClr val="FF7016"/>
          </a:solidFill>
        </p:grpSpPr>
        <p:sp>
          <p:nvSpPr>
            <p:cNvPr id="23" name="object 23"/>
            <p:cNvSpPr/>
            <p:nvPr/>
          </p:nvSpPr>
          <p:spPr>
            <a:xfrm>
              <a:off x="15377541" y="5401309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31" y="0"/>
                  </a:moveTo>
                  <a:lnTo>
                    <a:pt x="306863" y="2626"/>
                  </a:lnTo>
                  <a:lnTo>
                    <a:pt x="264699" y="10475"/>
                  </a:lnTo>
                  <a:lnTo>
                    <a:pt x="223851" y="23431"/>
                  </a:lnTo>
                  <a:lnTo>
                    <a:pt x="184785" y="41287"/>
                  </a:lnTo>
                  <a:lnTo>
                    <a:pt x="148300" y="63785"/>
                  </a:lnTo>
                  <a:lnTo>
                    <a:pt x="114823" y="90585"/>
                  </a:lnTo>
                  <a:lnTo>
                    <a:pt x="84877" y="121283"/>
                  </a:lnTo>
                  <a:lnTo>
                    <a:pt x="58928" y="155422"/>
                  </a:lnTo>
                  <a:lnTo>
                    <a:pt x="37294" y="192473"/>
                  </a:lnTo>
                  <a:lnTo>
                    <a:pt x="20383" y="231897"/>
                  </a:lnTo>
                  <a:lnTo>
                    <a:pt x="8467" y="273086"/>
                  </a:lnTo>
                  <a:lnTo>
                    <a:pt x="1651" y="315429"/>
                  </a:lnTo>
                  <a:lnTo>
                    <a:pt x="0" y="349707"/>
                  </a:lnTo>
                  <a:lnTo>
                    <a:pt x="97" y="358293"/>
                  </a:lnTo>
                  <a:lnTo>
                    <a:pt x="3762" y="401027"/>
                  </a:lnTo>
                  <a:lnTo>
                    <a:pt x="12606" y="442984"/>
                  </a:lnTo>
                  <a:lnTo>
                    <a:pt x="26543" y="483539"/>
                  </a:lnTo>
                  <a:lnTo>
                    <a:pt x="45390" y="522085"/>
                  </a:lnTo>
                  <a:lnTo>
                    <a:pt x="68818" y="558036"/>
                  </a:lnTo>
                  <a:lnTo>
                    <a:pt x="96359" y="590855"/>
                  </a:lnTo>
                  <a:lnTo>
                    <a:pt x="127762" y="620052"/>
                  </a:lnTo>
                  <a:lnTo>
                    <a:pt x="162532" y="645167"/>
                  </a:lnTo>
                  <a:lnTo>
                    <a:pt x="200152" y="665853"/>
                  </a:lnTo>
                  <a:lnTo>
                    <a:pt x="239992" y="681771"/>
                  </a:lnTo>
                  <a:lnTo>
                    <a:pt x="281432" y="692708"/>
                  </a:lnTo>
                  <a:lnTo>
                    <a:pt x="323913" y="698484"/>
                  </a:lnTo>
                  <a:lnTo>
                    <a:pt x="349631" y="699427"/>
                  </a:lnTo>
                  <a:lnTo>
                    <a:pt x="358274" y="699322"/>
                  </a:lnTo>
                  <a:lnTo>
                    <a:pt x="400986" y="695644"/>
                  </a:lnTo>
                  <a:lnTo>
                    <a:pt x="442942" y="686758"/>
                  </a:lnTo>
                  <a:lnTo>
                    <a:pt x="483489" y="672807"/>
                  </a:lnTo>
                  <a:lnTo>
                    <a:pt x="522027" y="653988"/>
                  </a:lnTo>
                  <a:lnTo>
                    <a:pt x="558006" y="630607"/>
                  </a:lnTo>
                  <a:lnTo>
                    <a:pt x="590805" y="602992"/>
                  </a:lnTo>
                  <a:lnTo>
                    <a:pt x="620014" y="571563"/>
                  </a:lnTo>
                  <a:lnTo>
                    <a:pt x="645130" y="536806"/>
                  </a:lnTo>
                  <a:lnTo>
                    <a:pt x="665797" y="499233"/>
                  </a:lnTo>
                  <a:lnTo>
                    <a:pt x="681702" y="459415"/>
                  </a:lnTo>
                  <a:lnTo>
                    <a:pt x="692658" y="417944"/>
                  </a:lnTo>
                  <a:lnTo>
                    <a:pt x="698478" y="375438"/>
                  </a:lnTo>
                  <a:lnTo>
                    <a:pt x="699389" y="349707"/>
                  </a:lnTo>
                  <a:lnTo>
                    <a:pt x="699291" y="341122"/>
                  </a:lnTo>
                  <a:lnTo>
                    <a:pt x="695626" y="298399"/>
                  </a:lnTo>
                  <a:lnTo>
                    <a:pt x="686728" y="256442"/>
                  </a:lnTo>
                  <a:lnTo>
                    <a:pt x="672719" y="215874"/>
                  </a:lnTo>
                  <a:lnTo>
                    <a:pt x="653944" y="177328"/>
                  </a:lnTo>
                  <a:lnTo>
                    <a:pt x="630570" y="141384"/>
                  </a:lnTo>
                  <a:lnTo>
                    <a:pt x="602922" y="108571"/>
                  </a:lnTo>
                  <a:lnTo>
                    <a:pt x="571500" y="79375"/>
                  </a:lnTo>
                  <a:lnTo>
                    <a:pt x="536747" y="54246"/>
                  </a:lnTo>
                  <a:lnTo>
                    <a:pt x="499173" y="33572"/>
                  </a:lnTo>
                  <a:lnTo>
                    <a:pt x="459396" y="17650"/>
                  </a:lnTo>
                  <a:lnTo>
                    <a:pt x="417957" y="6718"/>
                  </a:lnTo>
                  <a:lnTo>
                    <a:pt x="375419" y="942"/>
                  </a:lnTo>
                  <a:lnTo>
                    <a:pt x="3496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23515" y="5447258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>
                  <a:moveTo>
                    <a:pt x="303657" y="0"/>
                  </a:moveTo>
                  <a:lnTo>
                    <a:pt x="259159" y="3287"/>
                  </a:lnTo>
                  <a:lnTo>
                    <a:pt x="215519" y="13081"/>
                  </a:lnTo>
                  <a:lnTo>
                    <a:pt x="173847" y="29162"/>
                  </a:lnTo>
                  <a:lnTo>
                    <a:pt x="135001" y="51193"/>
                  </a:lnTo>
                  <a:lnTo>
                    <a:pt x="99663" y="78689"/>
                  </a:lnTo>
                  <a:lnTo>
                    <a:pt x="68834" y="111048"/>
                  </a:lnTo>
                  <a:lnTo>
                    <a:pt x="43164" y="147593"/>
                  </a:lnTo>
                  <a:lnTo>
                    <a:pt x="23114" y="187515"/>
                  </a:lnTo>
                  <a:lnTo>
                    <a:pt x="9064" y="229955"/>
                  </a:lnTo>
                  <a:lnTo>
                    <a:pt x="1397" y="273989"/>
                  </a:lnTo>
                  <a:lnTo>
                    <a:pt x="0" y="303758"/>
                  </a:lnTo>
                  <a:lnTo>
                    <a:pt x="75" y="311219"/>
                  </a:lnTo>
                  <a:lnTo>
                    <a:pt x="4379" y="355687"/>
                  </a:lnTo>
                  <a:lnTo>
                    <a:pt x="15291" y="399047"/>
                  </a:lnTo>
                  <a:lnTo>
                    <a:pt x="32383" y="440331"/>
                  </a:lnTo>
                  <a:lnTo>
                    <a:pt x="55368" y="478675"/>
                  </a:lnTo>
                  <a:lnTo>
                    <a:pt x="83710" y="513216"/>
                  </a:lnTo>
                  <a:lnTo>
                    <a:pt x="116838" y="543229"/>
                  </a:lnTo>
                  <a:lnTo>
                    <a:pt x="154003" y="568059"/>
                  </a:lnTo>
                  <a:lnTo>
                    <a:pt x="194355" y="587172"/>
                  </a:lnTo>
                  <a:lnTo>
                    <a:pt x="237164" y="600142"/>
                  </a:lnTo>
                  <a:lnTo>
                    <a:pt x="281368" y="606699"/>
                  </a:lnTo>
                  <a:lnTo>
                    <a:pt x="303657" y="607529"/>
                  </a:lnTo>
                  <a:lnTo>
                    <a:pt x="311159" y="607437"/>
                  </a:lnTo>
                  <a:lnTo>
                    <a:pt x="355629" y="603054"/>
                  </a:lnTo>
                  <a:lnTo>
                    <a:pt x="399022" y="592193"/>
                  </a:lnTo>
                  <a:lnTo>
                    <a:pt x="440295" y="575091"/>
                  </a:lnTo>
                  <a:lnTo>
                    <a:pt x="478583" y="552111"/>
                  </a:lnTo>
                  <a:lnTo>
                    <a:pt x="513159" y="523763"/>
                  </a:lnTo>
                  <a:lnTo>
                    <a:pt x="543169" y="490643"/>
                  </a:lnTo>
                  <a:lnTo>
                    <a:pt x="568029" y="453485"/>
                  </a:lnTo>
                  <a:lnTo>
                    <a:pt x="587091" y="413081"/>
                  </a:lnTo>
                  <a:lnTo>
                    <a:pt x="600075" y="370317"/>
                  </a:lnTo>
                  <a:lnTo>
                    <a:pt x="606637" y="326107"/>
                  </a:lnTo>
                  <a:lnTo>
                    <a:pt x="607441" y="303758"/>
                  </a:lnTo>
                  <a:lnTo>
                    <a:pt x="607347" y="296303"/>
                  </a:lnTo>
                  <a:lnTo>
                    <a:pt x="603007" y="251829"/>
                  </a:lnTo>
                  <a:lnTo>
                    <a:pt x="592095" y="208471"/>
                  </a:lnTo>
                  <a:lnTo>
                    <a:pt x="575057" y="167186"/>
                  </a:lnTo>
                  <a:lnTo>
                    <a:pt x="552070" y="128847"/>
                  </a:lnTo>
                  <a:lnTo>
                    <a:pt x="523728" y="94302"/>
                  </a:lnTo>
                  <a:lnTo>
                    <a:pt x="490585" y="64288"/>
                  </a:lnTo>
                  <a:lnTo>
                    <a:pt x="453437" y="39460"/>
                  </a:lnTo>
                  <a:lnTo>
                    <a:pt x="413031" y="20355"/>
                  </a:lnTo>
                  <a:lnTo>
                    <a:pt x="370276" y="7374"/>
                  </a:lnTo>
                  <a:lnTo>
                    <a:pt x="326070" y="819"/>
                  </a:lnTo>
                  <a:lnTo>
                    <a:pt x="3036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377541" y="6328879"/>
            <a:ext cx="699770" cy="699770"/>
            <a:chOff x="15377541" y="6328879"/>
            <a:chExt cx="699770" cy="699770"/>
          </a:xfrm>
          <a:solidFill>
            <a:srgbClr val="FF7016"/>
          </a:solidFill>
        </p:grpSpPr>
        <p:sp>
          <p:nvSpPr>
            <p:cNvPr id="29" name="object 29"/>
            <p:cNvSpPr/>
            <p:nvPr/>
          </p:nvSpPr>
          <p:spPr>
            <a:xfrm>
              <a:off x="15377541" y="6328879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31" y="0"/>
                  </a:moveTo>
                  <a:lnTo>
                    <a:pt x="306863" y="2632"/>
                  </a:lnTo>
                  <a:lnTo>
                    <a:pt x="264699" y="10480"/>
                  </a:lnTo>
                  <a:lnTo>
                    <a:pt x="223851" y="23431"/>
                  </a:lnTo>
                  <a:lnTo>
                    <a:pt x="184785" y="41300"/>
                  </a:lnTo>
                  <a:lnTo>
                    <a:pt x="148300" y="63796"/>
                  </a:lnTo>
                  <a:lnTo>
                    <a:pt x="114823" y="90590"/>
                  </a:lnTo>
                  <a:lnTo>
                    <a:pt x="84877" y="121288"/>
                  </a:lnTo>
                  <a:lnTo>
                    <a:pt x="58928" y="155422"/>
                  </a:lnTo>
                  <a:lnTo>
                    <a:pt x="37294" y="192480"/>
                  </a:lnTo>
                  <a:lnTo>
                    <a:pt x="20383" y="231898"/>
                  </a:lnTo>
                  <a:lnTo>
                    <a:pt x="8467" y="273092"/>
                  </a:lnTo>
                  <a:lnTo>
                    <a:pt x="1651" y="315442"/>
                  </a:lnTo>
                  <a:lnTo>
                    <a:pt x="0" y="349719"/>
                  </a:lnTo>
                  <a:lnTo>
                    <a:pt x="97" y="358299"/>
                  </a:lnTo>
                  <a:lnTo>
                    <a:pt x="3762" y="401027"/>
                  </a:lnTo>
                  <a:lnTo>
                    <a:pt x="12606" y="442984"/>
                  </a:lnTo>
                  <a:lnTo>
                    <a:pt x="26543" y="483552"/>
                  </a:lnTo>
                  <a:lnTo>
                    <a:pt x="45390" y="522091"/>
                  </a:lnTo>
                  <a:lnTo>
                    <a:pt x="68818" y="558042"/>
                  </a:lnTo>
                  <a:lnTo>
                    <a:pt x="96359" y="590855"/>
                  </a:lnTo>
                  <a:lnTo>
                    <a:pt x="127762" y="620052"/>
                  </a:lnTo>
                  <a:lnTo>
                    <a:pt x="162532" y="645180"/>
                  </a:lnTo>
                  <a:lnTo>
                    <a:pt x="200152" y="665854"/>
                  </a:lnTo>
                  <a:lnTo>
                    <a:pt x="239992" y="681782"/>
                  </a:lnTo>
                  <a:lnTo>
                    <a:pt x="281432" y="692708"/>
                  </a:lnTo>
                  <a:lnTo>
                    <a:pt x="323913" y="698486"/>
                  </a:lnTo>
                  <a:lnTo>
                    <a:pt x="349631" y="699439"/>
                  </a:lnTo>
                  <a:lnTo>
                    <a:pt x="358274" y="699333"/>
                  </a:lnTo>
                  <a:lnTo>
                    <a:pt x="400986" y="695644"/>
                  </a:lnTo>
                  <a:lnTo>
                    <a:pt x="442942" y="686763"/>
                  </a:lnTo>
                  <a:lnTo>
                    <a:pt x="483489" y="672807"/>
                  </a:lnTo>
                  <a:lnTo>
                    <a:pt x="522027" y="654000"/>
                  </a:lnTo>
                  <a:lnTo>
                    <a:pt x="558006" y="630613"/>
                  </a:lnTo>
                  <a:lnTo>
                    <a:pt x="590805" y="602999"/>
                  </a:lnTo>
                  <a:lnTo>
                    <a:pt x="620014" y="571576"/>
                  </a:lnTo>
                  <a:lnTo>
                    <a:pt x="645130" y="536807"/>
                  </a:lnTo>
                  <a:lnTo>
                    <a:pt x="665797" y="499240"/>
                  </a:lnTo>
                  <a:lnTo>
                    <a:pt x="681702" y="459417"/>
                  </a:lnTo>
                  <a:lnTo>
                    <a:pt x="692658" y="417944"/>
                  </a:lnTo>
                  <a:lnTo>
                    <a:pt x="698478" y="375439"/>
                  </a:lnTo>
                  <a:lnTo>
                    <a:pt x="699389" y="349719"/>
                  </a:lnTo>
                  <a:lnTo>
                    <a:pt x="699291" y="341133"/>
                  </a:lnTo>
                  <a:lnTo>
                    <a:pt x="695626" y="298402"/>
                  </a:lnTo>
                  <a:lnTo>
                    <a:pt x="686728" y="256442"/>
                  </a:lnTo>
                  <a:lnTo>
                    <a:pt x="672719" y="215887"/>
                  </a:lnTo>
                  <a:lnTo>
                    <a:pt x="653944" y="177341"/>
                  </a:lnTo>
                  <a:lnTo>
                    <a:pt x="630570" y="141390"/>
                  </a:lnTo>
                  <a:lnTo>
                    <a:pt x="602922" y="108571"/>
                  </a:lnTo>
                  <a:lnTo>
                    <a:pt x="571500" y="79375"/>
                  </a:lnTo>
                  <a:lnTo>
                    <a:pt x="536747" y="54259"/>
                  </a:lnTo>
                  <a:lnTo>
                    <a:pt x="499173" y="33574"/>
                  </a:lnTo>
                  <a:lnTo>
                    <a:pt x="459396" y="17650"/>
                  </a:lnTo>
                  <a:lnTo>
                    <a:pt x="417957" y="6718"/>
                  </a:lnTo>
                  <a:lnTo>
                    <a:pt x="375419" y="948"/>
                  </a:lnTo>
                  <a:lnTo>
                    <a:pt x="3496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23515" y="6374828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>
                  <a:moveTo>
                    <a:pt x="303657" y="0"/>
                  </a:moveTo>
                  <a:lnTo>
                    <a:pt x="259159" y="3289"/>
                  </a:lnTo>
                  <a:lnTo>
                    <a:pt x="215519" y="13081"/>
                  </a:lnTo>
                  <a:lnTo>
                    <a:pt x="173847" y="29168"/>
                  </a:lnTo>
                  <a:lnTo>
                    <a:pt x="135001" y="51193"/>
                  </a:lnTo>
                  <a:lnTo>
                    <a:pt x="99663" y="78690"/>
                  </a:lnTo>
                  <a:lnTo>
                    <a:pt x="68834" y="111061"/>
                  </a:lnTo>
                  <a:lnTo>
                    <a:pt x="43164" y="147602"/>
                  </a:lnTo>
                  <a:lnTo>
                    <a:pt x="23114" y="187515"/>
                  </a:lnTo>
                  <a:lnTo>
                    <a:pt x="9064" y="229955"/>
                  </a:lnTo>
                  <a:lnTo>
                    <a:pt x="1397" y="273989"/>
                  </a:lnTo>
                  <a:lnTo>
                    <a:pt x="0" y="303758"/>
                  </a:lnTo>
                  <a:lnTo>
                    <a:pt x="75" y="311219"/>
                  </a:lnTo>
                  <a:lnTo>
                    <a:pt x="4379" y="355694"/>
                  </a:lnTo>
                  <a:lnTo>
                    <a:pt x="15291" y="399052"/>
                  </a:lnTo>
                  <a:lnTo>
                    <a:pt x="32383" y="440341"/>
                  </a:lnTo>
                  <a:lnTo>
                    <a:pt x="55368" y="478676"/>
                  </a:lnTo>
                  <a:lnTo>
                    <a:pt x="83710" y="513216"/>
                  </a:lnTo>
                  <a:lnTo>
                    <a:pt x="116838" y="543241"/>
                  </a:lnTo>
                  <a:lnTo>
                    <a:pt x="154003" y="568064"/>
                  </a:lnTo>
                  <a:lnTo>
                    <a:pt x="194355" y="587174"/>
                  </a:lnTo>
                  <a:lnTo>
                    <a:pt x="237164" y="600147"/>
                  </a:lnTo>
                  <a:lnTo>
                    <a:pt x="281368" y="606710"/>
                  </a:lnTo>
                  <a:lnTo>
                    <a:pt x="303657" y="607529"/>
                  </a:lnTo>
                  <a:lnTo>
                    <a:pt x="311159" y="607439"/>
                  </a:lnTo>
                  <a:lnTo>
                    <a:pt x="355629" y="603054"/>
                  </a:lnTo>
                  <a:lnTo>
                    <a:pt x="399022" y="592198"/>
                  </a:lnTo>
                  <a:lnTo>
                    <a:pt x="440295" y="575096"/>
                  </a:lnTo>
                  <a:lnTo>
                    <a:pt x="478583" y="552119"/>
                  </a:lnTo>
                  <a:lnTo>
                    <a:pt x="513159" y="523763"/>
                  </a:lnTo>
                  <a:lnTo>
                    <a:pt x="543169" y="490649"/>
                  </a:lnTo>
                  <a:lnTo>
                    <a:pt x="568029" y="453492"/>
                  </a:lnTo>
                  <a:lnTo>
                    <a:pt x="587091" y="413087"/>
                  </a:lnTo>
                  <a:lnTo>
                    <a:pt x="600075" y="370323"/>
                  </a:lnTo>
                  <a:lnTo>
                    <a:pt x="606637" y="326107"/>
                  </a:lnTo>
                  <a:lnTo>
                    <a:pt x="607441" y="303758"/>
                  </a:lnTo>
                  <a:lnTo>
                    <a:pt x="607347" y="296305"/>
                  </a:lnTo>
                  <a:lnTo>
                    <a:pt x="603007" y="251837"/>
                  </a:lnTo>
                  <a:lnTo>
                    <a:pt x="592095" y="208477"/>
                  </a:lnTo>
                  <a:lnTo>
                    <a:pt x="575057" y="167187"/>
                  </a:lnTo>
                  <a:lnTo>
                    <a:pt x="552070" y="128853"/>
                  </a:lnTo>
                  <a:lnTo>
                    <a:pt x="523728" y="94314"/>
                  </a:lnTo>
                  <a:lnTo>
                    <a:pt x="490585" y="64288"/>
                  </a:lnTo>
                  <a:lnTo>
                    <a:pt x="453437" y="39470"/>
                  </a:lnTo>
                  <a:lnTo>
                    <a:pt x="413031" y="20355"/>
                  </a:lnTo>
                  <a:lnTo>
                    <a:pt x="370276" y="7387"/>
                  </a:lnTo>
                  <a:lnTo>
                    <a:pt x="326070" y="825"/>
                  </a:lnTo>
                  <a:lnTo>
                    <a:pt x="3036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5377541" y="7211859"/>
            <a:ext cx="699770" cy="699770"/>
            <a:chOff x="15377541" y="7211859"/>
            <a:chExt cx="699770" cy="699770"/>
          </a:xfrm>
          <a:solidFill>
            <a:srgbClr val="FF7016"/>
          </a:solidFill>
        </p:grpSpPr>
        <p:sp>
          <p:nvSpPr>
            <p:cNvPr id="35" name="object 35"/>
            <p:cNvSpPr/>
            <p:nvPr/>
          </p:nvSpPr>
          <p:spPr>
            <a:xfrm>
              <a:off x="15377541" y="7211859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31" y="0"/>
                  </a:moveTo>
                  <a:lnTo>
                    <a:pt x="306863" y="2632"/>
                  </a:lnTo>
                  <a:lnTo>
                    <a:pt x="264699" y="10482"/>
                  </a:lnTo>
                  <a:lnTo>
                    <a:pt x="223851" y="23432"/>
                  </a:lnTo>
                  <a:lnTo>
                    <a:pt x="184785" y="41300"/>
                  </a:lnTo>
                  <a:lnTo>
                    <a:pt x="148300" y="63798"/>
                  </a:lnTo>
                  <a:lnTo>
                    <a:pt x="114823" y="90598"/>
                  </a:lnTo>
                  <a:lnTo>
                    <a:pt x="84877" y="121294"/>
                  </a:lnTo>
                  <a:lnTo>
                    <a:pt x="58928" y="155435"/>
                  </a:lnTo>
                  <a:lnTo>
                    <a:pt x="37294" y="192491"/>
                  </a:lnTo>
                  <a:lnTo>
                    <a:pt x="20383" y="231905"/>
                  </a:lnTo>
                  <a:lnTo>
                    <a:pt x="8467" y="273094"/>
                  </a:lnTo>
                  <a:lnTo>
                    <a:pt x="1651" y="315442"/>
                  </a:lnTo>
                  <a:lnTo>
                    <a:pt x="0" y="349719"/>
                  </a:lnTo>
                  <a:lnTo>
                    <a:pt x="97" y="358306"/>
                  </a:lnTo>
                  <a:lnTo>
                    <a:pt x="3762" y="401037"/>
                  </a:lnTo>
                  <a:lnTo>
                    <a:pt x="12606" y="442992"/>
                  </a:lnTo>
                  <a:lnTo>
                    <a:pt x="26543" y="483552"/>
                  </a:lnTo>
                  <a:lnTo>
                    <a:pt x="45390" y="522098"/>
                  </a:lnTo>
                  <a:lnTo>
                    <a:pt x="68818" y="558044"/>
                  </a:lnTo>
                  <a:lnTo>
                    <a:pt x="96359" y="590860"/>
                  </a:lnTo>
                  <a:lnTo>
                    <a:pt x="127762" y="620052"/>
                  </a:lnTo>
                  <a:lnTo>
                    <a:pt x="162532" y="645180"/>
                  </a:lnTo>
                  <a:lnTo>
                    <a:pt x="200152" y="665865"/>
                  </a:lnTo>
                  <a:lnTo>
                    <a:pt x="239992" y="681784"/>
                  </a:lnTo>
                  <a:lnTo>
                    <a:pt x="281432" y="692721"/>
                  </a:lnTo>
                  <a:lnTo>
                    <a:pt x="323913" y="698491"/>
                  </a:lnTo>
                  <a:lnTo>
                    <a:pt x="349631" y="699439"/>
                  </a:lnTo>
                  <a:lnTo>
                    <a:pt x="358274" y="699334"/>
                  </a:lnTo>
                  <a:lnTo>
                    <a:pt x="400986" y="695655"/>
                  </a:lnTo>
                  <a:lnTo>
                    <a:pt x="442942" y="686770"/>
                  </a:lnTo>
                  <a:lnTo>
                    <a:pt x="483489" y="672820"/>
                  </a:lnTo>
                  <a:lnTo>
                    <a:pt x="522027" y="654000"/>
                  </a:lnTo>
                  <a:lnTo>
                    <a:pt x="558006" y="630618"/>
                  </a:lnTo>
                  <a:lnTo>
                    <a:pt x="590805" y="602999"/>
                  </a:lnTo>
                  <a:lnTo>
                    <a:pt x="620014" y="571576"/>
                  </a:lnTo>
                  <a:lnTo>
                    <a:pt x="645130" y="536818"/>
                  </a:lnTo>
                  <a:lnTo>
                    <a:pt x="665797" y="499246"/>
                  </a:lnTo>
                  <a:lnTo>
                    <a:pt x="681702" y="459428"/>
                  </a:lnTo>
                  <a:lnTo>
                    <a:pt x="692658" y="417944"/>
                  </a:lnTo>
                  <a:lnTo>
                    <a:pt x="698478" y="375446"/>
                  </a:lnTo>
                  <a:lnTo>
                    <a:pt x="699389" y="349719"/>
                  </a:lnTo>
                  <a:lnTo>
                    <a:pt x="699291" y="341133"/>
                  </a:lnTo>
                  <a:lnTo>
                    <a:pt x="695626" y="298407"/>
                  </a:lnTo>
                  <a:lnTo>
                    <a:pt x="686728" y="256453"/>
                  </a:lnTo>
                  <a:lnTo>
                    <a:pt x="672719" y="215887"/>
                  </a:lnTo>
                  <a:lnTo>
                    <a:pt x="653944" y="177348"/>
                  </a:lnTo>
                  <a:lnTo>
                    <a:pt x="630570" y="141397"/>
                  </a:lnTo>
                  <a:lnTo>
                    <a:pt x="602922" y="108579"/>
                  </a:lnTo>
                  <a:lnTo>
                    <a:pt x="571500" y="79387"/>
                  </a:lnTo>
                  <a:lnTo>
                    <a:pt x="536747" y="54259"/>
                  </a:lnTo>
                  <a:lnTo>
                    <a:pt x="499173" y="33583"/>
                  </a:lnTo>
                  <a:lnTo>
                    <a:pt x="459396" y="17655"/>
                  </a:lnTo>
                  <a:lnTo>
                    <a:pt x="417957" y="6731"/>
                  </a:lnTo>
                  <a:lnTo>
                    <a:pt x="375419" y="948"/>
                  </a:lnTo>
                  <a:lnTo>
                    <a:pt x="3496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23515" y="7257821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>
                  <a:moveTo>
                    <a:pt x="303657" y="0"/>
                  </a:moveTo>
                  <a:lnTo>
                    <a:pt x="259159" y="3282"/>
                  </a:lnTo>
                  <a:lnTo>
                    <a:pt x="215519" y="13081"/>
                  </a:lnTo>
                  <a:lnTo>
                    <a:pt x="173847" y="29160"/>
                  </a:lnTo>
                  <a:lnTo>
                    <a:pt x="135001" y="51181"/>
                  </a:lnTo>
                  <a:lnTo>
                    <a:pt x="99663" y="78684"/>
                  </a:lnTo>
                  <a:lnTo>
                    <a:pt x="68834" y="111061"/>
                  </a:lnTo>
                  <a:lnTo>
                    <a:pt x="43164" y="147593"/>
                  </a:lnTo>
                  <a:lnTo>
                    <a:pt x="23114" y="187515"/>
                  </a:lnTo>
                  <a:lnTo>
                    <a:pt x="9064" y="229955"/>
                  </a:lnTo>
                  <a:lnTo>
                    <a:pt x="1397" y="273977"/>
                  </a:lnTo>
                  <a:lnTo>
                    <a:pt x="0" y="303758"/>
                  </a:lnTo>
                  <a:lnTo>
                    <a:pt x="75" y="311214"/>
                  </a:lnTo>
                  <a:lnTo>
                    <a:pt x="4379" y="355687"/>
                  </a:lnTo>
                  <a:lnTo>
                    <a:pt x="15291" y="399045"/>
                  </a:lnTo>
                  <a:lnTo>
                    <a:pt x="32383" y="440331"/>
                  </a:lnTo>
                  <a:lnTo>
                    <a:pt x="55368" y="478669"/>
                  </a:lnTo>
                  <a:lnTo>
                    <a:pt x="83710" y="513215"/>
                  </a:lnTo>
                  <a:lnTo>
                    <a:pt x="116838" y="543229"/>
                  </a:lnTo>
                  <a:lnTo>
                    <a:pt x="154003" y="568058"/>
                  </a:lnTo>
                  <a:lnTo>
                    <a:pt x="194355" y="587172"/>
                  </a:lnTo>
                  <a:lnTo>
                    <a:pt x="237164" y="600142"/>
                  </a:lnTo>
                  <a:lnTo>
                    <a:pt x="281368" y="606697"/>
                  </a:lnTo>
                  <a:lnTo>
                    <a:pt x="303657" y="607517"/>
                  </a:lnTo>
                  <a:lnTo>
                    <a:pt x="311159" y="607426"/>
                  </a:lnTo>
                  <a:lnTo>
                    <a:pt x="355629" y="603054"/>
                  </a:lnTo>
                  <a:lnTo>
                    <a:pt x="399022" y="592193"/>
                  </a:lnTo>
                  <a:lnTo>
                    <a:pt x="440295" y="575085"/>
                  </a:lnTo>
                  <a:lnTo>
                    <a:pt x="478583" y="552106"/>
                  </a:lnTo>
                  <a:lnTo>
                    <a:pt x="513159" y="523761"/>
                  </a:lnTo>
                  <a:lnTo>
                    <a:pt x="543169" y="490643"/>
                  </a:lnTo>
                  <a:lnTo>
                    <a:pt x="568029" y="453485"/>
                  </a:lnTo>
                  <a:lnTo>
                    <a:pt x="587091" y="413076"/>
                  </a:lnTo>
                  <a:lnTo>
                    <a:pt x="600075" y="370315"/>
                  </a:lnTo>
                  <a:lnTo>
                    <a:pt x="606637" y="326106"/>
                  </a:lnTo>
                  <a:lnTo>
                    <a:pt x="607441" y="303758"/>
                  </a:lnTo>
                  <a:lnTo>
                    <a:pt x="607347" y="296303"/>
                  </a:lnTo>
                  <a:lnTo>
                    <a:pt x="603007" y="251829"/>
                  </a:lnTo>
                  <a:lnTo>
                    <a:pt x="592095" y="208471"/>
                  </a:lnTo>
                  <a:lnTo>
                    <a:pt x="575057" y="167186"/>
                  </a:lnTo>
                  <a:lnTo>
                    <a:pt x="552070" y="128853"/>
                  </a:lnTo>
                  <a:lnTo>
                    <a:pt x="523728" y="94302"/>
                  </a:lnTo>
                  <a:lnTo>
                    <a:pt x="490585" y="64287"/>
                  </a:lnTo>
                  <a:lnTo>
                    <a:pt x="453437" y="39458"/>
                  </a:lnTo>
                  <a:lnTo>
                    <a:pt x="413031" y="20349"/>
                  </a:lnTo>
                  <a:lnTo>
                    <a:pt x="370276" y="7374"/>
                  </a:lnTo>
                  <a:lnTo>
                    <a:pt x="326070" y="819"/>
                  </a:lnTo>
                  <a:lnTo>
                    <a:pt x="3036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033461" y="4367357"/>
            <a:ext cx="16754475" cy="0"/>
          </a:xfrm>
          <a:custGeom>
            <a:avLst/>
            <a:gdLst/>
            <a:ahLst/>
            <a:cxnLst/>
            <a:rect l="l" t="t" r="r" b="b"/>
            <a:pathLst>
              <a:path w="16754475">
                <a:moveTo>
                  <a:pt x="0" y="0"/>
                </a:moveTo>
                <a:lnTo>
                  <a:pt x="16754446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461" y="5314160"/>
            <a:ext cx="16754475" cy="0"/>
          </a:xfrm>
          <a:custGeom>
            <a:avLst/>
            <a:gdLst/>
            <a:ahLst/>
            <a:cxnLst/>
            <a:rect l="l" t="t" r="r" b="b"/>
            <a:pathLst>
              <a:path w="16754475">
                <a:moveTo>
                  <a:pt x="0" y="0"/>
                </a:moveTo>
                <a:lnTo>
                  <a:pt x="16754446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465" y="6203641"/>
            <a:ext cx="16821785" cy="0"/>
          </a:xfrm>
          <a:custGeom>
            <a:avLst/>
            <a:gdLst/>
            <a:ahLst/>
            <a:cxnLst/>
            <a:rect l="l" t="t" r="r" b="b"/>
            <a:pathLst>
              <a:path w="16821785">
                <a:moveTo>
                  <a:pt x="0" y="0"/>
                </a:moveTo>
                <a:lnTo>
                  <a:pt x="16821364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461" y="7145175"/>
            <a:ext cx="16754475" cy="0"/>
          </a:xfrm>
          <a:custGeom>
            <a:avLst/>
            <a:gdLst/>
            <a:ahLst/>
            <a:cxnLst/>
            <a:rect l="l" t="t" r="r" b="b"/>
            <a:pathLst>
              <a:path w="16754475">
                <a:moveTo>
                  <a:pt x="0" y="0"/>
                </a:moveTo>
                <a:lnTo>
                  <a:pt x="16754446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461" y="7972320"/>
            <a:ext cx="16754475" cy="0"/>
          </a:xfrm>
          <a:custGeom>
            <a:avLst/>
            <a:gdLst/>
            <a:ahLst/>
            <a:cxnLst/>
            <a:rect l="l" t="t" r="r" b="b"/>
            <a:pathLst>
              <a:path w="16754475">
                <a:moveTo>
                  <a:pt x="0" y="0"/>
                </a:moveTo>
                <a:lnTo>
                  <a:pt x="16754446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16000" y="3642721"/>
            <a:ext cx="10684510" cy="424988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dirty="0">
                <a:latin typeface="Ariel"/>
                <a:cs typeface="Arial"/>
              </a:rPr>
              <a:t>Voeding</a:t>
            </a:r>
            <a:r>
              <a:rPr sz="3400" spc="-25" dirty="0">
                <a:latin typeface="Ariel"/>
                <a:cs typeface="Arial"/>
              </a:rPr>
              <a:t> </a:t>
            </a:r>
            <a:r>
              <a:rPr sz="3400" spc="50" dirty="0" err="1">
                <a:latin typeface="Ariel"/>
                <a:cs typeface="Arial"/>
              </a:rPr>
              <a:t>bij</a:t>
            </a:r>
            <a:r>
              <a:rPr sz="3400" spc="-20" dirty="0">
                <a:latin typeface="Ariel"/>
                <a:cs typeface="Arial"/>
              </a:rPr>
              <a:t> </a:t>
            </a:r>
            <a:r>
              <a:rPr sz="3400" spc="-10" dirty="0" err="1">
                <a:latin typeface="Ariel"/>
                <a:cs typeface="Arial"/>
              </a:rPr>
              <a:t>hartfalen</a:t>
            </a:r>
            <a:r>
              <a:rPr sz="3400" spc="-10" dirty="0">
                <a:latin typeface="Ariel"/>
                <a:cs typeface="Arial"/>
              </a:rPr>
              <a:t>?</a:t>
            </a:r>
            <a:endParaRPr sz="3400" dirty="0">
              <a:latin typeface="Ariel"/>
              <a:cs typeface="Arial"/>
            </a:endParaRPr>
          </a:p>
          <a:p>
            <a:pPr marL="12700">
              <a:spcBef>
                <a:spcPts val="3510"/>
              </a:spcBef>
            </a:pPr>
            <a:r>
              <a:rPr lang="en-US" sz="3400" dirty="0">
                <a:latin typeface="Ariel"/>
                <a:cs typeface="Arial"/>
              </a:rPr>
              <a:t>Effect van </a:t>
            </a:r>
            <a:r>
              <a:rPr lang="en-US" sz="3400" dirty="0" err="1">
                <a:latin typeface="Ariel"/>
                <a:cs typeface="Arial"/>
              </a:rPr>
              <a:t>roken</a:t>
            </a:r>
            <a:r>
              <a:rPr lang="en-US" sz="3400" dirty="0">
                <a:latin typeface="Ariel"/>
                <a:cs typeface="Arial"/>
              </a:rPr>
              <a:t> </a:t>
            </a:r>
            <a:r>
              <a:rPr lang="en-US" sz="3400" dirty="0" err="1">
                <a:latin typeface="Ariel"/>
                <a:cs typeface="Arial"/>
              </a:rPr>
              <a:t>en</a:t>
            </a:r>
            <a:r>
              <a:rPr lang="en-US" sz="3400" dirty="0">
                <a:latin typeface="Ariel"/>
                <a:cs typeface="Arial"/>
              </a:rPr>
              <a:t> alcohol</a:t>
            </a:r>
            <a:r>
              <a:rPr sz="3400" spc="-10" dirty="0">
                <a:latin typeface="Ariel"/>
                <a:cs typeface="Arial"/>
              </a:rPr>
              <a:t>?</a:t>
            </a:r>
            <a:endParaRPr sz="3400" dirty="0">
              <a:latin typeface="Ariel"/>
              <a:cs typeface="Arial"/>
            </a:endParaRPr>
          </a:p>
          <a:p>
            <a:pPr marL="12700" marR="1832610">
              <a:lnSpc>
                <a:spcPts val="7300"/>
              </a:lnSpc>
              <a:spcBef>
                <a:spcPts val="295"/>
              </a:spcBef>
            </a:pPr>
            <a:r>
              <a:rPr lang="en-US" sz="3400" dirty="0" err="1">
                <a:latin typeface="Ariel"/>
                <a:cs typeface="Arial"/>
              </a:rPr>
              <a:t>Bewegen</a:t>
            </a:r>
            <a:r>
              <a:rPr lang="en-US" sz="3400" dirty="0">
                <a:latin typeface="Ariel"/>
                <a:cs typeface="Arial"/>
              </a:rPr>
              <a:t> met</a:t>
            </a:r>
            <a:r>
              <a:rPr lang="en-US" sz="3400" spc="90" dirty="0">
                <a:latin typeface="Ariel"/>
                <a:cs typeface="Arial"/>
              </a:rPr>
              <a:t> </a:t>
            </a:r>
            <a:r>
              <a:rPr sz="3400" spc="-10" dirty="0" err="1">
                <a:latin typeface="Ariel"/>
                <a:cs typeface="Arial"/>
              </a:rPr>
              <a:t>hartfalen</a:t>
            </a:r>
            <a:r>
              <a:rPr sz="3400" spc="-10" dirty="0">
                <a:latin typeface="Ariel"/>
                <a:cs typeface="Arial"/>
              </a:rPr>
              <a:t>?</a:t>
            </a:r>
            <a:r>
              <a:rPr lang="en-US" sz="3400" spc="-10" dirty="0">
                <a:latin typeface="Ariel"/>
                <a:cs typeface="Arial"/>
              </a:rPr>
              <a:t> </a:t>
            </a:r>
            <a:endParaRPr lang="en-US" sz="3400" dirty="0">
              <a:latin typeface="Ariel"/>
              <a:cs typeface="Arial"/>
            </a:endParaRPr>
          </a:p>
          <a:p>
            <a:pPr marL="12700" marR="1832610">
              <a:lnSpc>
                <a:spcPts val="7300"/>
              </a:lnSpc>
              <a:spcBef>
                <a:spcPts val="295"/>
              </a:spcBef>
            </a:pPr>
            <a:r>
              <a:rPr lang="en-US" sz="3400" spc="-65" dirty="0">
                <a:latin typeface="Ariel"/>
                <a:cs typeface="Arial"/>
              </a:rPr>
              <a:t>Op reis met </a:t>
            </a:r>
            <a:r>
              <a:rPr lang="en-US" sz="3400" spc="-65" dirty="0" err="1">
                <a:latin typeface="Ariel"/>
                <a:cs typeface="Arial"/>
              </a:rPr>
              <a:t>hartfalen</a:t>
            </a:r>
            <a:r>
              <a:rPr sz="3400" spc="-10" dirty="0">
                <a:latin typeface="Ariel"/>
                <a:cs typeface="Arial"/>
              </a:rPr>
              <a:t>?</a:t>
            </a:r>
            <a:endParaRPr sz="3400" dirty="0">
              <a:latin typeface="Ariel"/>
              <a:cs typeface="Arial"/>
            </a:endParaRPr>
          </a:p>
          <a:p>
            <a:pPr marL="12700">
              <a:spcBef>
                <a:spcPts val="2095"/>
              </a:spcBef>
            </a:pPr>
            <a:r>
              <a:rPr lang="en-US" sz="3400" dirty="0" err="1">
                <a:latin typeface="Ariel"/>
                <a:cs typeface="Arial"/>
              </a:rPr>
              <a:t>Seksualiteit</a:t>
            </a:r>
            <a:r>
              <a:rPr lang="en-US" sz="3400" spc="-35" dirty="0">
                <a:latin typeface="Ariel"/>
                <a:cs typeface="Arial"/>
              </a:rPr>
              <a:t> </a:t>
            </a:r>
            <a:r>
              <a:rPr lang="en-US" sz="3400" spc="-35" dirty="0" err="1">
                <a:latin typeface="Ariel"/>
                <a:cs typeface="Arial"/>
              </a:rPr>
              <a:t>en</a:t>
            </a:r>
            <a:r>
              <a:rPr lang="en-US" sz="3400" spc="-35" dirty="0">
                <a:latin typeface="Ariel"/>
                <a:cs typeface="Arial"/>
              </a:rPr>
              <a:t> </a:t>
            </a:r>
            <a:r>
              <a:rPr sz="3400" spc="-10" dirty="0" err="1">
                <a:latin typeface="Ariel"/>
                <a:cs typeface="Arial"/>
              </a:rPr>
              <a:t>hartfalen</a:t>
            </a:r>
            <a:r>
              <a:rPr sz="3400" spc="-10" dirty="0">
                <a:latin typeface="Ariel"/>
                <a:cs typeface="Arial"/>
              </a:rPr>
              <a:t>?</a:t>
            </a:r>
            <a:endParaRPr sz="3400" dirty="0">
              <a:latin typeface="Arie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5399131" y="3470312"/>
            <a:ext cx="699770" cy="699770"/>
            <a:chOff x="15399131" y="3470312"/>
            <a:chExt cx="699770" cy="699770"/>
          </a:xfrm>
          <a:solidFill>
            <a:srgbClr val="FF7016"/>
          </a:solidFill>
        </p:grpSpPr>
        <p:sp>
          <p:nvSpPr>
            <p:cNvPr id="47" name="object 47"/>
            <p:cNvSpPr/>
            <p:nvPr/>
          </p:nvSpPr>
          <p:spPr>
            <a:xfrm>
              <a:off x="15399131" y="3470312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70">
                  <a:moveTo>
                    <a:pt x="349631" y="0"/>
                  </a:moveTo>
                  <a:lnTo>
                    <a:pt x="306917" y="2621"/>
                  </a:lnTo>
                  <a:lnTo>
                    <a:pt x="264699" y="10479"/>
                  </a:lnTo>
                  <a:lnTo>
                    <a:pt x="223851" y="23430"/>
                  </a:lnTo>
                  <a:lnTo>
                    <a:pt x="184785" y="41287"/>
                  </a:lnTo>
                  <a:lnTo>
                    <a:pt x="148355" y="63790"/>
                  </a:lnTo>
                  <a:lnTo>
                    <a:pt x="114839" y="90585"/>
                  </a:lnTo>
                  <a:lnTo>
                    <a:pt x="84895" y="121281"/>
                  </a:lnTo>
                  <a:lnTo>
                    <a:pt x="58928" y="155422"/>
                  </a:lnTo>
                  <a:lnTo>
                    <a:pt x="37294" y="192479"/>
                  </a:lnTo>
                  <a:lnTo>
                    <a:pt x="20431" y="231898"/>
                  </a:lnTo>
                  <a:lnTo>
                    <a:pt x="8467" y="273086"/>
                  </a:lnTo>
                  <a:lnTo>
                    <a:pt x="1651" y="315429"/>
                  </a:lnTo>
                  <a:lnTo>
                    <a:pt x="0" y="349707"/>
                  </a:lnTo>
                  <a:lnTo>
                    <a:pt x="97" y="358293"/>
                  </a:lnTo>
                  <a:lnTo>
                    <a:pt x="3762" y="401024"/>
                  </a:lnTo>
                  <a:lnTo>
                    <a:pt x="12606" y="442984"/>
                  </a:lnTo>
                  <a:lnTo>
                    <a:pt x="26543" y="483539"/>
                  </a:lnTo>
                  <a:lnTo>
                    <a:pt x="45390" y="522085"/>
                  </a:lnTo>
                  <a:lnTo>
                    <a:pt x="68818" y="558038"/>
                  </a:lnTo>
                  <a:lnTo>
                    <a:pt x="96412" y="590853"/>
                  </a:lnTo>
                  <a:lnTo>
                    <a:pt x="127889" y="620039"/>
                  </a:lnTo>
                  <a:lnTo>
                    <a:pt x="162639" y="645169"/>
                  </a:lnTo>
                  <a:lnTo>
                    <a:pt x="200152" y="665854"/>
                  </a:lnTo>
                  <a:lnTo>
                    <a:pt x="239992" y="681776"/>
                  </a:lnTo>
                  <a:lnTo>
                    <a:pt x="281432" y="692708"/>
                  </a:lnTo>
                  <a:lnTo>
                    <a:pt x="323967" y="698478"/>
                  </a:lnTo>
                  <a:lnTo>
                    <a:pt x="349631" y="699427"/>
                  </a:lnTo>
                  <a:lnTo>
                    <a:pt x="358274" y="699322"/>
                  </a:lnTo>
                  <a:lnTo>
                    <a:pt x="400986" y="695642"/>
                  </a:lnTo>
                  <a:lnTo>
                    <a:pt x="442942" y="686758"/>
                  </a:lnTo>
                  <a:lnTo>
                    <a:pt x="483489" y="672807"/>
                  </a:lnTo>
                  <a:lnTo>
                    <a:pt x="522027" y="653998"/>
                  </a:lnTo>
                  <a:lnTo>
                    <a:pt x="558006" y="630605"/>
                  </a:lnTo>
                  <a:lnTo>
                    <a:pt x="590859" y="602994"/>
                  </a:lnTo>
                  <a:lnTo>
                    <a:pt x="620014" y="571576"/>
                  </a:lnTo>
                  <a:lnTo>
                    <a:pt x="645130" y="536806"/>
                  </a:lnTo>
                  <a:lnTo>
                    <a:pt x="665813" y="499238"/>
                  </a:lnTo>
                  <a:lnTo>
                    <a:pt x="681757" y="459415"/>
                  </a:lnTo>
                  <a:lnTo>
                    <a:pt x="692658" y="417931"/>
                  </a:lnTo>
                  <a:lnTo>
                    <a:pt x="698478" y="375433"/>
                  </a:lnTo>
                  <a:lnTo>
                    <a:pt x="699389" y="349707"/>
                  </a:lnTo>
                  <a:lnTo>
                    <a:pt x="699291" y="341122"/>
                  </a:lnTo>
                  <a:lnTo>
                    <a:pt x="695626" y="298399"/>
                  </a:lnTo>
                  <a:lnTo>
                    <a:pt x="686782" y="256442"/>
                  </a:lnTo>
                  <a:lnTo>
                    <a:pt x="672846" y="215887"/>
                  </a:lnTo>
                  <a:lnTo>
                    <a:pt x="653944" y="177336"/>
                  </a:lnTo>
                  <a:lnTo>
                    <a:pt x="630570" y="141384"/>
                  </a:lnTo>
                  <a:lnTo>
                    <a:pt x="602976" y="108566"/>
                  </a:lnTo>
                  <a:lnTo>
                    <a:pt x="571500" y="79375"/>
                  </a:lnTo>
                  <a:lnTo>
                    <a:pt x="536747" y="54246"/>
                  </a:lnTo>
                  <a:lnTo>
                    <a:pt x="499221" y="33572"/>
                  </a:lnTo>
                  <a:lnTo>
                    <a:pt x="459396" y="17644"/>
                  </a:lnTo>
                  <a:lnTo>
                    <a:pt x="417957" y="6718"/>
                  </a:lnTo>
                  <a:lnTo>
                    <a:pt x="375419" y="942"/>
                  </a:lnTo>
                  <a:lnTo>
                    <a:pt x="3496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445105" y="3516261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>
                  <a:moveTo>
                    <a:pt x="303657" y="0"/>
                  </a:moveTo>
                  <a:lnTo>
                    <a:pt x="259159" y="3290"/>
                  </a:lnTo>
                  <a:lnTo>
                    <a:pt x="215519" y="13081"/>
                  </a:lnTo>
                  <a:lnTo>
                    <a:pt x="173847" y="29168"/>
                  </a:lnTo>
                  <a:lnTo>
                    <a:pt x="135001" y="51193"/>
                  </a:lnTo>
                  <a:lnTo>
                    <a:pt x="99758" y="78695"/>
                  </a:lnTo>
                  <a:lnTo>
                    <a:pt x="68961" y="111061"/>
                  </a:lnTo>
                  <a:lnTo>
                    <a:pt x="43164" y="147605"/>
                  </a:lnTo>
                  <a:lnTo>
                    <a:pt x="23114" y="187528"/>
                  </a:lnTo>
                  <a:lnTo>
                    <a:pt x="9080" y="229955"/>
                  </a:lnTo>
                  <a:lnTo>
                    <a:pt x="1397" y="273989"/>
                  </a:lnTo>
                  <a:lnTo>
                    <a:pt x="0" y="303771"/>
                  </a:lnTo>
                  <a:lnTo>
                    <a:pt x="75" y="311226"/>
                  </a:lnTo>
                  <a:lnTo>
                    <a:pt x="4433" y="355694"/>
                  </a:lnTo>
                  <a:lnTo>
                    <a:pt x="15291" y="399052"/>
                  </a:lnTo>
                  <a:lnTo>
                    <a:pt x="32383" y="440343"/>
                  </a:lnTo>
                  <a:lnTo>
                    <a:pt x="55370" y="478676"/>
                  </a:lnTo>
                  <a:lnTo>
                    <a:pt x="83712" y="513227"/>
                  </a:lnTo>
                  <a:lnTo>
                    <a:pt x="116838" y="543241"/>
                  </a:lnTo>
                  <a:lnTo>
                    <a:pt x="154003" y="568064"/>
                  </a:lnTo>
                  <a:lnTo>
                    <a:pt x="194355" y="587174"/>
                  </a:lnTo>
                  <a:lnTo>
                    <a:pt x="237164" y="600147"/>
                  </a:lnTo>
                  <a:lnTo>
                    <a:pt x="281368" y="606710"/>
                  </a:lnTo>
                  <a:lnTo>
                    <a:pt x="303657" y="607529"/>
                  </a:lnTo>
                  <a:lnTo>
                    <a:pt x="311159" y="607439"/>
                  </a:lnTo>
                  <a:lnTo>
                    <a:pt x="355629" y="603054"/>
                  </a:lnTo>
                  <a:lnTo>
                    <a:pt x="399022" y="592198"/>
                  </a:lnTo>
                  <a:lnTo>
                    <a:pt x="440295" y="575096"/>
                  </a:lnTo>
                  <a:lnTo>
                    <a:pt x="478583" y="552119"/>
                  </a:lnTo>
                  <a:lnTo>
                    <a:pt x="513159" y="523774"/>
                  </a:lnTo>
                  <a:lnTo>
                    <a:pt x="543169" y="490649"/>
                  </a:lnTo>
                  <a:lnTo>
                    <a:pt x="568029" y="453492"/>
                  </a:lnTo>
                  <a:lnTo>
                    <a:pt x="587109" y="413087"/>
                  </a:lnTo>
                  <a:lnTo>
                    <a:pt x="600075" y="370323"/>
                  </a:lnTo>
                  <a:lnTo>
                    <a:pt x="606637" y="326113"/>
                  </a:lnTo>
                  <a:lnTo>
                    <a:pt x="607441" y="303771"/>
                  </a:lnTo>
                  <a:lnTo>
                    <a:pt x="607347" y="296310"/>
                  </a:lnTo>
                  <a:lnTo>
                    <a:pt x="603007" y="251837"/>
                  </a:lnTo>
                  <a:lnTo>
                    <a:pt x="592149" y="208477"/>
                  </a:lnTo>
                  <a:lnTo>
                    <a:pt x="575057" y="167193"/>
                  </a:lnTo>
                  <a:lnTo>
                    <a:pt x="552070" y="128858"/>
                  </a:lnTo>
                  <a:lnTo>
                    <a:pt x="523728" y="94314"/>
                  </a:lnTo>
                  <a:lnTo>
                    <a:pt x="490585" y="64293"/>
                  </a:lnTo>
                  <a:lnTo>
                    <a:pt x="453437" y="39470"/>
                  </a:lnTo>
                  <a:lnTo>
                    <a:pt x="413031" y="20356"/>
                  </a:lnTo>
                  <a:lnTo>
                    <a:pt x="370276" y="7387"/>
                  </a:lnTo>
                  <a:lnTo>
                    <a:pt x="326070" y="830"/>
                  </a:lnTo>
                  <a:lnTo>
                    <a:pt x="3036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11">
            <a:extLst>
              <a:ext uri="{FF2B5EF4-FFF2-40B4-BE49-F238E27FC236}">
                <a16:creationId xmlns:a16="http://schemas.microsoft.com/office/drawing/2014/main" id="{69C6FF5B-5206-53C4-E5B7-CFEF23559DC1}"/>
              </a:ext>
            </a:extLst>
          </p:cNvPr>
          <p:cNvSpPr txBox="1"/>
          <p:nvPr/>
        </p:nvSpPr>
        <p:spPr>
          <a:xfrm>
            <a:off x="15546844" y="3529036"/>
            <a:ext cx="361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9" dirty="0">
                <a:solidFill>
                  <a:srgbClr val="FF7016"/>
                </a:solidFill>
                <a:latin typeface="Arial"/>
                <a:cs typeface="Arial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</a:t>
            </a:r>
            <a:endParaRPr sz="3400" dirty="0">
              <a:solidFill>
                <a:srgbClr val="FF7016"/>
              </a:solidFill>
              <a:latin typeface="Arial"/>
              <a:cs typeface="Arial"/>
            </a:endParaRP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CE3F5D14-786B-90F1-5775-799CA51EBD98}"/>
              </a:ext>
            </a:extLst>
          </p:cNvPr>
          <p:cNvSpPr txBox="1"/>
          <p:nvPr/>
        </p:nvSpPr>
        <p:spPr>
          <a:xfrm>
            <a:off x="15540367" y="4483884"/>
            <a:ext cx="361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9" dirty="0">
                <a:solidFill>
                  <a:srgbClr val="FF7016"/>
                </a:solidFill>
                <a:latin typeface="Arial"/>
                <a:cs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</a:t>
            </a:r>
            <a:endParaRPr sz="3400" dirty="0">
              <a:solidFill>
                <a:srgbClr val="FF7016"/>
              </a:solidFill>
              <a:latin typeface="Arial"/>
              <a:cs typeface="Arial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D9BC92FD-E58B-AD24-3B6D-FFD1B7856AC6}"/>
              </a:ext>
            </a:extLst>
          </p:cNvPr>
          <p:cNvSpPr txBox="1"/>
          <p:nvPr/>
        </p:nvSpPr>
        <p:spPr>
          <a:xfrm>
            <a:off x="15481947" y="5443636"/>
            <a:ext cx="549263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9" dirty="0">
                <a:solidFill>
                  <a:srgbClr val="FF7016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</a:t>
            </a:r>
            <a:endParaRPr sz="3400" dirty="0">
              <a:solidFill>
                <a:srgbClr val="FF7016"/>
              </a:solidFill>
              <a:latin typeface="Arial"/>
              <a:cs typeface="Arial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B29A5213-D853-B56D-1A7A-3C29A5156AA8}"/>
              </a:ext>
            </a:extLst>
          </p:cNvPr>
          <p:cNvSpPr txBox="1"/>
          <p:nvPr/>
        </p:nvSpPr>
        <p:spPr>
          <a:xfrm>
            <a:off x="15540366" y="6406895"/>
            <a:ext cx="361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9" dirty="0">
                <a:solidFill>
                  <a:srgbClr val="FF7016"/>
                </a:solidFill>
                <a:latin typeface="Arial"/>
                <a:cs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</a:t>
            </a:r>
            <a:endParaRPr sz="3400" dirty="0">
              <a:solidFill>
                <a:srgbClr val="FF7016"/>
              </a:solidFill>
              <a:latin typeface="Arial"/>
              <a:cs typeface="Arial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C3F386D1-6592-0E58-9084-329BB8DDD9FF}"/>
              </a:ext>
            </a:extLst>
          </p:cNvPr>
          <p:cNvSpPr txBox="1"/>
          <p:nvPr/>
        </p:nvSpPr>
        <p:spPr>
          <a:xfrm>
            <a:off x="15481947" y="7239142"/>
            <a:ext cx="549263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9" dirty="0">
                <a:solidFill>
                  <a:srgbClr val="FF7016"/>
                </a:solidFill>
                <a:latin typeface="Arial"/>
                <a:cs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</a:t>
            </a:r>
            <a:endParaRPr sz="3400" dirty="0">
              <a:solidFill>
                <a:srgbClr val="FF7016"/>
              </a:solidFill>
              <a:latin typeface="Arial"/>
              <a:cs typeface="Arial"/>
            </a:endParaRPr>
          </a:p>
        </p:txBody>
      </p:sp>
      <p:sp>
        <p:nvSpPr>
          <p:cNvPr id="50" name="object 32">
            <a:extLst>
              <a:ext uri="{FF2B5EF4-FFF2-40B4-BE49-F238E27FC236}">
                <a16:creationId xmlns:a16="http://schemas.microsoft.com/office/drawing/2014/main" id="{36F8CF1C-26F1-D302-5BDF-65F55E141438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D44C78D3-7B00-397D-3900-0B6AE326D681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id="{3AF4B493-E3DC-5B78-1216-EE2752E25627}"/>
              </a:ext>
            </a:extLst>
          </p:cNvPr>
          <p:cNvSpPr txBox="1">
            <a:spLocks/>
          </p:cNvSpPr>
          <p:nvPr/>
        </p:nvSpPr>
        <p:spPr>
          <a:xfrm>
            <a:off x="2093596" y="183807"/>
            <a:ext cx="14123923" cy="20441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NL" b="1" dirty="0">
                <a:solidFill>
                  <a:schemeClr val="bg1"/>
                </a:solidFill>
                <a:latin typeface="Ariel"/>
              </a:rPr>
              <a:t>Leven met hartfalen</a:t>
            </a:r>
            <a:br>
              <a:rPr lang="nl-NL" b="1" dirty="0">
                <a:solidFill>
                  <a:schemeClr val="bg1"/>
                </a:solidFill>
                <a:latin typeface="Ariel"/>
              </a:rPr>
            </a:br>
            <a:r>
              <a:rPr lang="nl-NL" b="1" dirty="0">
                <a:solidFill>
                  <a:schemeClr val="bg1"/>
                </a:solidFill>
                <a:latin typeface="Ariel"/>
              </a:rPr>
              <a:t>Waarover wil je meer weten?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57" name="object 31">
            <a:extLst>
              <a:ext uri="{FF2B5EF4-FFF2-40B4-BE49-F238E27FC236}">
                <a16:creationId xmlns:a16="http://schemas.microsoft.com/office/drawing/2014/main" id="{ABB5C848-E27D-3AA2-FE23-B9A2D971AA60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58" name="object 32">
              <a:extLst>
                <a:ext uri="{FF2B5EF4-FFF2-40B4-BE49-F238E27FC236}">
                  <a16:creationId xmlns:a16="http://schemas.microsoft.com/office/drawing/2014/main" id="{D02A25EF-79B8-9D47-45A0-021148DC0DDC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59" name="object 33">
              <a:extLst>
                <a:ext uri="{FF2B5EF4-FFF2-40B4-BE49-F238E27FC236}">
                  <a16:creationId xmlns:a16="http://schemas.microsoft.com/office/drawing/2014/main" id="{683FCB1E-B90B-50D1-A790-43E87B90BBB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60" name="object 34">
              <a:extLst>
                <a:ext uri="{FF2B5EF4-FFF2-40B4-BE49-F238E27FC236}">
                  <a16:creationId xmlns:a16="http://schemas.microsoft.com/office/drawing/2014/main" id="{D488F95A-3F92-E789-C41B-6A88D141114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61" name="Ovaal 60">
            <a:extLst>
              <a:ext uri="{FF2B5EF4-FFF2-40B4-BE49-F238E27FC236}">
                <a16:creationId xmlns:a16="http://schemas.microsoft.com/office/drawing/2014/main" id="{CFEFB8A4-36B4-6594-C2BF-E9AA9F8F3464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377E3D5A-67A9-68BB-FC47-2B902A976E65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EE1D966D-2055-0367-94BD-0F4930A52E92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3083" y="2681790"/>
            <a:ext cx="4192985" cy="446222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374481" y="3433743"/>
            <a:ext cx="666750" cy="911860"/>
          </a:xfrm>
          <a:custGeom>
            <a:avLst/>
            <a:gdLst/>
            <a:ahLst/>
            <a:cxnLst/>
            <a:rect l="l" t="t" r="r" b="b"/>
            <a:pathLst>
              <a:path w="666750" h="911860">
                <a:moveTo>
                  <a:pt x="335457" y="0"/>
                </a:moveTo>
                <a:lnTo>
                  <a:pt x="283012" y="65508"/>
                </a:lnTo>
                <a:lnTo>
                  <a:pt x="167633" y="223250"/>
                </a:lnTo>
                <a:lnTo>
                  <a:pt x="52254" y="415048"/>
                </a:lnTo>
                <a:lnTo>
                  <a:pt x="0" y="582117"/>
                </a:lnTo>
                <a:lnTo>
                  <a:pt x="0" y="585270"/>
                </a:lnTo>
                <a:lnTo>
                  <a:pt x="3448" y="631316"/>
                </a:lnTo>
                <a:lnTo>
                  <a:pt x="14019" y="677694"/>
                </a:lnTo>
                <a:lnTo>
                  <a:pt x="31004" y="721350"/>
                </a:lnTo>
                <a:lnTo>
                  <a:pt x="53882" y="761776"/>
                </a:lnTo>
                <a:lnTo>
                  <a:pt x="82135" y="798463"/>
                </a:lnTo>
                <a:lnTo>
                  <a:pt x="115244" y="830903"/>
                </a:lnTo>
                <a:lnTo>
                  <a:pt x="152690" y="858585"/>
                </a:lnTo>
                <a:lnTo>
                  <a:pt x="193953" y="881001"/>
                </a:lnTo>
                <a:lnTo>
                  <a:pt x="238515" y="897643"/>
                </a:lnTo>
                <a:lnTo>
                  <a:pt x="285856" y="908001"/>
                </a:lnTo>
                <a:lnTo>
                  <a:pt x="331217" y="911263"/>
                </a:lnTo>
                <a:lnTo>
                  <a:pt x="339697" y="911263"/>
                </a:lnTo>
                <a:lnTo>
                  <a:pt x="385058" y="908001"/>
                </a:lnTo>
                <a:lnTo>
                  <a:pt x="432397" y="897643"/>
                </a:lnTo>
                <a:lnTo>
                  <a:pt x="476955" y="881001"/>
                </a:lnTo>
                <a:lnTo>
                  <a:pt x="518214" y="858585"/>
                </a:lnTo>
                <a:lnTo>
                  <a:pt x="555654" y="830903"/>
                </a:lnTo>
                <a:lnTo>
                  <a:pt x="588758" y="798463"/>
                </a:lnTo>
                <a:lnTo>
                  <a:pt x="617006" y="761776"/>
                </a:lnTo>
                <a:lnTo>
                  <a:pt x="639880" y="721350"/>
                </a:lnTo>
                <a:lnTo>
                  <a:pt x="656860" y="677694"/>
                </a:lnTo>
                <a:lnTo>
                  <a:pt x="666749" y="634299"/>
                </a:lnTo>
                <a:lnTo>
                  <a:pt x="666749" y="491099"/>
                </a:lnTo>
                <a:lnTo>
                  <a:pt x="665824" y="471451"/>
                </a:lnTo>
                <a:lnTo>
                  <a:pt x="629116" y="373659"/>
                </a:lnTo>
                <a:lnTo>
                  <a:pt x="529482" y="234719"/>
                </a:lnTo>
                <a:lnTo>
                  <a:pt x="335457" y="0"/>
                </a:lnTo>
                <a:close/>
              </a:path>
            </a:pathLst>
          </a:custGeom>
          <a:solidFill>
            <a:srgbClr val="42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3331" y="508578"/>
            <a:ext cx="14299772" cy="1266897"/>
          </a:xfrm>
          <a:prstGeom prst="rect">
            <a:avLst/>
          </a:prstGeom>
        </p:spPr>
        <p:txBody>
          <a:bodyPr vert="horz" wrap="square" lIns="0" tIns="187845" rIns="0" bIns="0" rtlCol="0" anchor="t">
            <a:spAutoFit/>
          </a:bodyPr>
          <a:lstStyle/>
          <a:p>
            <a:pPr marL="3594100">
              <a:spcBef>
                <a:spcPts val="100"/>
              </a:spcBef>
            </a:pPr>
            <a:r>
              <a:rPr lang="en-US" spc="-10" err="1"/>
              <a:t>Voeding</a:t>
            </a:r>
            <a:r>
              <a:rPr lang="en-US" spc="-10"/>
              <a:t>: </a:t>
            </a:r>
            <a:r>
              <a:rPr lang="en-US" spc="-10" err="1"/>
              <a:t>vochtinname</a:t>
            </a:r>
            <a:r>
              <a:rPr lang="en-US" spc="-10"/>
              <a:t> 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55138" y="3600615"/>
            <a:ext cx="911338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3200" dirty="0">
                <a:latin typeface="Ariel"/>
                <a:cs typeface="Arial"/>
              </a:rPr>
              <a:t>Drink niet meer dan 2 liter vocht per dag</a:t>
            </a:r>
          </a:p>
        </p:txBody>
      </p:sp>
      <p:sp>
        <p:nvSpPr>
          <p:cNvPr id="14" name="object 14"/>
          <p:cNvSpPr/>
          <p:nvPr/>
        </p:nvSpPr>
        <p:spPr>
          <a:xfrm>
            <a:off x="1417167" y="5416448"/>
            <a:ext cx="666750" cy="911860"/>
          </a:xfrm>
          <a:custGeom>
            <a:avLst/>
            <a:gdLst/>
            <a:ahLst/>
            <a:cxnLst/>
            <a:rect l="l" t="t" r="r" b="b"/>
            <a:pathLst>
              <a:path w="666750" h="911860">
                <a:moveTo>
                  <a:pt x="335457" y="0"/>
                </a:moveTo>
                <a:lnTo>
                  <a:pt x="283012" y="65508"/>
                </a:lnTo>
                <a:lnTo>
                  <a:pt x="167633" y="223251"/>
                </a:lnTo>
                <a:lnTo>
                  <a:pt x="52254" y="415053"/>
                </a:lnTo>
                <a:lnTo>
                  <a:pt x="0" y="582130"/>
                </a:lnTo>
                <a:lnTo>
                  <a:pt x="0" y="585283"/>
                </a:lnTo>
                <a:lnTo>
                  <a:pt x="3448" y="631329"/>
                </a:lnTo>
                <a:lnTo>
                  <a:pt x="14019" y="677705"/>
                </a:lnTo>
                <a:lnTo>
                  <a:pt x="31004" y="721361"/>
                </a:lnTo>
                <a:lnTo>
                  <a:pt x="53882" y="761785"/>
                </a:lnTo>
                <a:lnTo>
                  <a:pt x="82135" y="798471"/>
                </a:lnTo>
                <a:lnTo>
                  <a:pt x="115244" y="830908"/>
                </a:lnTo>
                <a:lnTo>
                  <a:pt x="152690" y="858589"/>
                </a:lnTo>
                <a:lnTo>
                  <a:pt x="193953" y="881004"/>
                </a:lnTo>
                <a:lnTo>
                  <a:pt x="238515" y="897644"/>
                </a:lnTo>
                <a:lnTo>
                  <a:pt x="285856" y="908002"/>
                </a:lnTo>
                <a:lnTo>
                  <a:pt x="331394" y="911275"/>
                </a:lnTo>
                <a:lnTo>
                  <a:pt x="339521" y="911275"/>
                </a:lnTo>
                <a:lnTo>
                  <a:pt x="385058" y="908002"/>
                </a:lnTo>
                <a:lnTo>
                  <a:pt x="432397" y="897644"/>
                </a:lnTo>
                <a:lnTo>
                  <a:pt x="476955" y="881004"/>
                </a:lnTo>
                <a:lnTo>
                  <a:pt x="518214" y="858589"/>
                </a:lnTo>
                <a:lnTo>
                  <a:pt x="555654" y="830908"/>
                </a:lnTo>
                <a:lnTo>
                  <a:pt x="588758" y="798471"/>
                </a:lnTo>
                <a:lnTo>
                  <a:pt x="617006" y="761785"/>
                </a:lnTo>
                <a:lnTo>
                  <a:pt x="639880" y="721361"/>
                </a:lnTo>
                <a:lnTo>
                  <a:pt x="656860" y="677705"/>
                </a:lnTo>
                <a:lnTo>
                  <a:pt x="666749" y="634312"/>
                </a:lnTo>
                <a:lnTo>
                  <a:pt x="666749" y="491106"/>
                </a:lnTo>
                <a:lnTo>
                  <a:pt x="665824" y="471457"/>
                </a:lnTo>
                <a:lnTo>
                  <a:pt x="629116" y="373660"/>
                </a:lnTo>
                <a:lnTo>
                  <a:pt x="529482" y="234719"/>
                </a:lnTo>
                <a:lnTo>
                  <a:pt x="335457" y="0"/>
                </a:lnTo>
                <a:close/>
              </a:path>
            </a:pathLst>
          </a:custGeom>
          <a:solidFill>
            <a:srgbClr val="42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5138" y="5698464"/>
            <a:ext cx="86319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 err="1">
                <a:latin typeface="Ariel"/>
                <a:cs typeface="Arial"/>
              </a:rPr>
              <a:t>Enkele</a:t>
            </a:r>
            <a:r>
              <a:rPr sz="3200" spc="-135" dirty="0">
                <a:latin typeface="Ariel"/>
                <a:cs typeface="Arial"/>
              </a:rPr>
              <a:t> </a:t>
            </a:r>
            <a:r>
              <a:rPr sz="3200" spc="-20" dirty="0">
                <a:latin typeface="Ariel"/>
                <a:cs typeface="Arial"/>
              </a:rPr>
              <a:t>tips</a:t>
            </a:r>
            <a:r>
              <a:rPr lang="nl-BE" sz="3200" spc="-20" dirty="0">
                <a:latin typeface="Ariel"/>
                <a:cs typeface="Arial"/>
              </a:rPr>
              <a:t> als je veel dorst hebt</a:t>
            </a:r>
            <a:endParaRPr sz="3200" dirty="0">
              <a:latin typeface="Arie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7167" y="7558138"/>
            <a:ext cx="666750" cy="911860"/>
          </a:xfrm>
          <a:custGeom>
            <a:avLst/>
            <a:gdLst/>
            <a:ahLst/>
            <a:cxnLst/>
            <a:rect l="l" t="t" r="r" b="b"/>
            <a:pathLst>
              <a:path w="666750" h="911859">
                <a:moveTo>
                  <a:pt x="335457" y="0"/>
                </a:moveTo>
                <a:lnTo>
                  <a:pt x="283012" y="65508"/>
                </a:lnTo>
                <a:lnTo>
                  <a:pt x="167633" y="223250"/>
                </a:lnTo>
                <a:lnTo>
                  <a:pt x="52254" y="415048"/>
                </a:lnTo>
                <a:lnTo>
                  <a:pt x="0" y="582117"/>
                </a:lnTo>
                <a:lnTo>
                  <a:pt x="0" y="585270"/>
                </a:lnTo>
                <a:lnTo>
                  <a:pt x="3448" y="631316"/>
                </a:lnTo>
                <a:lnTo>
                  <a:pt x="14019" y="677693"/>
                </a:lnTo>
                <a:lnTo>
                  <a:pt x="31004" y="721348"/>
                </a:lnTo>
                <a:lnTo>
                  <a:pt x="53882" y="761773"/>
                </a:lnTo>
                <a:lnTo>
                  <a:pt x="82135" y="798458"/>
                </a:lnTo>
                <a:lnTo>
                  <a:pt x="115244" y="830895"/>
                </a:lnTo>
                <a:lnTo>
                  <a:pt x="152690" y="858576"/>
                </a:lnTo>
                <a:lnTo>
                  <a:pt x="193953" y="880991"/>
                </a:lnTo>
                <a:lnTo>
                  <a:pt x="238515" y="897632"/>
                </a:lnTo>
                <a:lnTo>
                  <a:pt x="285856" y="907989"/>
                </a:lnTo>
                <a:lnTo>
                  <a:pt x="331394" y="911263"/>
                </a:lnTo>
                <a:lnTo>
                  <a:pt x="339521" y="911263"/>
                </a:lnTo>
                <a:lnTo>
                  <a:pt x="385058" y="907989"/>
                </a:lnTo>
                <a:lnTo>
                  <a:pt x="432397" y="897632"/>
                </a:lnTo>
                <a:lnTo>
                  <a:pt x="476955" y="880991"/>
                </a:lnTo>
                <a:lnTo>
                  <a:pt x="518214" y="858576"/>
                </a:lnTo>
                <a:lnTo>
                  <a:pt x="555654" y="830895"/>
                </a:lnTo>
                <a:lnTo>
                  <a:pt x="588758" y="798458"/>
                </a:lnTo>
                <a:lnTo>
                  <a:pt x="617006" y="761773"/>
                </a:lnTo>
                <a:lnTo>
                  <a:pt x="639880" y="721348"/>
                </a:lnTo>
                <a:lnTo>
                  <a:pt x="656860" y="677693"/>
                </a:lnTo>
                <a:lnTo>
                  <a:pt x="666749" y="634299"/>
                </a:lnTo>
                <a:lnTo>
                  <a:pt x="666749" y="491099"/>
                </a:lnTo>
                <a:lnTo>
                  <a:pt x="665824" y="471451"/>
                </a:lnTo>
                <a:lnTo>
                  <a:pt x="629116" y="373659"/>
                </a:lnTo>
                <a:lnTo>
                  <a:pt x="529482" y="234719"/>
                </a:lnTo>
                <a:lnTo>
                  <a:pt x="335457" y="0"/>
                </a:lnTo>
                <a:close/>
              </a:path>
            </a:pathLst>
          </a:custGeom>
          <a:solidFill>
            <a:srgbClr val="42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55138" y="7730997"/>
            <a:ext cx="3104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el"/>
                <a:cs typeface="Arial"/>
              </a:rPr>
              <a:t>Meer</a:t>
            </a:r>
            <a:r>
              <a:rPr sz="3200" spc="35" dirty="0">
                <a:latin typeface="Ariel"/>
                <a:cs typeface="Arial"/>
              </a:rPr>
              <a:t> </a:t>
            </a:r>
            <a:r>
              <a:rPr sz="3200" spc="55" dirty="0" err="1">
                <a:latin typeface="Ariel"/>
                <a:cs typeface="Arial"/>
              </a:rPr>
              <a:t>drinken</a:t>
            </a:r>
            <a:r>
              <a:rPr sz="3200" spc="35" dirty="0">
                <a:latin typeface="Ariel"/>
                <a:cs typeface="Arial"/>
              </a:rPr>
              <a:t> </a:t>
            </a:r>
            <a:r>
              <a:rPr sz="3200" spc="-20" dirty="0" err="1">
                <a:latin typeface="Ariel"/>
                <a:cs typeface="Arial"/>
              </a:rPr>
              <a:t>bij</a:t>
            </a:r>
            <a:r>
              <a:rPr sz="3200" spc="-20" dirty="0">
                <a:latin typeface="Ariel"/>
                <a:cs typeface="Arial"/>
              </a:rPr>
              <a:t>:</a:t>
            </a:r>
            <a:endParaRPr sz="3200" dirty="0">
              <a:latin typeface="Arie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6795" y="7722887"/>
            <a:ext cx="4510984" cy="11250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/>
              <a:buChar char="•"/>
            </a:pPr>
            <a:r>
              <a:rPr lang="en-US" sz="3200" spc="-10" err="1">
                <a:latin typeface="Ariel"/>
                <a:cs typeface="Arial"/>
              </a:rPr>
              <a:t>Braken</a:t>
            </a:r>
            <a:r>
              <a:rPr lang="en-US" sz="3200" spc="-10">
                <a:latin typeface="Ariel"/>
                <a:cs typeface="Arial"/>
              </a:rPr>
              <a:t> </a:t>
            </a:r>
            <a:r>
              <a:rPr lang="en-US" sz="3200" spc="-10" err="1">
                <a:latin typeface="Ariel"/>
                <a:cs typeface="Arial"/>
              </a:rPr>
              <a:t>en</a:t>
            </a:r>
            <a:r>
              <a:rPr lang="en-US" sz="3200" spc="-10">
                <a:latin typeface="Ariel"/>
                <a:cs typeface="Arial"/>
              </a:rPr>
              <a:t> diarree</a:t>
            </a:r>
            <a:endParaRPr lang="en-US" sz="3200" err="1">
              <a:latin typeface="Ariel"/>
              <a:cs typeface="Arial"/>
            </a:endParaRPr>
          </a:p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/>
              <a:buChar char="•"/>
            </a:pPr>
            <a:r>
              <a:rPr lang="en-US" sz="3200" spc="-10">
                <a:latin typeface="Ariel"/>
                <a:cs typeface="Arial"/>
              </a:rPr>
              <a:t>Warm </a:t>
            </a:r>
            <a:r>
              <a:rPr lang="en-US" sz="3200" spc="-10" err="1">
                <a:latin typeface="Ariel"/>
                <a:cs typeface="Arial"/>
              </a:rPr>
              <a:t>weer</a:t>
            </a:r>
            <a:r>
              <a:rPr lang="en-US" sz="3200" spc="-10">
                <a:latin typeface="Ariel"/>
                <a:cs typeface="Arial"/>
              </a:rPr>
              <a:t> of </a:t>
            </a:r>
            <a:r>
              <a:rPr lang="en-US" sz="3200" spc="-10" err="1">
                <a:latin typeface="Ariel"/>
                <a:cs typeface="Arial"/>
              </a:rPr>
              <a:t>koorts</a:t>
            </a:r>
            <a:endParaRPr sz="3200">
              <a:latin typeface="Ariel"/>
              <a:cs typeface="Arial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DC8EB19C-4B42-5B91-C79B-6C5610B730FC}"/>
              </a:ext>
            </a:extLst>
          </p:cNvPr>
          <p:cNvSpPr/>
          <p:nvPr/>
        </p:nvSpPr>
        <p:spPr>
          <a:xfrm>
            <a:off x="15333103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19" name="object 42">
            <a:extLst>
              <a:ext uri="{FF2B5EF4-FFF2-40B4-BE49-F238E27FC236}">
                <a16:creationId xmlns:a16="http://schemas.microsoft.com/office/drawing/2014/main" id="{53C1BF8E-A4C3-0C5B-5AD7-25499BF4957E}"/>
              </a:ext>
            </a:extLst>
          </p:cNvPr>
          <p:cNvGrpSpPr/>
          <p:nvPr/>
        </p:nvGrpSpPr>
        <p:grpSpPr>
          <a:xfrm>
            <a:off x="16665320" y="610107"/>
            <a:ext cx="1188085" cy="1204595"/>
            <a:chOff x="16665320" y="610107"/>
            <a:chExt cx="1188085" cy="1204595"/>
          </a:xfrm>
        </p:grpSpPr>
        <p:sp>
          <p:nvSpPr>
            <p:cNvPr id="20" name="object 43">
              <a:extLst>
                <a:ext uri="{FF2B5EF4-FFF2-40B4-BE49-F238E27FC236}">
                  <a16:creationId xmlns:a16="http://schemas.microsoft.com/office/drawing/2014/main" id="{473D29B4-D315-66E3-0F40-406285049C96}"/>
                </a:ext>
              </a:extLst>
            </p:cNvPr>
            <p:cNvSpPr/>
            <p:nvPr/>
          </p:nvSpPr>
          <p:spPr>
            <a:xfrm>
              <a:off x="16665320" y="610107"/>
              <a:ext cx="1188085" cy="1204595"/>
            </a:xfrm>
            <a:custGeom>
              <a:avLst/>
              <a:gdLst/>
              <a:ahLst/>
              <a:cxnLst/>
              <a:rect l="l" t="t" r="r" b="b"/>
              <a:pathLst>
                <a:path w="1188084" h="1204595">
                  <a:moveTo>
                    <a:pt x="593979" y="0"/>
                  </a:moveTo>
                  <a:lnTo>
                    <a:pt x="550312" y="1628"/>
                  </a:lnTo>
                  <a:lnTo>
                    <a:pt x="506841" y="6513"/>
                  </a:lnTo>
                  <a:lnTo>
                    <a:pt x="463839" y="14631"/>
                  </a:lnTo>
                  <a:lnTo>
                    <a:pt x="421513" y="25933"/>
                  </a:lnTo>
                  <a:lnTo>
                    <a:pt x="380222" y="40353"/>
                  </a:lnTo>
                  <a:lnTo>
                    <a:pt x="340058" y="57819"/>
                  </a:lnTo>
                  <a:lnTo>
                    <a:pt x="301180" y="78236"/>
                  </a:lnTo>
                  <a:lnTo>
                    <a:pt x="264033" y="101498"/>
                  </a:lnTo>
                  <a:lnTo>
                    <a:pt x="228582" y="127465"/>
                  </a:lnTo>
                  <a:lnTo>
                    <a:pt x="195103" y="156008"/>
                  </a:lnTo>
                  <a:lnTo>
                    <a:pt x="163824" y="186977"/>
                  </a:lnTo>
                  <a:lnTo>
                    <a:pt x="134874" y="220192"/>
                  </a:lnTo>
                  <a:lnTo>
                    <a:pt x="108442" y="255468"/>
                  </a:lnTo>
                  <a:lnTo>
                    <a:pt x="84550" y="292631"/>
                  </a:lnTo>
                  <a:lnTo>
                    <a:pt x="63464" y="331476"/>
                  </a:lnTo>
                  <a:lnTo>
                    <a:pt x="45212" y="371779"/>
                  </a:lnTo>
                  <a:lnTo>
                    <a:pt x="30031" y="413336"/>
                  </a:lnTo>
                  <a:lnTo>
                    <a:pt x="17827" y="455918"/>
                  </a:lnTo>
                  <a:lnTo>
                    <a:pt x="8761" y="499299"/>
                  </a:lnTo>
                  <a:lnTo>
                    <a:pt x="2921" y="543229"/>
                  </a:lnTo>
                  <a:lnTo>
                    <a:pt x="188" y="587474"/>
                  </a:lnTo>
                  <a:lnTo>
                    <a:pt x="0" y="602259"/>
                  </a:lnTo>
                  <a:lnTo>
                    <a:pt x="188" y="617042"/>
                  </a:lnTo>
                  <a:lnTo>
                    <a:pt x="2921" y="661289"/>
                  </a:lnTo>
                  <a:lnTo>
                    <a:pt x="8761" y="705212"/>
                  </a:lnTo>
                  <a:lnTo>
                    <a:pt x="17827" y="748587"/>
                  </a:lnTo>
                  <a:lnTo>
                    <a:pt x="30031" y="791174"/>
                  </a:lnTo>
                  <a:lnTo>
                    <a:pt x="45212" y="832726"/>
                  </a:lnTo>
                  <a:lnTo>
                    <a:pt x="63464" y="873029"/>
                  </a:lnTo>
                  <a:lnTo>
                    <a:pt x="84550" y="911875"/>
                  </a:lnTo>
                  <a:lnTo>
                    <a:pt x="108442" y="949043"/>
                  </a:lnTo>
                  <a:lnTo>
                    <a:pt x="134874" y="984326"/>
                  </a:lnTo>
                  <a:lnTo>
                    <a:pt x="163824" y="1017533"/>
                  </a:lnTo>
                  <a:lnTo>
                    <a:pt x="195103" y="1048497"/>
                  </a:lnTo>
                  <a:lnTo>
                    <a:pt x="228582" y="1077047"/>
                  </a:lnTo>
                  <a:lnTo>
                    <a:pt x="264033" y="1103007"/>
                  </a:lnTo>
                  <a:lnTo>
                    <a:pt x="301180" y="1126269"/>
                  </a:lnTo>
                  <a:lnTo>
                    <a:pt x="340058" y="1146687"/>
                  </a:lnTo>
                  <a:lnTo>
                    <a:pt x="380222" y="1164160"/>
                  </a:lnTo>
                  <a:lnTo>
                    <a:pt x="421513" y="1178572"/>
                  </a:lnTo>
                  <a:lnTo>
                    <a:pt x="463839" y="1189875"/>
                  </a:lnTo>
                  <a:lnTo>
                    <a:pt x="506841" y="1197992"/>
                  </a:lnTo>
                  <a:lnTo>
                    <a:pt x="550312" y="1202879"/>
                  </a:lnTo>
                  <a:lnTo>
                    <a:pt x="593979" y="1204518"/>
                  </a:lnTo>
                  <a:lnTo>
                    <a:pt x="608550" y="1204335"/>
                  </a:lnTo>
                  <a:lnTo>
                    <a:pt x="652145" y="1201610"/>
                  </a:lnTo>
                  <a:lnTo>
                    <a:pt x="695489" y="1195643"/>
                  </a:lnTo>
                  <a:lnTo>
                    <a:pt x="738314" y="1186464"/>
                  </a:lnTo>
                  <a:lnTo>
                    <a:pt x="780303" y="1174113"/>
                  </a:lnTo>
                  <a:lnTo>
                    <a:pt x="821309" y="1158671"/>
                  </a:lnTo>
                  <a:lnTo>
                    <a:pt x="861010" y="1140207"/>
                  </a:lnTo>
                  <a:lnTo>
                    <a:pt x="899350" y="1118827"/>
                  </a:lnTo>
                  <a:lnTo>
                    <a:pt x="935980" y="1094649"/>
                  </a:lnTo>
                  <a:lnTo>
                    <a:pt x="970788" y="1067803"/>
                  </a:lnTo>
                  <a:lnTo>
                    <a:pt x="1003542" y="1038440"/>
                  </a:lnTo>
                  <a:lnTo>
                    <a:pt x="1034049" y="1006706"/>
                  </a:lnTo>
                  <a:lnTo>
                    <a:pt x="1062180" y="972779"/>
                  </a:lnTo>
                  <a:lnTo>
                    <a:pt x="1087755" y="936853"/>
                  </a:lnTo>
                  <a:lnTo>
                    <a:pt x="1110722" y="899109"/>
                  </a:lnTo>
                  <a:lnTo>
                    <a:pt x="1130903" y="859750"/>
                  </a:lnTo>
                  <a:lnTo>
                    <a:pt x="1148123" y="818998"/>
                  </a:lnTo>
                  <a:lnTo>
                    <a:pt x="1162304" y="777074"/>
                  </a:lnTo>
                  <a:lnTo>
                    <a:pt x="1173501" y="734210"/>
                  </a:lnTo>
                  <a:lnTo>
                    <a:pt x="1181496" y="690622"/>
                  </a:lnTo>
                  <a:lnTo>
                    <a:pt x="1186297" y="646556"/>
                  </a:lnTo>
                  <a:lnTo>
                    <a:pt x="1187958" y="602259"/>
                  </a:lnTo>
                  <a:lnTo>
                    <a:pt x="1187769" y="587474"/>
                  </a:lnTo>
                  <a:lnTo>
                    <a:pt x="1185037" y="543229"/>
                  </a:lnTo>
                  <a:lnTo>
                    <a:pt x="1179197" y="499299"/>
                  </a:lnTo>
                  <a:lnTo>
                    <a:pt x="1170130" y="455918"/>
                  </a:lnTo>
                  <a:lnTo>
                    <a:pt x="1157926" y="413336"/>
                  </a:lnTo>
                  <a:lnTo>
                    <a:pt x="1142746" y="371779"/>
                  </a:lnTo>
                  <a:lnTo>
                    <a:pt x="1124493" y="331476"/>
                  </a:lnTo>
                  <a:lnTo>
                    <a:pt x="1103407" y="292631"/>
                  </a:lnTo>
                  <a:lnTo>
                    <a:pt x="1079515" y="255468"/>
                  </a:lnTo>
                  <a:lnTo>
                    <a:pt x="1053084" y="220192"/>
                  </a:lnTo>
                  <a:lnTo>
                    <a:pt x="1024133" y="186977"/>
                  </a:lnTo>
                  <a:lnTo>
                    <a:pt x="992854" y="156008"/>
                  </a:lnTo>
                  <a:lnTo>
                    <a:pt x="959375" y="127465"/>
                  </a:lnTo>
                  <a:lnTo>
                    <a:pt x="923925" y="101498"/>
                  </a:lnTo>
                  <a:lnTo>
                    <a:pt x="886777" y="78236"/>
                  </a:lnTo>
                  <a:lnTo>
                    <a:pt x="847899" y="57819"/>
                  </a:lnTo>
                  <a:lnTo>
                    <a:pt x="807735" y="40353"/>
                  </a:lnTo>
                  <a:lnTo>
                    <a:pt x="766445" y="25933"/>
                  </a:lnTo>
                  <a:lnTo>
                    <a:pt x="724118" y="14631"/>
                  </a:lnTo>
                  <a:lnTo>
                    <a:pt x="681116" y="6513"/>
                  </a:lnTo>
                  <a:lnTo>
                    <a:pt x="637645" y="1628"/>
                  </a:lnTo>
                  <a:lnTo>
                    <a:pt x="593979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4">
              <a:extLst>
                <a:ext uri="{FF2B5EF4-FFF2-40B4-BE49-F238E27FC236}">
                  <a16:creationId xmlns:a16="http://schemas.microsoft.com/office/drawing/2014/main" id="{2C51039D-73B0-BC67-894F-3C6D02CD3BEC}"/>
                </a:ext>
              </a:extLst>
            </p:cNvPr>
            <p:cNvSpPr/>
            <p:nvPr/>
          </p:nvSpPr>
          <p:spPr>
            <a:xfrm>
              <a:off x="16921226" y="884884"/>
              <a:ext cx="675640" cy="670560"/>
            </a:xfrm>
            <a:custGeom>
              <a:avLst/>
              <a:gdLst/>
              <a:ahLst/>
              <a:cxnLst/>
              <a:rect l="l" t="t" r="r" b="b"/>
              <a:pathLst>
                <a:path w="675640" h="670560">
                  <a:moveTo>
                    <a:pt x="344043" y="613410"/>
                  </a:moveTo>
                  <a:lnTo>
                    <a:pt x="331343" y="613410"/>
                  </a:lnTo>
                  <a:lnTo>
                    <a:pt x="331767" y="627380"/>
                  </a:lnTo>
                  <a:lnTo>
                    <a:pt x="331942" y="640080"/>
                  </a:lnTo>
                  <a:lnTo>
                    <a:pt x="332232" y="670560"/>
                  </a:lnTo>
                  <a:lnTo>
                    <a:pt x="343408" y="670560"/>
                  </a:lnTo>
                  <a:lnTo>
                    <a:pt x="343630" y="642620"/>
                  </a:lnTo>
                  <a:lnTo>
                    <a:pt x="343800" y="627380"/>
                  </a:lnTo>
                  <a:lnTo>
                    <a:pt x="344043" y="613410"/>
                  </a:lnTo>
                  <a:close/>
                </a:path>
                <a:path w="675640" h="670560">
                  <a:moveTo>
                    <a:pt x="248412" y="171450"/>
                  </a:moveTo>
                  <a:lnTo>
                    <a:pt x="242552" y="171450"/>
                  </a:lnTo>
                  <a:lnTo>
                    <a:pt x="236013" y="175260"/>
                  </a:lnTo>
                  <a:lnTo>
                    <a:pt x="228498" y="180340"/>
                  </a:lnTo>
                  <a:lnTo>
                    <a:pt x="219710" y="185420"/>
                  </a:lnTo>
                  <a:lnTo>
                    <a:pt x="184151" y="208280"/>
                  </a:lnTo>
                  <a:lnTo>
                    <a:pt x="168338" y="247650"/>
                  </a:lnTo>
                  <a:lnTo>
                    <a:pt x="171759" y="262890"/>
                  </a:lnTo>
                  <a:lnTo>
                    <a:pt x="201453" y="293370"/>
                  </a:lnTo>
                  <a:lnTo>
                    <a:pt x="266192" y="313690"/>
                  </a:lnTo>
                  <a:lnTo>
                    <a:pt x="302895" y="322580"/>
                  </a:lnTo>
                  <a:lnTo>
                    <a:pt x="297372" y="327660"/>
                  </a:lnTo>
                  <a:lnTo>
                    <a:pt x="271658" y="358140"/>
                  </a:lnTo>
                  <a:lnTo>
                    <a:pt x="261796" y="394970"/>
                  </a:lnTo>
                  <a:lnTo>
                    <a:pt x="262890" y="414020"/>
                  </a:lnTo>
                  <a:lnTo>
                    <a:pt x="269755" y="430530"/>
                  </a:lnTo>
                  <a:lnTo>
                    <a:pt x="281146" y="443230"/>
                  </a:lnTo>
                  <a:lnTo>
                    <a:pt x="295251" y="454660"/>
                  </a:lnTo>
                  <a:lnTo>
                    <a:pt x="310261" y="463550"/>
                  </a:lnTo>
                  <a:lnTo>
                    <a:pt x="299335" y="471170"/>
                  </a:lnTo>
                  <a:lnTo>
                    <a:pt x="289052" y="480060"/>
                  </a:lnTo>
                  <a:lnTo>
                    <a:pt x="280007" y="490220"/>
                  </a:lnTo>
                  <a:lnTo>
                    <a:pt x="272796" y="501650"/>
                  </a:lnTo>
                  <a:lnTo>
                    <a:pt x="265761" y="533400"/>
                  </a:lnTo>
                  <a:lnTo>
                    <a:pt x="275859" y="557530"/>
                  </a:lnTo>
                  <a:lnTo>
                    <a:pt x="297888" y="579120"/>
                  </a:lnTo>
                  <a:lnTo>
                    <a:pt x="326644" y="599440"/>
                  </a:lnTo>
                  <a:lnTo>
                    <a:pt x="316148" y="613410"/>
                  </a:lnTo>
                  <a:lnTo>
                    <a:pt x="306879" y="631190"/>
                  </a:lnTo>
                  <a:lnTo>
                    <a:pt x="302158" y="647700"/>
                  </a:lnTo>
                  <a:lnTo>
                    <a:pt x="305308" y="662940"/>
                  </a:lnTo>
                  <a:lnTo>
                    <a:pt x="307875" y="651510"/>
                  </a:lnTo>
                  <a:lnTo>
                    <a:pt x="310610" y="640080"/>
                  </a:lnTo>
                  <a:lnTo>
                    <a:pt x="317202" y="628650"/>
                  </a:lnTo>
                  <a:lnTo>
                    <a:pt x="331343" y="613410"/>
                  </a:lnTo>
                  <a:lnTo>
                    <a:pt x="358807" y="613410"/>
                  </a:lnTo>
                  <a:lnTo>
                    <a:pt x="357161" y="610870"/>
                  </a:lnTo>
                  <a:lnTo>
                    <a:pt x="348742" y="599440"/>
                  </a:lnTo>
                  <a:lnTo>
                    <a:pt x="373630" y="581660"/>
                  </a:lnTo>
                  <a:lnTo>
                    <a:pt x="331216" y="581660"/>
                  </a:lnTo>
                  <a:lnTo>
                    <a:pt x="301301" y="554990"/>
                  </a:lnTo>
                  <a:lnTo>
                    <a:pt x="287734" y="529590"/>
                  </a:lnTo>
                  <a:lnTo>
                    <a:pt x="289085" y="521970"/>
                  </a:lnTo>
                  <a:lnTo>
                    <a:pt x="318512" y="488950"/>
                  </a:lnTo>
                  <a:lnTo>
                    <a:pt x="329184" y="482600"/>
                  </a:lnTo>
                  <a:lnTo>
                    <a:pt x="388208" y="482600"/>
                  </a:lnTo>
                  <a:lnTo>
                    <a:pt x="378765" y="473710"/>
                  </a:lnTo>
                  <a:lnTo>
                    <a:pt x="365506" y="463550"/>
                  </a:lnTo>
                  <a:lnTo>
                    <a:pt x="391398" y="445770"/>
                  </a:lnTo>
                  <a:lnTo>
                    <a:pt x="393580" y="443230"/>
                  </a:lnTo>
                  <a:lnTo>
                    <a:pt x="329184" y="443230"/>
                  </a:lnTo>
                  <a:lnTo>
                    <a:pt x="318127" y="436880"/>
                  </a:lnTo>
                  <a:lnTo>
                    <a:pt x="307308" y="429260"/>
                  </a:lnTo>
                  <a:lnTo>
                    <a:pt x="297965" y="421640"/>
                  </a:lnTo>
                  <a:lnTo>
                    <a:pt x="291338" y="410210"/>
                  </a:lnTo>
                  <a:lnTo>
                    <a:pt x="290673" y="388620"/>
                  </a:lnTo>
                  <a:lnTo>
                    <a:pt x="297545" y="369570"/>
                  </a:lnTo>
                  <a:lnTo>
                    <a:pt x="310393" y="351790"/>
                  </a:lnTo>
                  <a:lnTo>
                    <a:pt x="327660" y="340360"/>
                  </a:lnTo>
                  <a:lnTo>
                    <a:pt x="347956" y="340360"/>
                  </a:lnTo>
                  <a:lnTo>
                    <a:pt x="347980" y="339090"/>
                  </a:lnTo>
                  <a:lnTo>
                    <a:pt x="389934" y="339090"/>
                  </a:lnTo>
                  <a:lnTo>
                    <a:pt x="384629" y="332740"/>
                  </a:lnTo>
                  <a:lnTo>
                    <a:pt x="372745" y="322580"/>
                  </a:lnTo>
                  <a:lnTo>
                    <a:pt x="426878" y="309880"/>
                  </a:lnTo>
                  <a:lnTo>
                    <a:pt x="453505" y="302260"/>
                  </a:lnTo>
                  <a:lnTo>
                    <a:pt x="459152" y="299720"/>
                  </a:lnTo>
                  <a:lnTo>
                    <a:pt x="326898" y="299720"/>
                  </a:lnTo>
                  <a:lnTo>
                    <a:pt x="285567" y="285750"/>
                  </a:lnTo>
                  <a:lnTo>
                    <a:pt x="245141" y="275590"/>
                  </a:lnTo>
                  <a:lnTo>
                    <a:pt x="212669" y="264160"/>
                  </a:lnTo>
                  <a:lnTo>
                    <a:pt x="195199" y="251460"/>
                  </a:lnTo>
                  <a:lnTo>
                    <a:pt x="195210" y="240030"/>
                  </a:lnTo>
                  <a:lnTo>
                    <a:pt x="200247" y="229870"/>
                  </a:lnTo>
                  <a:lnTo>
                    <a:pt x="208664" y="222250"/>
                  </a:lnTo>
                  <a:lnTo>
                    <a:pt x="218821" y="217170"/>
                  </a:lnTo>
                  <a:lnTo>
                    <a:pt x="242458" y="214630"/>
                  </a:lnTo>
                  <a:lnTo>
                    <a:pt x="254379" y="214630"/>
                  </a:lnTo>
                  <a:lnTo>
                    <a:pt x="266192" y="213360"/>
                  </a:lnTo>
                  <a:lnTo>
                    <a:pt x="277044" y="210820"/>
                  </a:lnTo>
                  <a:lnTo>
                    <a:pt x="285956" y="205740"/>
                  </a:lnTo>
                  <a:lnTo>
                    <a:pt x="294606" y="200660"/>
                  </a:lnTo>
                  <a:lnTo>
                    <a:pt x="298857" y="196850"/>
                  </a:lnTo>
                  <a:lnTo>
                    <a:pt x="237109" y="196850"/>
                  </a:lnTo>
                  <a:lnTo>
                    <a:pt x="237109" y="177800"/>
                  </a:lnTo>
                  <a:lnTo>
                    <a:pt x="265778" y="177800"/>
                  </a:lnTo>
                  <a:lnTo>
                    <a:pt x="248412" y="171450"/>
                  </a:lnTo>
                  <a:close/>
                </a:path>
                <a:path w="675640" h="670560">
                  <a:moveTo>
                    <a:pt x="358807" y="613410"/>
                  </a:moveTo>
                  <a:lnTo>
                    <a:pt x="344043" y="613410"/>
                  </a:lnTo>
                  <a:lnTo>
                    <a:pt x="358671" y="629920"/>
                  </a:lnTo>
                  <a:lnTo>
                    <a:pt x="365156" y="641350"/>
                  </a:lnTo>
                  <a:lnTo>
                    <a:pt x="367688" y="650240"/>
                  </a:lnTo>
                  <a:lnTo>
                    <a:pt x="370459" y="662940"/>
                  </a:lnTo>
                  <a:lnTo>
                    <a:pt x="372364" y="657860"/>
                  </a:lnTo>
                  <a:lnTo>
                    <a:pt x="374523" y="652780"/>
                  </a:lnTo>
                  <a:lnTo>
                    <a:pt x="373253" y="647700"/>
                  </a:lnTo>
                  <a:lnTo>
                    <a:pt x="370191" y="633730"/>
                  </a:lnTo>
                  <a:lnTo>
                    <a:pt x="364569" y="622300"/>
                  </a:lnTo>
                  <a:lnTo>
                    <a:pt x="358807" y="613410"/>
                  </a:lnTo>
                  <a:close/>
                </a:path>
                <a:path w="675640" h="670560">
                  <a:moveTo>
                    <a:pt x="346075" y="482600"/>
                  </a:moveTo>
                  <a:lnTo>
                    <a:pt x="329184" y="482600"/>
                  </a:lnTo>
                  <a:lnTo>
                    <a:pt x="330108" y="506730"/>
                  </a:lnTo>
                  <a:lnTo>
                    <a:pt x="330485" y="532130"/>
                  </a:lnTo>
                  <a:lnTo>
                    <a:pt x="330744" y="557530"/>
                  </a:lnTo>
                  <a:lnTo>
                    <a:pt x="331216" y="581660"/>
                  </a:lnTo>
                  <a:lnTo>
                    <a:pt x="344424" y="581660"/>
                  </a:lnTo>
                  <a:lnTo>
                    <a:pt x="344857" y="554990"/>
                  </a:lnTo>
                  <a:lnTo>
                    <a:pt x="345531" y="506730"/>
                  </a:lnTo>
                  <a:lnTo>
                    <a:pt x="346075" y="482600"/>
                  </a:lnTo>
                  <a:close/>
                </a:path>
                <a:path w="675640" h="670560">
                  <a:moveTo>
                    <a:pt x="388208" y="482600"/>
                  </a:moveTo>
                  <a:lnTo>
                    <a:pt x="346075" y="482600"/>
                  </a:lnTo>
                  <a:lnTo>
                    <a:pt x="357655" y="488950"/>
                  </a:lnTo>
                  <a:lnTo>
                    <a:pt x="368808" y="497840"/>
                  </a:lnTo>
                  <a:lnTo>
                    <a:pt x="378436" y="506730"/>
                  </a:lnTo>
                  <a:lnTo>
                    <a:pt x="385445" y="518160"/>
                  </a:lnTo>
                  <a:lnTo>
                    <a:pt x="387822" y="533400"/>
                  </a:lnTo>
                  <a:lnTo>
                    <a:pt x="382651" y="544830"/>
                  </a:lnTo>
                  <a:lnTo>
                    <a:pt x="368621" y="560070"/>
                  </a:lnTo>
                  <a:lnTo>
                    <a:pt x="344424" y="581660"/>
                  </a:lnTo>
                  <a:lnTo>
                    <a:pt x="373630" y="581660"/>
                  </a:lnTo>
                  <a:lnTo>
                    <a:pt x="375408" y="580390"/>
                  </a:lnTo>
                  <a:lnTo>
                    <a:pt x="396525" y="561340"/>
                  </a:lnTo>
                  <a:lnTo>
                    <a:pt x="408356" y="539750"/>
                  </a:lnTo>
                  <a:lnTo>
                    <a:pt x="407162" y="513080"/>
                  </a:lnTo>
                  <a:lnTo>
                    <a:pt x="400760" y="497840"/>
                  </a:lnTo>
                  <a:lnTo>
                    <a:pt x="390906" y="485140"/>
                  </a:lnTo>
                  <a:lnTo>
                    <a:pt x="388208" y="482600"/>
                  </a:lnTo>
                  <a:close/>
                </a:path>
                <a:path w="675640" h="670560">
                  <a:moveTo>
                    <a:pt x="347956" y="340360"/>
                  </a:moveTo>
                  <a:lnTo>
                    <a:pt x="327660" y="340360"/>
                  </a:lnTo>
                  <a:lnTo>
                    <a:pt x="328573" y="394970"/>
                  </a:lnTo>
                  <a:lnTo>
                    <a:pt x="328910" y="417830"/>
                  </a:lnTo>
                  <a:lnTo>
                    <a:pt x="329184" y="443230"/>
                  </a:lnTo>
                  <a:lnTo>
                    <a:pt x="346329" y="443230"/>
                  </a:lnTo>
                  <a:lnTo>
                    <a:pt x="347489" y="365760"/>
                  </a:lnTo>
                  <a:lnTo>
                    <a:pt x="347956" y="340360"/>
                  </a:lnTo>
                  <a:close/>
                </a:path>
                <a:path w="675640" h="670560">
                  <a:moveTo>
                    <a:pt x="389934" y="339090"/>
                  </a:moveTo>
                  <a:lnTo>
                    <a:pt x="347980" y="339090"/>
                  </a:lnTo>
                  <a:lnTo>
                    <a:pt x="364789" y="351790"/>
                  </a:lnTo>
                  <a:lnTo>
                    <a:pt x="377491" y="368300"/>
                  </a:lnTo>
                  <a:lnTo>
                    <a:pt x="384645" y="387350"/>
                  </a:lnTo>
                  <a:lnTo>
                    <a:pt x="384810" y="407670"/>
                  </a:lnTo>
                  <a:lnTo>
                    <a:pt x="378618" y="420370"/>
                  </a:lnTo>
                  <a:lnTo>
                    <a:pt x="369093" y="429260"/>
                  </a:lnTo>
                  <a:lnTo>
                    <a:pt x="357806" y="436880"/>
                  </a:lnTo>
                  <a:lnTo>
                    <a:pt x="346329" y="443230"/>
                  </a:lnTo>
                  <a:lnTo>
                    <a:pt x="393580" y="443230"/>
                  </a:lnTo>
                  <a:lnTo>
                    <a:pt x="407765" y="426720"/>
                  </a:lnTo>
                  <a:lnTo>
                    <a:pt x="414083" y="402590"/>
                  </a:lnTo>
                  <a:lnTo>
                    <a:pt x="409829" y="373380"/>
                  </a:lnTo>
                  <a:lnTo>
                    <a:pt x="403873" y="358140"/>
                  </a:lnTo>
                  <a:lnTo>
                    <a:pt x="395239" y="345440"/>
                  </a:lnTo>
                  <a:lnTo>
                    <a:pt x="389934" y="339090"/>
                  </a:lnTo>
                  <a:close/>
                </a:path>
                <a:path w="675640" h="670560">
                  <a:moveTo>
                    <a:pt x="350901" y="119380"/>
                  </a:moveTo>
                  <a:lnTo>
                    <a:pt x="324485" y="119380"/>
                  </a:lnTo>
                  <a:lnTo>
                    <a:pt x="326431" y="251460"/>
                  </a:lnTo>
                  <a:lnTo>
                    <a:pt x="326898" y="299720"/>
                  </a:lnTo>
                  <a:lnTo>
                    <a:pt x="459152" y="299720"/>
                  </a:lnTo>
                  <a:lnTo>
                    <a:pt x="461975" y="298450"/>
                  </a:lnTo>
                  <a:lnTo>
                    <a:pt x="348742" y="298450"/>
                  </a:lnTo>
                  <a:lnTo>
                    <a:pt x="349011" y="262890"/>
                  </a:lnTo>
                  <a:lnTo>
                    <a:pt x="349116" y="251460"/>
                  </a:lnTo>
                  <a:lnTo>
                    <a:pt x="350420" y="165100"/>
                  </a:lnTo>
                  <a:lnTo>
                    <a:pt x="350901" y="119380"/>
                  </a:lnTo>
                  <a:close/>
                </a:path>
                <a:path w="675640" h="670560">
                  <a:moveTo>
                    <a:pt x="432181" y="171450"/>
                  </a:moveTo>
                  <a:lnTo>
                    <a:pt x="420417" y="173990"/>
                  </a:lnTo>
                  <a:lnTo>
                    <a:pt x="413517" y="177800"/>
                  </a:lnTo>
                  <a:lnTo>
                    <a:pt x="404749" y="180340"/>
                  </a:lnTo>
                  <a:lnTo>
                    <a:pt x="390876" y="181610"/>
                  </a:lnTo>
                  <a:lnTo>
                    <a:pt x="378158" y="184150"/>
                  </a:lnTo>
                  <a:lnTo>
                    <a:pt x="370512" y="187960"/>
                  </a:lnTo>
                  <a:lnTo>
                    <a:pt x="371856" y="193040"/>
                  </a:lnTo>
                  <a:lnTo>
                    <a:pt x="413178" y="213360"/>
                  </a:lnTo>
                  <a:lnTo>
                    <a:pt x="426370" y="214630"/>
                  </a:lnTo>
                  <a:lnTo>
                    <a:pt x="439610" y="214630"/>
                  </a:lnTo>
                  <a:lnTo>
                    <a:pt x="452755" y="215900"/>
                  </a:lnTo>
                  <a:lnTo>
                    <a:pt x="463873" y="219710"/>
                  </a:lnTo>
                  <a:lnTo>
                    <a:pt x="473313" y="227330"/>
                  </a:lnTo>
                  <a:lnTo>
                    <a:pt x="479490" y="237490"/>
                  </a:lnTo>
                  <a:lnTo>
                    <a:pt x="480822" y="248920"/>
                  </a:lnTo>
                  <a:lnTo>
                    <a:pt x="465845" y="262890"/>
                  </a:lnTo>
                  <a:lnTo>
                    <a:pt x="433974" y="274320"/>
                  </a:lnTo>
                  <a:lnTo>
                    <a:pt x="392507" y="284480"/>
                  </a:lnTo>
                  <a:lnTo>
                    <a:pt x="348742" y="298450"/>
                  </a:lnTo>
                  <a:lnTo>
                    <a:pt x="461975" y="298450"/>
                  </a:lnTo>
                  <a:lnTo>
                    <a:pt x="478917" y="290830"/>
                  </a:lnTo>
                  <a:lnTo>
                    <a:pt x="498391" y="273050"/>
                  </a:lnTo>
                  <a:lnTo>
                    <a:pt x="507555" y="246380"/>
                  </a:lnTo>
                  <a:lnTo>
                    <a:pt x="497097" y="214630"/>
                  </a:lnTo>
                  <a:lnTo>
                    <a:pt x="471408" y="195580"/>
                  </a:lnTo>
                  <a:lnTo>
                    <a:pt x="417195" y="195580"/>
                  </a:lnTo>
                  <a:lnTo>
                    <a:pt x="417068" y="180340"/>
                  </a:lnTo>
                  <a:lnTo>
                    <a:pt x="448263" y="180340"/>
                  </a:lnTo>
                  <a:lnTo>
                    <a:pt x="445182" y="177800"/>
                  </a:lnTo>
                  <a:lnTo>
                    <a:pt x="438902" y="173990"/>
                  </a:lnTo>
                  <a:lnTo>
                    <a:pt x="432181" y="171450"/>
                  </a:lnTo>
                  <a:close/>
                </a:path>
                <a:path w="675640" h="670560">
                  <a:moveTo>
                    <a:pt x="265778" y="177800"/>
                  </a:moveTo>
                  <a:lnTo>
                    <a:pt x="251460" y="177800"/>
                  </a:lnTo>
                  <a:lnTo>
                    <a:pt x="251460" y="196850"/>
                  </a:lnTo>
                  <a:lnTo>
                    <a:pt x="298857" y="196850"/>
                  </a:lnTo>
                  <a:lnTo>
                    <a:pt x="305943" y="190500"/>
                  </a:lnTo>
                  <a:lnTo>
                    <a:pt x="305689" y="189230"/>
                  </a:lnTo>
                  <a:lnTo>
                    <a:pt x="304292" y="187960"/>
                  </a:lnTo>
                  <a:lnTo>
                    <a:pt x="291310" y="182880"/>
                  </a:lnTo>
                  <a:lnTo>
                    <a:pt x="281590" y="181610"/>
                  </a:lnTo>
                  <a:lnTo>
                    <a:pt x="269251" y="179070"/>
                  </a:lnTo>
                  <a:lnTo>
                    <a:pt x="265778" y="177800"/>
                  </a:lnTo>
                  <a:close/>
                </a:path>
                <a:path w="675640" h="670560">
                  <a:moveTo>
                    <a:pt x="448263" y="180340"/>
                  </a:moveTo>
                  <a:lnTo>
                    <a:pt x="436245" y="180340"/>
                  </a:lnTo>
                  <a:lnTo>
                    <a:pt x="436245" y="195580"/>
                  </a:lnTo>
                  <a:lnTo>
                    <a:pt x="471408" y="195580"/>
                  </a:lnTo>
                  <a:lnTo>
                    <a:pt x="457708" y="185420"/>
                  </a:lnTo>
                  <a:lnTo>
                    <a:pt x="451344" y="182880"/>
                  </a:lnTo>
                  <a:lnTo>
                    <a:pt x="448263" y="180340"/>
                  </a:lnTo>
                  <a:close/>
                </a:path>
                <a:path w="675640" h="670560">
                  <a:moveTo>
                    <a:pt x="111587" y="146050"/>
                  </a:moveTo>
                  <a:lnTo>
                    <a:pt x="67310" y="146050"/>
                  </a:lnTo>
                  <a:lnTo>
                    <a:pt x="71108" y="149860"/>
                  </a:lnTo>
                  <a:lnTo>
                    <a:pt x="76263" y="153670"/>
                  </a:lnTo>
                  <a:lnTo>
                    <a:pt x="89134" y="152400"/>
                  </a:lnTo>
                  <a:lnTo>
                    <a:pt x="111587" y="146050"/>
                  </a:lnTo>
                  <a:close/>
                </a:path>
                <a:path w="675640" h="670560">
                  <a:moveTo>
                    <a:pt x="670079" y="144780"/>
                  </a:moveTo>
                  <a:lnTo>
                    <a:pt x="559308" y="144780"/>
                  </a:lnTo>
                  <a:lnTo>
                    <a:pt x="584842" y="152400"/>
                  </a:lnTo>
                  <a:lnTo>
                    <a:pt x="598233" y="153670"/>
                  </a:lnTo>
                  <a:lnTo>
                    <a:pt x="604385" y="149860"/>
                  </a:lnTo>
                  <a:lnTo>
                    <a:pt x="608203" y="146050"/>
                  </a:lnTo>
                  <a:lnTo>
                    <a:pt x="664519" y="146050"/>
                  </a:lnTo>
                  <a:lnTo>
                    <a:pt x="670079" y="144780"/>
                  </a:lnTo>
                  <a:close/>
                </a:path>
                <a:path w="675640" h="670560">
                  <a:moveTo>
                    <a:pt x="150114" y="144780"/>
                  </a:moveTo>
                  <a:lnTo>
                    <a:pt x="116078" y="144780"/>
                  </a:lnTo>
                  <a:lnTo>
                    <a:pt x="123914" y="148590"/>
                  </a:lnTo>
                  <a:lnTo>
                    <a:pt x="132572" y="149860"/>
                  </a:lnTo>
                  <a:lnTo>
                    <a:pt x="150114" y="144780"/>
                  </a:lnTo>
                  <a:close/>
                </a:path>
                <a:path w="675640" h="670560">
                  <a:moveTo>
                    <a:pt x="226714" y="46990"/>
                  </a:moveTo>
                  <a:lnTo>
                    <a:pt x="219710" y="46990"/>
                  </a:lnTo>
                  <a:lnTo>
                    <a:pt x="188698" y="60960"/>
                  </a:lnTo>
                  <a:lnTo>
                    <a:pt x="150780" y="83820"/>
                  </a:lnTo>
                  <a:lnTo>
                    <a:pt x="107195" y="109220"/>
                  </a:lnTo>
                  <a:lnTo>
                    <a:pt x="59182" y="129540"/>
                  </a:lnTo>
                  <a:lnTo>
                    <a:pt x="44559" y="133350"/>
                  </a:lnTo>
                  <a:lnTo>
                    <a:pt x="29638" y="135890"/>
                  </a:lnTo>
                  <a:lnTo>
                    <a:pt x="14694" y="13716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16410" y="147320"/>
                  </a:lnTo>
                  <a:lnTo>
                    <a:pt x="33369" y="148590"/>
                  </a:lnTo>
                  <a:lnTo>
                    <a:pt x="50470" y="148590"/>
                  </a:lnTo>
                  <a:lnTo>
                    <a:pt x="67310" y="146050"/>
                  </a:lnTo>
                  <a:lnTo>
                    <a:pt x="111587" y="146050"/>
                  </a:lnTo>
                  <a:lnTo>
                    <a:pt x="116078" y="144780"/>
                  </a:lnTo>
                  <a:lnTo>
                    <a:pt x="150114" y="144780"/>
                  </a:lnTo>
                  <a:lnTo>
                    <a:pt x="156083" y="142240"/>
                  </a:lnTo>
                  <a:lnTo>
                    <a:pt x="227838" y="142240"/>
                  </a:lnTo>
                  <a:lnTo>
                    <a:pt x="235204" y="139700"/>
                  </a:lnTo>
                  <a:lnTo>
                    <a:pt x="265345" y="139700"/>
                  </a:lnTo>
                  <a:lnTo>
                    <a:pt x="269494" y="137160"/>
                  </a:lnTo>
                  <a:lnTo>
                    <a:pt x="276352" y="134620"/>
                  </a:lnTo>
                  <a:lnTo>
                    <a:pt x="296192" y="134620"/>
                  </a:lnTo>
                  <a:lnTo>
                    <a:pt x="303837" y="132080"/>
                  </a:lnTo>
                  <a:lnTo>
                    <a:pt x="324485" y="119380"/>
                  </a:lnTo>
                  <a:lnTo>
                    <a:pt x="593545" y="119380"/>
                  </a:lnTo>
                  <a:lnTo>
                    <a:pt x="563288" y="106680"/>
                  </a:lnTo>
                  <a:lnTo>
                    <a:pt x="535908" y="90170"/>
                  </a:lnTo>
                  <a:lnTo>
                    <a:pt x="324104" y="90170"/>
                  </a:lnTo>
                  <a:lnTo>
                    <a:pt x="303010" y="85090"/>
                  </a:lnTo>
                  <a:lnTo>
                    <a:pt x="262632" y="69850"/>
                  </a:lnTo>
                  <a:lnTo>
                    <a:pt x="232791" y="49530"/>
                  </a:lnTo>
                  <a:lnTo>
                    <a:pt x="226714" y="46990"/>
                  </a:lnTo>
                  <a:close/>
                </a:path>
                <a:path w="675640" h="670560">
                  <a:moveTo>
                    <a:pt x="227838" y="142240"/>
                  </a:moveTo>
                  <a:lnTo>
                    <a:pt x="156083" y="142240"/>
                  </a:lnTo>
                  <a:lnTo>
                    <a:pt x="162052" y="146050"/>
                  </a:lnTo>
                  <a:lnTo>
                    <a:pt x="167894" y="146050"/>
                  </a:lnTo>
                  <a:lnTo>
                    <a:pt x="175895" y="148590"/>
                  </a:lnTo>
                  <a:lnTo>
                    <a:pt x="183896" y="144780"/>
                  </a:lnTo>
                  <a:lnTo>
                    <a:pt x="223181" y="144780"/>
                  </a:lnTo>
                  <a:lnTo>
                    <a:pt x="227838" y="142240"/>
                  </a:lnTo>
                  <a:close/>
                </a:path>
                <a:path w="675640" h="670560">
                  <a:moveTo>
                    <a:pt x="515450" y="144780"/>
                  </a:moveTo>
                  <a:lnTo>
                    <a:pt x="491871" y="144780"/>
                  </a:lnTo>
                  <a:lnTo>
                    <a:pt x="499745" y="148590"/>
                  </a:lnTo>
                  <a:lnTo>
                    <a:pt x="507746" y="146050"/>
                  </a:lnTo>
                  <a:lnTo>
                    <a:pt x="513461" y="146050"/>
                  </a:lnTo>
                  <a:lnTo>
                    <a:pt x="515450" y="144780"/>
                  </a:lnTo>
                  <a:close/>
                </a:path>
                <a:path w="675640" h="670560">
                  <a:moveTo>
                    <a:pt x="675640" y="142240"/>
                  </a:moveTo>
                  <a:lnTo>
                    <a:pt x="519430" y="142240"/>
                  </a:lnTo>
                  <a:lnTo>
                    <a:pt x="525399" y="144780"/>
                  </a:lnTo>
                  <a:lnTo>
                    <a:pt x="534019" y="147320"/>
                  </a:lnTo>
                  <a:lnTo>
                    <a:pt x="542925" y="148590"/>
                  </a:lnTo>
                  <a:lnTo>
                    <a:pt x="551545" y="148590"/>
                  </a:lnTo>
                  <a:lnTo>
                    <a:pt x="559308" y="144780"/>
                  </a:lnTo>
                  <a:lnTo>
                    <a:pt x="670079" y="144780"/>
                  </a:lnTo>
                  <a:lnTo>
                    <a:pt x="675640" y="143510"/>
                  </a:lnTo>
                  <a:lnTo>
                    <a:pt x="675640" y="142240"/>
                  </a:lnTo>
                  <a:close/>
                </a:path>
                <a:path w="675640" h="670560">
                  <a:moveTo>
                    <a:pt x="664519" y="146050"/>
                  </a:moveTo>
                  <a:lnTo>
                    <a:pt x="608203" y="146050"/>
                  </a:lnTo>
                  <a:lnTo>
                    <a:pt x="625026" y="148590"/>
                  </a:lnTo>
                  <a:lnTo>
                    <a:pt x="642016" y="148590"/>
                  </a:lnTo>
                  <a:lnTo>
                    <a:pt x="658959" y="147320"/>
                  </a:lnTo>
                  <a:lnTo>
                    <a:pt x="664519" y="146050"/>
                  </a:lnTo>
                  <a:close/>
                </a:path>
                <a:path w="675640" h="670560">
                  <a:moveTo>
                    <a:pt x="223181" y="144780"/>
                  </a:moveTo>
                  <a:lnTo>
                    <a:pt x="199009" y="144780"/>
                  </a:lnTo>
                  <a:lnTo>
                    <a:pt x="206121" y="147320"/>
                  </a:lnTo>
                  <a:lnTo>
                    <a:pt x="213233" y="146050"/>
                  </a:lnTo>
                  <a:lnTo>
                    <a:pt x="220853" y="146050"/>
                  </a:lnTo>
                  <a:lnTo>
                    <a:pt x="223181" y="144780"/>
                  </a:lnTo>
                  <a:close/>
                </a:path>
                <a:path w="675640" h="670560">
                  <a:moveTo>
                    <a:pt x="675640" y="140970"/>
                  </a:moveTo>
                  <a:lnTo>
                    <a:pt x="440563" y="140970"/>
                  </a:lnTo>
                  <a:lnTo>
                    <a:pt x="447802" y="142240"/>
                  </a:lnTo>
                  <a:lnTo>
                    <a:pt x="454660" y="146050"/>
                  </a:lnTo>
                  <a:lnTo>
                    <a:pt x="462153" y="146050"/>
                  </a:lnTo>
                  <a:lnTo>
                    <a:pt x="469519" y="147320"/>
                  </a:lnTo>
                  <a:lnTo>
                    <a:pt x="476631" y="144780"/>
                  </a:lnTo>
                  <a:lnTo>
                    <a:pt x="515450" y="144780"/>
                  </a:lnTo>
                  <a:lnTo>
                    <a:pt x="519430" y="142240"/>
                  </a:lnTo>
                  <a:lnTo>
                    <a:pt x="675640" y="142240"/>
                  </a:lnTo>
                  <a:lnTo>
                    <a:pt x="675640" y="140970"/>
                  </a:lnTo>
                  <a:close/>
                </a:path>
                <a:path w="675640" h="670560">
                  <a:moveTo>
                    <a:pt x="265345" y="139700"/>
                  </a:moveTo>
                  <a:lnTo>
                    <a:pt x="235204" y="139700"/>
                  </a:lnTo>
                  <a:lnTo>
                    <a:pt x="242062" y="140970"/>
                  </a:lnTo>
                  <a:lnTo>
                    <a:pt x="248920" y="143510"/>
                  </a:lnTo>
                  <a:lnTo>
                    <a:pt x="263271" y="140970"/>
                  </a:lnTo>
                  <a:lnTo>
                    <a:pt x="265345" y="139700"/>
                  </a:lnTo>
                  <a:close/>
                </a:path>
                <a:path w="675640" h="670560">
                  <a:moveTo>
                    <a:pt x="634349" y="134620"/>
                  </a:moveTo>
                  <a:lnTo>
                    <a:pt x="399161" y="134620"/>
                  </a:lnTo>
                  <a:lnTo>
                    <a:pt x="405892" y="137160"/>
                  </a:lnTo>
                  <a:lnTo>
                    <a:pt x="412242" y="140970"/>
                  </a:lnTo>
                  <a:lnTo>
                    <a:pt x="426720" y="143510"/>
                  </a:lnTo>
                  <a:lnTo>
                    <a:pt x="433578" y="140970"/>
                  </a:lnTo>
                  <a:lnTo>
                    <a:pt x="675640" y="140970"/>
                  </a:lnTo>
                  <a:lnTo>
                    <a:pt x="662066" y="137160"/>
                  </a:lnTo>
                  <a:lnTo>
                    <a:pt x="634349" y="134620"/>
                  </a:lnTo>
                  <a:close/>
                </a:path>
                <a:path w="675640" h="670560">
                  <a:moveTo>
                    <a:pt x="296192" y="134620"/>
                  </a:moveTo>
                  <a:lnTo>
                    <a:pt x="276352" y="134620"/>
                  </a:lnTo>
                  <a:lnTo>
                    <a:pt x="292369" y="135890"/>
                  </a:lnTo>
                  <a:lnTo>
                    <a:pt x="296192" y="134620"/>
                  </a:lnTo>
                  <a:close/>
                </a:path>
                <a:path w="675640" h="670560">
                  <a:moveTo>
                    <a:pt x="593545" y="119380"/>
                  </a:moveTo>
                  <a:lnTo>
                    <a:pt x="350901" y="119380"/>
                  </a:lnTo>
                  <a:lnTo>
                    <a:pt x="370836" y="132080"/>
                  </a:lnTo>
                  <a:lnTo>
                    <a:pt x="382079" y="135890"/>
                  </a:lnTo>
                  <a:lnTo>
                    <a:pt x="389798" y="134620"/>
                  </a:lnTo>
                  <a:lnTo>
                    <a:pt x="634349" y="134620"/>
                  </a:lnTo>
                  <a:lnTo>
                    <a:pt x="620776" y="130810"/>
                  </a:lnTo>
                  <a:lnTo>
                    <a:pt x="593545" y="119380"/>
                  </a:lnTo>
                  <a:close/>
                </a:path>
                <a:path w="675640" h="670560">
                  <a:moveTo>
                    <a:pt x="341903" y="0"/>
                  </a:moveTo>
                  <a:lnTo>
                    <a:pt x="323119" y="3810"/>
                  </a:lnTo>
                  <a:lnTo>
                    <a:pt x="309526" y="17780"/>
                  </a:lnTo>
                  <a:lnTo>
                    <a:pt x="306578" y="36830"/>
                  </a:lnTo>
                  <a:lnTo>
                    <a:pt x="308586" y="44450"/>
                  </a:lnTo>
                  <a:lnTo>
                    <a:pt x="312547" y="50800"/>
                  </a:lnTo>
                  <a:lnTo>
                    <a:pt x="317650" y="55880"/>
                  </a:lnTo>
                  <a:lnTo>
                    <a:pt x="323088" y="60960"/>
                  </a:lnTo>
                  <a:lnTo>
                    <a:pt x="323961" y="68580"/>
                  </a:lnTo>
                  <a:lnTo>
                    <a:pt x="323995" y="69850"/>
                  </a:lnTo>
                  <a:lnTo>
                    <a:pt x="324104" y="90170"/>
                  </a:lnTo>
                  <a:lnTo>
                    <a:pt x="351536" y="90170"/>
                  </a:lnTo>
                  <a:lnTo>
                    <a:pt x="351621" y="68580"/>
                  </a:lnTo>
                  <a:lnTo>
                    <a:pt x="352218" y="62230"/>
                  </a:lnTo>
                  <a:lnTo>
                    <a:pt x="354625" y="58420"/>
                  </a:lnTo>
                  <a:lnTo>
                    <a:pt x="359664" y="54610"/>
                  </a:lnTo>
                  <a:lnTo>
                    <a:pt x="366908" y="44450"/>
                  </a:lnTo>
                  <a:lnTo>
                    <a:pt x="369331" y="31750"/>
                  </a:lnTo>
                  <a:lnTo>
                    <a:pt x="367111" y="20320"/>
                  </a:lnTo>
                  <a:lnTo>
                    <a:pt x="360426" y="10160"/>
                  </a:lnTo>
                  <a:lnTo>
                    <a:pt x="341903" y="0"/>
                  </a:lnTo>
                  <a:close/>
                </a:path>
                <a:path w="675640" h="670560">
                  <a:moveTo>
                    <a:pt x="443738" y="49530"/>
                  </a:moveTo>
                  <a:lnTo>
                    <a:pt x="423027" y="64770"/>
                  </a:lnTo>
                  <a:lnTo>
                    <a:pt x="400351" y="76200"/>
                  </a:lnTo>
                  <a:lnTo>
                    <a:pt x="376318" y="85090"/>
                  </a:lnTo>
                  <a:lnTo>
                    <a:pt x="351536" y="90170"/>
                  </a:lnTo>
                  <a:lnTo>
                    <a:pt x="535908" y="90170"/>
                  </a:lnTo>
                  <a:lnTo>
                    <a:pt x="510635" y="74930"/>
                  </a:lnTo>
                  <a:lnTo>
                    <a:pt x="468792" y="50800"/>
                  </a:lnTo>
                  <a:lnTo>
                    <a:pt x="443738" y="4953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5">
            <a:extLst>
              <a:ext uri="{FF2B5EF4-FFF2-40B4-BE49-F238E27FC236}">
                <a16:creationId xmlns:a16="http://schemas.microsoft.com/office/drawing/2014/main" id="{9D0B62AA-24FA-7C57-7059-0B6C2F2334FE}"/>
              </a:ext>
            </a:extLst>
          </p:cNvPr>
          <p:cNvSpPr txBox="1"/>
          <p:nvPr/>
        </p:nvSpPr>
        <p:spPr>
          <a:xfrm>
            <a:off x="15519611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80B367E4-A6FC-9C15-7301-851CCA90D12F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7D76871-FF77-95FF-FFF4-72319456ECF1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AEC04762-2062-0CD3-3926-5DD051934F20}"/>
              </a:ext>
            </a:extLst>
          </p:cNvPr>
          <p:cNvSpPr txBox="1">
            <a:spLocks/>
          </p:cNvSpPr>
          <p:nvPr/>
        </p:nvSpPr>
        <p:spPr>
          <a:xfrm>
            <a:off x="3767644" y="691639"/>
            <a:ext cx="12091876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Voeding: vochtinname 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7" name="object 31">
            <a:extLst>
              <a:ext uri="{FF2B5EF4-FFF2-40B4-BE49-F238E27FC236}">
                <a16:creationId xmlns:a16="http://schemas.microsoft.com/office/drawing/2014/main" id="{C9B6FA8A-480B-5692-EE3E-2CA537A4712D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8" name="object 32">
              <a:extLst>
                <a:ext uri="{FF2B5EF4-FFF2-40B4-BE49-F238E27FC236}">
                  <a16:creationId xmlns:a16="http://schemas.microsoft.com/office/drawing/2014/main" id="{6AF5A666-9ED6-3D4B-3667-762C5CC8D5CB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9" name="object 33">
              <a:extLst>
                <a:ext uri="{FF2B5EF4-FFF2-40B4-BE49-F238E27FC236}">
                  <a16:creationId xmlns:a16="http://schemas.microsoft.com/office/drawing/2014/main" id="{5C2B8F8C-2A10-EE1F-BCE4-9ED5E3F9B71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0" name="object 34">
              <a:extLst>
                <a:ext uri="{FF2B5EF4-FFF2-40B4-BE49-F238E27FC236}">
                  <a16:creationId xmlns:a16="http://schemas.microsoft.com/office/drawing/2014/main" id="{30D53E6E-84E6-04FD-5257-886D1916EE99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1" name="Ovaal 30">
            <a:extLst>
              <a:ext uri="{FF2B5EF4-FFF2-40B4-BE49-F238E27FC236}">
                <a16:creationId xmlns:a16="http://schemas.microsoft.com/office/drawing/2014/main" id="{13D4F1AB-CE4D-3751-75E8-11D4E0669648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F28A45C7-30CD-201C-EC8F-D364475623BA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1F71D162-937D-1701-BD18-825A34A189DA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47ED-AFD6-0015-59E2-18D4DA09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FC1A-B3B9-32BE-CF40-82D626DA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8B5E47-0DB8-6B1C-17FB-86E46346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14" descr="Afbeelding met kleding, tekenfilm, Animatie, clipart&#10;&#10;Automatisch gegenereerde beschrijving">
            <a:extLst>
              <a:ext uri="{FF2B5EF4-FFF2-40B4-BE49-F238E27FC236}">
                <a16:creationId xmlns:a16="http://schemas.microsoft.com/office/drawing/2014/main" id="{7D6204E9-D6CF-B520-DE47-63D02671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738438"/>
            <a:ext cx="6527800" cy="6527800"/>
          </a:xfrm>
          <a:prstGeom prst="rect">
            <a:avLst/>
          </a:prstGeom>
        </p:spPr>
      </p:pic>
      <p:sp>
        <p:nvSpPr>
          <p:cNvPr id="6" name="object 32">
            <a:extLst>
              <a:ext uri="{FF2B5EF4-FFF2-40B4-BE49-F238E27FC236}">
                <a16:creationId xmlns:a16="http://schemas.microsoft.com/office/drawing/2014/main" id="{C42D7CE1-78D2-F5A7-51A9-EDFE97A43532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85B5669-986C-68F0-CE72-80F092388306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Wat is het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AA961EDC-86CF-502B-6112-C4D62E381673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D00BD321-F343-DCED-2BFE-596A05578C90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F27FC2FB-E4FF-5765-6F8B-A0A1D38B96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430BD4A5-DF44-BA6B-DB1E-27129944DE68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9B363095-FE14-2EA4-4F8F-E27B8CBFCA48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FFA2DFE1-1C4A-13F6-BF80-DFB25A0544A4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968A39A-70DC-4E14-B117-68B4B6B1F81A}"/>
              </a:ext>
            </a:extLst>
          </p:cNvPr>
          <p:cNvSpPr txBox="1">
            <a:spLocks/>
          </p:cNvSpPr>
          <p:nvPr/>
        </p:nvSpPr>
        <p:spPr>
          <a:xfrm>
            <a:off x="2954896" y="539355"/>
            <a:ext cx="12378207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29175">
              <a:lnSpc>
                <a:spcPct val="100000"/>
              </a:lnSpc>
              <a:spcBef>
                <a:spcPts val="100"/>
              </a:spcBef>
            </a:pPr>
            <a:r>
              <a:rPr lang="nl-BE" b="1" spc="-10" dirty="0">
                <a:solidFill>
                  <a:schemeClr val="bg1"/>
                </a:solidFill>
                <a:latin typeface="Ariel"/>
              </a:rPr>
              <a:t>Wat is het ?</a:t>
            </a:r>
          </a:p>
        </p:txBody>
      </p:sp>
      <p:pic>
        <p:nvPicPr>
          <p:cNvPr id="27" name="object 14">
            <a:extLst>
              <a:ext uri="{FF2B5EF4-FFF2-40B4-BE49-F238E27FC236}">
                <a16:creationId xmlns:a16="http://schemas.microsoft.com/office/drawing/2014/main" id="{53ABE76C-1CBA-C4C6-168A-1C78A774AE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44291" y="685575"/>
            <a:ext cx="1222502" cy="1239596"/>
          </a:xfrm>
          <a:prstGeom prst="rect">
            <a:avLst/>
          </a:prstGeom>
        </p:spPr>
      </p:pic>
      <p:grpSp>
        <p:nvGrpSpPr>
          <p:cNvPr id="28" name="object 31">
            <a:extLst>
              <a:ext uri="{FF2B5EF4-FFF2-40B4-BE49-F238E27FC236}">
                <a16:creationId xmlns:a16="http://schemas.microsoft.com/office/drawing/2014/main" id="{1C5A9263-BB43-1A67-2B84-2E828D191CE1}"/>
              </a:ext>
            </a:extLst>
          </p:cNvPr>
          <p:cNvGrpSpPr/>
          <p:nvPr/>
        </p:nvGrpSpPr>
        <p:grpSpPr>
          <a:xfrm>
            <a:off x="16056102" y="697360"/>
            <a:ext cx="1198880" cy="1216025"/>
            <a:chOff x="16659987" y="575220"/>
            <a:chExt cx="1198880" cy="1216025"/>
          </a:xfrm>
        </p:grpSpPr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9384787D-471D-23EF-AEA7-A62015B4EE4E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0" name="object 33">
              <a:extLst>
                <a:ext uri="{FF2B5EF4-FFF2-40B4-BE49-F238E27FC236}">
                  <a16:creationId xmlns:a16="http://schemas.microsoft.com/office/drawing/2014/main" id="{68CE3733-64C9-2E31-51E8-52918DB79E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3263873B-50A6-6DAB-4504-1EFBBEE82C9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F4692B2A-0E88-3F37-AB9F-CDD1690242EB}"/>
              </a:ext>
            </a:extLst>
          </p:cNvPr>
          <p:cNvSpPr/>
          <p:nvPr/>
        </p:nvSpPr>
        <p:spPr>
          <a:xfrm>
            <a:off x="16079724" y="685574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2748F847-A053-A40B-8B54-0C04CB84A26E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84D661C9-FFCC-5D3C-771D-7E992FE4C1F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1">
            <a:extLst>
              <a:ext uri="{FF2B5EF4-FFF2-40B4-BE49-F238E27FC236}">
                <a16:creationId xmlns:a16="http://schemas.microsoft.com/office/drawing/2014/main" id="{7195F4FF-DEC9-B0E9-DC47-D4F9C7D6B45A}"/>
              </a:ext>
            </a:extLst>
          </p:cNvPr>
          <p:cNvGrpSpPr/>
          <p:nvPr/>
        </p:nvGrpSpPr>
        <p:grpSpPr>
          <a:xfrm>
            <a:off x="16059912" y="685574"/>
            <a:ext cx="1198880" cy="1216025"/>
            <a:chOff x="16659987" y="575220"/>
            <a:chExt cx="1198880" cy="1216025"/>
          </a:xfrm>
        </p:grpSpPr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30B921B1-7625-5C6D-FD7B-414EDD4AC2E2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8" name="object 33">
              <a:extLst>
                <a:ext uri="{FF2B5EF4-FFF2-40B4-BE49-F238E27FC236}">
                  <a16:creationId xmlns:a16="http://schemas.microsoft.com/office/drawing/2014/main" id="{CD5A0563-B940-EE60-65A3-FD9D071452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2B66A4D5-D584-29CF-2548-7CA657ABBF73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grpSp>
        <p:nvGrpSpPr>
          <p:cNvPr id="40" name="object 31">
            <a:extLst>
              <a:ext uri="{FF2B5EF4-FFF2-40B4-BE49-F238E27FC236}">
                <a16:creationId xmlns:a16="http://schemas.microsoft.com/office/drawing/2014/main" id="{C777223F-6E9B-932F-2D00-3D7352740B18}"/>
              </a:ext>
            </a:extLst>
          </p:cNvPr>
          <p:cNvGrpSpPr/>
          <p:nvPr/>
        </p:nvGrpSpPr>
        <p:grpSpPr>
          <a:xfrm>
            <a:off x="16059912" y="685574"/>
            <a:ext cx="1198880" cy="1216025"/>
            <a:chOff x="16659987" y="575220"/>
            <a:chExt cx="1198880" cy="1216025"/>
          </a:xfrm>
        </p:grpSpPr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F40D6DA2-AB79-55DB-0F8F-7904B278B5DB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42" name="object 33">
              <a:extLst>
                <a:ext uri="{FF2B5EF4-FFF2-40B4-BE49-F238E27FC236}">
                  <a16:creationId xmlns:a16="http://schemas.microsoft.com/office/drawing/2014/main" id="{E22A2D9A-0A23-E12B-7F98-F4178F2839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43" name="object 34">
              <a:extLst>
                <a:ext uri="{FF2B5EF4-FFF2-40B4-BE49-F238E27FC236}">
                  <a16:creationId xmlns:a16="http://schemas.microsoft.com/office/drawing/2014/main" id="{D207F451-F8A9-E134-D5A3-E5052A92FCCD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44" name="Ovaal 43">
            <a:extLst>
              <a:ext uri="{FF2B5EF4-FFF2-40B4-BE49-F238E27FC236}">
                <a16:creationId xmlns:a16="http://schemas.microsoft.com/office/drawing/2014/main" id="{0D846C3B-2F7F-C4E8-8D21-19EE9A6E49A6}"/>
              </a:ext>
            </a:extLst>
          </p:cNvPr>
          <p:cNvSpPr/>
          <p:nvPr/>
        </p:nvSpPr>
        <p:spPr>
          <a:xfrm>
            <a:off x="16591662" y="897010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8883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107" y="2681548"/>
            <a:ext cx="2914853" cy="233911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748269" y="4671136"/>
            <a:ext cx="14551025" cy="5615940"/>
            <a:chOff x="1748269" y="4671136"/>
            <a:chExt cx="14551025" cy="5615940"/>
          </a:xfrm>
        </p:grpSpPr>
        <p:sp>
          <p:nvSpPr>
            <p:cNvPr id="12" name="object 12"/>
            <p:cNvSpPr/>
            <p:nvPr/>
          </p:nvSpPr>
          <p:spPr>
            <a:xfrm>
              <a:off x="2768866" y="5537199"/>
              <a:ext cx="13002895" cy="4749800"/>
            </a:xfrm>
            <a:custGeom>
              <a:avLst/>
              <a:gdLst/>
              <a:ahLst/>
              <a:cxnLst/>
              <a:rect l="l" t="t" r="r" b="b"/>
              <a:pathLst>
                <a:path w="13002894" h="4749800">
                  <a:moveTo>
                    <a:pt x="8741407" y="228600"/>
                  </a:moveTo>
                  <a:lnTo>
                    <a:pt x="4261004" y="228600"/>
                  </a:lnTo>
                  <a:lnTo>
                    <a:pt x="3530786" y="419100"/>
                  </a:lnTo>
                  <a:lnTo>
                    <a:pt x="3483573" y="444500"/>
                  </a:lnTo>
                  <a:lnTo>
                    <a:pt x="3250611" y="508000"/>
                  </a:lnTo>
                  <a:lnTo>
                    <a:pt x="3204659" y="533400"/>
                  </a:lnTo>
                  <a:lnTo>
                    <a:pt x="3113407" y="558800"/>
                  </a:lnTo>
                  <a:lnTo>
                    <a:pt x="3068125" y="584200"/>
                  </a:lnTo>
                  <a:lnTo>
                    <a:pt x="2978263" y="609600"/>
                  </a:lnTo>
                  <a:lnTo>
                    <a:pt x="2933683" y="635000"/>
                  </a:lnTo>
                  <a:lnTo>
                    <a:pt x="2845229" y="660400"/>
                  </a:lnTo>
                  <a:lnTo>
                    <a:pt x="2801370" y="685800"/>
                  </a:lnTo>
                  <a:lnTo>
                    <a:pt x="2757761" y="698500"/>
                  </a:lnTo>
                  <a:lnTo>
                    <a:pt x="2714404" y="723900"/>
                  </a:lnTo>
                  <a:lnTo>
                    <a:pt x="2671297" y="736600"/>
                  </a:lnTo>
                  <a:lnTo>
                    <a:pt x="2628442" y="762000"/>
                  </a:lnTo>
                  <a:lnTo>
                    <a:pt x="2577361" y="774700"/>
                  </a:lnTo>
                  <a:lnTo>
                    <a:pt x="2526666" y="800100"/>
                  </a:lnTo>
                  <a:lnTo>
                    <a:pt x="2279016" y="927100"/>
                  </a:lnTo>
                  <a:lnTo>
                    <a:pt x="2230690" y="939800"/>
                  </a:lnTo>
                  <a:lnTo>
                    <a:pt x="2182772" y="965200"/>
                  </a:lnTo>
                  <a:lnTo>
                    <a:pt x="1995308" y="1066800"/>
                  </a:lnTo>
                  <a:lnTo>
                    <a:pt x="1949518" y="1104900"/>
                  </a:lnTo>
                  <a:lnTo>
                    <a:pt x="1814788" y="1181100"/>
                  </a:lnTo>
                  <a:lnTo>
                    <a:pt x="1684134" y="1257300"/>
                  </a:lnTo>
                  <a:lnTo>
                    <a:pt x="1641501" y="1295400"/>
                  </a:lnTo>
                  <a:lnTo>
                    <a:pt x="1599344" y="1320800"/>
                  </a:lnTo>
                  <a:lnTo>
                    <a:pt x="1516451" y="1371600"/>
                  </a:lnTo>
                  <a:lnTo>
                    <a:pt x="1475714" y="1409700"/>
                  </a:lnTo>
                  <a:lnTo>
                    <a:pt x="1395702" y="1460500"/>
                  </a:lnTo>
                  <a:lnTo>
                    <a:pt x="1356438" y="1498600"/>
                  </a:lnTo>
                  <a:lnTo>
                    <a:pt x="1279397" y="1549400"/>
                  </a:lnTo>
                  <a:lnTo>
                    <a:pt x="1241623" y="1587500"/>
                  </a:lnTo>
                  <a:lnTo>
                    <a:pt x="1204363" y="1612900"/>
                  </a:lnTo>
                  <a:lnTo>
                    <a:pt x="1167616" y="1651000"/>
                  </a:lnTo>
                  <a:lnTo>
                    <a:pt x="1131380" y="1676400"/>
                  </a:lnTo>
                  <a:lnTo>
                    <a:pt x="1095654" y="1714500"/>
                  </a:lnTo>
                  <a:lnTo>
                    <a:pt x="1060454" y="1739900"/>
                  </a:lnTo>
                  <a:lnTo>
                    <a:pt x="1025782" y="1778000"/>
                  </a:lnTo>
                  <a:lnTo>
                    <a:pt x="991639" y="1803400"/>
                  </a:lnTo>
                  <a:lnTo>
                    <a:pt x="958025" y="1841500"/>
                  </a:lnTo>
                  <a:lnTo>
                    <a:pt x="924940" y="1866900"/>
                  </a:lnTo>
                  <a:lnTo>
                    <a:pt x="884343" y="1905000"/>
                  </a:lnTo>
                  <a:lnTo>
                    <a:pt x="844597" y="1955800"/>
                  </a:lnTo>
                  <a:lnTo>
                    <a:pt x="805704" y="1993900"/>
                  </a:lnTo>
                  <a:lnTo>
                    <a:pt x="767664" y="2032000"/>
                  </a:lnTo>
                  <a:lnTo>
                    <a:pt x="730485" y="2070100"/>
                  </a:lnTo>
                  <a:lnTo>
                    <a:pt x="694180" y="2120900"/>
                  </a:lnTo>
                  <a:lnTo>
                    <a:pt x="658748" y="2159000"/>
                  </a:lnTo>
                  <a:lnTo>
                    <a:pt x="624192" y="2197100"/>
                  </a:lnTo>
                  <a:lnTo>
                    <a:pt x="590521" y="2247900"/>
                  </a:lnTo>
                  <a:lnTo>
                    <a:pt x="557745" y="2286000"/>
                  </a:lnTo>
                  <a:lnTo>
                    <a:pt x="525865" y="2336800"/>
                  </a:lnTo>
                  <a:lnTo>
                    <a:pt x="494880" y="2374900"/>
                  </a:lnTo>
                  <a:lnTo>
                    <a:pt x="464800" y="2413000"/>
                  </a:lnTo>
                  <a:lnTo>
                    <a:pt x="435633" y="2463800"/>
                  </a:lnTo>
                  <a:lnTo>
                    <a:pt x="407378" y="2501900"/>
                  </a:lnTo>
                  <a:lnTo>
                    <a:pt x="380034" y="2552700"/>
                  </a:lnTo>
                  <a:lnTo>
                    <a:pt x="353619" y="2590800"/>
                  </a:lnTo>
                  <a:lnTo>
                    <a:pt x="328133" y="2641600"/>
                  </a:lnTo>
                  <a:lnTo>
                    <a:pt x="303575" y="2679700"/>
                  </a:lnTo>
                  <a:lnTo>
                    <a:pt x="279946" y="2730500"/>
                  </a:lnTo>
                  <a:lnTo>
                    <a:pt x="257252" y="2781300"/>
                  </a:lnTo>
                  <a:lnTo>
                    <a:pt x="235504" y="2819400"/>
                  </a:lnTo>
                  <a:lnTo>
                    <a:pt x="214700" y="2870200"/>
                  </a:lnTo>
                  <a:lnTo>
                    <a:pt x="194843" y="2908300"/>
                  </a:lnTo>
                  <a:lnTo>
                    <a:pt x="175929" y="2959100"/>
                  </a:lnTo>
                  <a:lnTo>
                    <a:pt x="157972" y="3009900"/>
                  </a:lnTo>
                  <a:lnTo>
                    <a:pt x="140972" y="3048000"/>
                  </a:lnTo>
                  <a:lnTo>
                    <a:pt x="124929" y="3098800"/>
                  </a:lnTo>
                  <a:lnTo>
                    <a:pt x="109839" y="3149600"/>
                  </a:lnTo>
                  <a:lnTo>
                    <a:pt x="95716" y="3187700"/>
                  </a:lnTo>
                  <a:lnTo>
                    <a:pt x="82560" y="3238500"/>
                  </a:lnTo>
                  <a:lnTo>
                    <a:pt x="70370" y="3289300"/>
                  </a:lnTo>
                  <a:lnTo>
                    <a:pt x="59150" y="3327400"/>
                  </a:lnTo>
                  <a:lnTo>
                    <a:pt x="48901" y="3378200"/>
                  </a:lnTo>
                  <a:lnTo>
                    <a:pt x="39623" y="3429000"/>
                  </a:lnTo>
                  <a:lnTo>
                    <a:pt x="31318" y="3467100"/>
                  </a:lnTo>
                  <a:lnTo>
                    <a:pt x="23978" y="3517900"/>
                  </a:lnTo>
                  <a:lnTo>
                    <a:pt x="17619" y="3568700"/>
                  </a:lnTo>
                  <a:lnTo>
                    <a:pt x="12239" y="3606800"/>
                  </a:lnTo>
                  <a:lnTo>
                    <a:pt x="7835" y="3657600"/>
                  </a:lnTo>
                  <a:lnTo>
                    <a:pt x="4409" y="3708400"/>
                  </a:lnTo>
                  <a:lnTo>
                    <a:pt x="1960" y="3759200"/>
                  </a:lnTo>
                  <a:lnTo>
                    <a:pt x="490" y="3797300"/>
                  </a:lnTo>
                  <a:lnTo>
                    <a:pt x="0" y="3848100"/>
                  </a:lnTo>
                  <a:lnTo>
                    <a:pt x="490" y="3898900"/>
                  </a:lnTo>
                  <a:lnTo>
                    <a:pt x="1960" y="3937000"/>
                  </a:lnTo>
                  <a:lnTo>
                    <a:pt x="4409" y="3987800"/>
                  </a:lnTo>
                  <a:lnTo>
                    <a:pt x="7835" y="4038600"/>
                  </a:lnTo>
                  <a:lnTo>
                    <a:pt x="12239" y="4089400"/>
                  </a:lnTo>
                  <a:lnTo>
                    <a:pt x="17619" y="4127500"/>
                  </a:lnTo>
                  <a:lnTo>
                    <a:pt x="23978" y="4178300"/>
                  </a:lnTo>
                  <a:lnTo>
                    <a:pt x="31318" y="4229100"/>
                  </a:lnTo>
                  <a:lnTo>
                    <a:pt x="39623" y="4267200"/>
                  </a:lnTo>
                  <a:lnTo>
                    <a:pt x="48901" y="4318000"/>
                  </a:lnTo>
                  <a:lnTo>
                    <a:pt x="59150" y="4368800"/>
                  </a:lnTo>
                  <a:lnTo>
                    <a:pt x="70370" y="4419600"/>
                  </a:lnTo>
                  <a:lnTo>
                    <a:pt x="82560" y="4457700"/>
                  </a:lnTo>
                  <a:lnTo>
                    <a:pt x="95716" y="4508500"/>
                  </a:lnTo>
                  <a:lnTo>
                    <a:pt x="109839" y="4559300"/>
                  </a:lnTo>
                  <a:lnTo>
                    <a:pt x="124929" y="4597400"/>
                  </a:lnTo>
                  <a:lnTo>
                    <a:pt x="140972" y="4648200"/>
                  </a:lnTo>
                  <a:lnTo>
                    <a:pt x="157972" y="4686300"/>
                  </a:lnTo>
                  <a:lnTo>
                    <a:pt x="175929" y="4737100"/>
                  </a:lnTo>
                  <a:lnTo>
                    <a:pt x="183359" y="4749800"/>
                  </a:lnTo>
                  <a:lnTo>
                    <a:pt x="12819052" y="4749800"/>
                  </a:lnTo>
                  <a:lnTo>
                    <a:pt x="12826490" y="4737100"/>
                  </a:lnTo>
                  <a:lnTo>
                    <a:pt x="12844449" y="4686300"/>
                  </a:lnTo>
                  <a:lnTo>
                    <a:pt x="12861455" y="4648200"/>
                  </a:lnTo>
                  <a:lnTo>
                    <a:pt x="12877532" y="4597400"/>
                  </a:lnTo>
                  <a:lnTo>
                    <a:pt x="12892582" y="4559300"/>
                  </a:lnTo>
                  <a:lnTo>
                    <a:pt x="12906679" y="4508500"/>
                  </a:lnTo>
                  <a:lnTo>
                    <a:pt x="12919823" y="4457700"/>
                  </a:lnTo>
                  <a:lnTo>
                    <a:pt x="12932015" y="4419600"/>
                  </a:lnTo>
                  <a:lnTo>
                    <a:pt x="12943253" y="4368800"/>
                  </a:lnTo>
                  <a:lnTo>
                    <a:pt x="12953526" y="4318000"/>
                  </a:lnTo>
                  <a:lnTo>
                    <a:pt x="12962823" y="4267200"/>
                  </a:lnTo>
                  <a:lnTo>
                    <a:pt x="12971131" y="4229100"/>
                  </a:lnTo>
                  <a:lnTo>
                    <a:pt x="12978463" y="4178300"/>
                  </a:lnTo>
                  <a:lnTo>
                    <a:pt x="12984831" y="4127500"/>
                  </a:lnTo>
                  <a:lnTo>
                    <a:pt x="12990223" y="4089400"/>
                  </a:lnTo>
                  <a:lnTo>
                    <a:pt x="12994626" y="4038600"/>
                  </a:lnTo>
                  <a:lnTo>
                    <a:pt x="12998033" y="3987800"/>
                  </a:lnTo>
                  <a:lnTo>
                    <a:pt x="13000452" y="3937000"/>
                  </a:lnTo>
                  <a:lnTo>
                    <a:pt x="13001895" y="3898900"/>
                  </a:lnTo>
                  <a:lnTo>
                    <a:pt x="13002373" y="3848100"/>
                  </a:lnTo>
                  <a:lnTo>
                    <a:pt x="13001895" y="3797300"/>
                  </a:lnTo>
                  <a:lnTo>
                    <a:pt x="13000452" y="3759200"/>
                  </a:lnTo>
                  <a:lnTo>
                    <a:pt x="12998033" y="3708400"/>
                  </a:lnTo>
                  <a:lnTo>
                    <a:pt x="12994626" y="3657600"/>
                  </a:lnTo>
                  <a:lnTo>
                    <a:pt x="12990223" y="3606800"/>
                  </a:lnTo>
                  <a:lnTo>
                    <a:pt x="12984831" y="3568700"/>
                  </a:lnTo>
                  <a:lnTo>
                    <a:pt x="12978463" y="3517900"/>
                  </a:lnTo>
                  <a:lnTo>
                    <a:pt x="12971131" y="3467100"/>
                  </a:lnTo>
                  <a:lnTo>
                    <a:pt x="12962823" y="3429000"/>
                  </a:lnTo>
                  <a:lnTo>
                    <a:pt x="12953526" y="3378200"/>
                  </a:lnTo>
                  <a:lnTo>
                    <a:pt x="12943253" y="3327400"/>
                  </a:lnTo>
                  <a:lnTo>
                    <a:pt x="12932015" y="3289300"/>
                  </a:lnTo>
                  <a:lnTo>
                    <a:pt x="12919823" y="3238500"/>
                  </a:lnTo>
                  <a:lnTo>
                    <a:pt x="12906679" y="3187700"/>
                  </a:lnTo>
                  <a:lnTo>
                    <a:pt x="12892582" y="3149600"/>
                  </a:lnTo>
                  <a:lnTo>
                    <a:pt x="12877532" y="3098800"/>
                  </a:lnTo>
                  <a:lnTo>
                    <a:pt x="12861455" y="3048000"/>
                  </a:lnTo>
                  <a:lnTo>
                    <a:pt x="12844449" y="3009900"/>
                  </a:lnTo>
                  <a:lnTo>
                    <a:pt x="12826490" y="2959100"/>
                  </a:lnTo>
                  <a:lnTo>
                    <a:pt x="12807555" y="2908300"/>
                  </a:lnTo>
                  <a:lnTo>
                    <a:pt x="12787723" y="2870200"/>
                  </a:lnTo>
                  <a:lnTo>
                    <a:pt x="12766915" y="2819400"/>
                  </a:lnTo>
                  <a:lnTo>
                    <a:pt x="12745154" y="2781300"/>
                  </a:lnTo>
                  <a:lnTo>
                    <a:pt x="12722465" y="2730500"/>
                  </a:lnTo>
                  <a:lnTo>
                    <a:pt x="12698845" y="2679700"/>
                  </a:lnTo>
                  <a:lnTo>
                    <a:pt x="12674285" y="2641600"/>
                  </a:lnTo>
                  <a:lnTo>
                    <a:pt x="12648795" y="2590800"/>
                  </a:lnTo>
                  <a:lnTo>
                    <a:pt x="12622389" y="2552700"/>
                  </a:lnTo>
                  <a:lnTo>
                    <a:pt x="12595056" y="2501900"/>
                  </a:lnTo>
                  <a:lnTo>
                    <a:pt x="12566795" y="2463800"/>
                  </a:lnTo>
                  <a:lnTo>
                    <a:pt x="12537629" y="2413000"/>
                  </a:lnTo>
                  <a:lnTo>
                    <a:pt x="12507581" y="2374900"/>
                  </a:lnTo>
                  <a:lnTo>
                    <a:pt x="12476573" y="2336800"/>
                  </a:lnTo>
                  <a:lnTo>
                    <a:pt x="12444684" y="2286000"/>
                  </a:lnTo>
                  <a:lnTo>
                    <a:pt x="12411891" y="2247900"/>
                  </a:lnTo>
                  <a:lnTo>
                    <a:pt x="12378168" y="2197100"/>
                  </a:lnTo>
                  <a:lnTo>
                    <a:pt x="12343638" y="2159000"/>
                  </a:lnTo>
                  <a:lnTo>
                    <a:pt x="12308239" y="2120900"/>
                  </a:lnTo>
                  <a:lnTo>
                    <a:pt x="12271958" y="2070100"/>
                  </a:lnTo>
                  <a:lnTo>
                    <a:pt x="12234785" y="2032000"/>
                  </a:lnTo>
                  <a:lnTo>
                    <a:pt x="12196733" y="1993900"/>
                  </a:lnTo>
                  <a:lnTo>
                    <a:pt x="12157823" y="1955800"/>
                  </a:lnTo>
                  <a:lnTo>
                    <a:pt x="12118056" y="1905000"/>
                  </a:lnTo>
                  <a:lnTo>
                    <a:pt x="12077432" y="1866900"/>
                  </a:lnTo>
                  <a:lnTo>
                    <a:pt x="12044392" y="1841500"/>
                  </a:lnTo>
                  <a:lnTo>
                    <a:pt x="12010803" y="1803400"/>
                  </a:lnTo>
                  <a:lnTo>
                    <a:pt x="11976665" y="1778000"/>
                  </a:lnTo>
                  <a:lnTo>
                    <a:pt x="11941979" y="1739900"/>
                  </a:lnTo>
                  <a:lnTo>
                    <a:pt x="11906744" y="1714500"/>
                  </a:lnTo>
                  <a:lnTo>
                    <a:pt x="11871039" y="1676400"/>
                  </a:lnTo>
                  <a:lnTo>
                    <a:pt x="11834797" y="1651000"/>
                  </a:lnTo>
                  <a:lnTo>
                    <a:pt x="11798031" y="1612900"/>
                  </a:lnTo>
                  <a:lnTo>
                    <a:pt x="11760753" y="1587500"/>
                  </a:lnTo>
                  <a:lnTo>
                    <a:pt x="11722975" y="1549400"/>
                  </a:lnTo>
                  <a:lnTo>
                    <a:pt x="11645952" y="1498600"/>
                  </a:lnTo>
                  <a:lnTo>
                    <a:pt x="11606709" y="1460500"/>
                  </a:lnTo>
                  <a:lnTo>
                    <a:pt x="11526760" y="1409700"/>
                  </a:lnTo>
                  <a:lnTo>
                    <a:pt x="11485992" y="1371600"/>
                  </a:lnTo>
                  <a:lnTo>
                    <a:pt x="11403060" y="1320800"/>
                  </a:lnTo>
                  <a:lnTo>
                    <a:pt x="11360884" y="1295400"/>
                  </a:lnTo>
                  <a:lnTo>
                    <a:pt x="11318226" y="1257300"/>
                  </a:lnTo>
                  <a:lnTo>
                    <a:pt x="11187613" y="1181100"/>
                  </a:lnTo>
                  <a:lnTo>
                    <a:pt x="11052924" y="1104900"/>
                  </a:lnTo>
                  <a:lnTo>
                    <a:pt x="11007135" y="1066800"/>
                  </a:lnTo>
                  <a:lnTo>
                    <a:pt x="10819604" y="965200"/>
                  </a:lnTo>
                  <a:lnTo>
                    <a:pt x="10771689" y="939800"/>
                  </a:lnTo>
                  <a:lnTo>
                    <a:pt x="10723379" y="927100"/>
                  </a:lnTo>
                  <a:lnTo>
                    <a:pt x="10526073" y="825500"/>
                  </a:lnTo>
                  <a:lnTo>
                    <a:pt x="10425067" y="774700"/>
                  </a:lnTo>
                  <a:lnTo>
                    <a:pt x="10373981" y="762000"/>
                  </a:lnTo>
                  <a:lnTo>
                    <a:pt x="10331119" y="736600"/>
                  </a:lnTo>
                  <a:lnTo>
                    <a:pt x="10288007" y="723900"/>
                  </a:lnTo>
                  <a:lnTo>
                    <a:pt x="10244648" y="698500"/>
                  </a:lnTo>
                  <a:lnTo>
                    <a:pt x="10201045" y="685800"/>
                  </a:lnTo>
                  <a:lnTo>
                    <a:pt x="10157202" y="660400"/>
                  </a:lnTo>
                  <a:lnTo>
                    <a:pt x="10068757" y="635000"/>
                  </a:lnTo>
                  <a:lnTo>
                    <a:pt x="10024171" y="609600"/>
                  </a:lnTo>
                  <a:lnTo>
                    <a:pt x="9934313" y="584200"/>
                  </a:lnTo>
                  <a:lnTo>
                    <a:pt x="9889026" y="558800"/>
                  </a:lnTo>
                  <a:lnTo>
                    <a:pt x="9797752" y="533400"/>
                  </a:lnTo>
                  <a:lnTo>
                    <a:pt x="9751800" y="508000"/>
                  </a:lnTo>
                  <a:lnTo>
                    <a:pt x="9518837" y="444500"/>
                  </a:lnTo>
                  <a:lnTo>
                    <a:pt x="9471625" y="419100"/>
                  </a:lnTo>
                  <a:lnTo>
                    <a:pt x="8741407" y="228600"/>
                  </a:lnTo>
                  <a:close/>
                </a:path>
                <a:path w="13002894" h="4749800">
                  <a:moveTo>
                    <a:pt x="8489950" y="177800"/>
                  </a:moveTo>
                  <a:lnTo>
                    <a:pt x="4512466" y="177800"/>
                  </a:lnTo>
                  <a:lnTo>
                    <a:pt x="4311014" y="228600"/>
                  </a:lnTo>
                  <a:lnTo>
                    <a:pt x="8691396" y="228600"/>
                  </a:lnTo>
                  <a:lnTo>
                    <a:pt x="8489950" y="177800"/>
                  </a:lnTo>
                  <a:close/>
                </a:path>
                <a:path w="13002894" h="4749800">
                  <a:moveTo>
                    <a:pt x="8337439" y="152400"/>
                  </a:moveTo>
                  <a:lnTo>
                    <a:pt x="4664977" y="152400"/>
                  </a:lnTo>
                  <a:lnTo>
                    <a:pt x="4563171" y="177800"/>
                  </a:lnTo>
                  <a:lnTo>
                    <a:pt x="8439244" y="177800"/>
                  </a:lnTo>
                  <a:lnTo>
                    <a:pt x="8337439" y="152400"/>
                  </a:lnTo>
                  <a:close/>
                </a:path>
                <a:path w="13002894" h="4749800">
                  <a:moveTo>
                    <a:pt x="8183849" y="127000"/>
                  </a:moveTo>
                  <a:lnTo>
                    <a:pt x="4818570" y="127000"/>
                  </a:lnTo>
                  <a:lnTo>
                    <a:pt x="4716059" y="152400"/>
                  </a:lnTo>
                  <a:lnTo>
                    <a:pt x="8286360" y="152400"/>
                  </a:lnTo>
                  <a:lnTo>
                    <a:pt x="8183849" y="127000"/>
                  </a:lnTo>
                  <a:close/>
                </a:path>
                <a:path w="13002894" h="4749800">
                  <a:moveTo>
                    <a:pt x="8029216" y="101600"/>
                  </a:moveTo>
                  <a:lnTo>
                    <a:pt x="4973195" y="101600"/>
                  </a:lnTo>
                  <a:lnTo>
                    <a:pt x="4869998" y="127000"/>
                  </a:lnTo>
                  <a:lnTo>
                    <a:pt x="8132418" y="127000"/>
                  </a:lnTo>
                  <a:lnTo>
                    <a:pt x="8029216" y="101600"/>
                  </a:lnTo>
                  <a:close/>
                </a:path>
                <a:path w="13002894" h="4749800">
                  <a:moveTo>
                    <a:pt x="7925628" y="88900"/>
                  </a:moveTo>
                  <a:lnTo>
                    <a:pt x="5076788" y="88900"/>
                  </a:lnTo>
                  <a:lnTo>
                    <a:pt x="5024944" y="101600"/>
                  </a:lnTo>
                  <a:lnTo>
                    <a:pt x="7977469" y="101600"/>
                  </a:lnTo>
                  <a:lnTo>
                    <a:pt x="7925628" y="88900"/>
                  </a:lnTo>
                  <a:close/>
                </a:path>
                <a:path w="13002894" h="4749800">
                  <a:moveTo>
                    <a:pt x="7821658" y="76200"/>
                  </a:moveTo>
                  <a:lnTo>
                    <a:pt x="5180757" y="76200"/>
                  </a:lnTo>
                  <a:lnTo>
                    <a:pt x="5128725" y="88900"/>
                  </a:lnTo>
                  <a:lnTo>
                    <a:pt x="7873691" y="88900"/>
                  </a:lnTo>
                  <a:lnTo>
                    <a:pt x="7821658" y="76200"/>
                  </a:lnTo>
                  <a:close/>
                </a:path>
                <a:path w="13002894" h="4749800">
                  <a:moveTo>
                    <a:pt x="7717314" y="63500"/>
                  </a:moveTo>
                  <a:lnTo>
                    <a:pt x="5285097" y="63500"/>
                  </a:lnTo>
                  <a:lnTo>
                    <a:pt x="5232882" y="76200"/>
                  </a:lnTo>
                  <a:lnTo>
                    <a:pt x="7769529" y="76200"/>
                  </a:lnTo>
                  <a:lnTo>
                    <a:pt x="7717314" y="63500"/>
                  </a:lnTo>
                  <a:close/>
                </a:path>
                <a:path w="13002894" h="4749800">
                  <a:moveTo>
                    <a:pt x="7612662" y="50800"/>
                  </a:moveTo>
                  <a:lnTo>
                    <a:pt x="5389749" y="50800"/>
                  </a:lnTo>
                  <a:lnTo>
                    <a:pt x="5337386" y="63500"/>
                  </a:lnTo>
                  <a:lnTo>
                    <a:pt x="7665025" y="63500"/>
                  </a:lnTo>
                  <a:lnTo>
                    <a:pt x="7612662" y="50800"/>
                  </a:lnTo>
                  <a:close/>
                </a:path>
                <a:path w="13002894" h="4749800">
                  <a:moveTo>
                    <a:pt x="7455128" y="38100"/>
                  </a:moveTo>
                  <a:lnTo>
                    <a:pt x="5547283" y="38100"/>
                  </a:lnTo>
                  <a:lnTo>
                    <a:pt x="5494698" y="50800"/>
                  </a:lnTo>
                  <a:lnTo>
                    <a:pt x="7507713" y="50800"/>
                  </a:lnTo>
                  <a:lnTo>
                    <a:pt x="7455128" y="38100"/>
                  </a:lnTo>
                  <a:close/>
                </a:path>
                <a:path w="13002894" h="4749800">
                  <a:moveTo>
                    <a:pt x="7349777" y="25400"/>
                  </a:moveTo>
                  <a:lnTo>
                    <a:pt x="5652634" y="25400"/>
                  </a:lnTo>
                  <a:lnTo>
                    <a:pt x="5599932" y="38100"/>
                  </a:lnTo>
                  <a:lnTo>
                    <a:pt x="7402479" y="38100"/>
                  </a:lnTo>
                  <a:lnTo>
                    <a:pt x="7349777" y="25400"/>
                  </a:lnTo>
                  <a:close/>
                </a:path>
                <a:path w="13002894" h="4749800">
                  <a:moveTo>
                    <a:pt x="7138441" y="12700"/>
                  </a:moveTo>
                  <a:lnTo>
                    <a:pt x="5863983" y="12700"/>
                  </a:lnTo>
                  <a:lnTo>
                    <a:pt x="5811064" y="25400"/>
                  </a:lnTo>
                  <a:lnTo>
                    <a:pt x="7191354" y="25400"/>
                  </a:lnTo>
                  <a:lnTo>
                    <a:pt x="7138441" y="12700"/>
                  </a:lnTo>
                  <a:close/>
                </a:path>
                <a:path w="13002894" h="4749800">
                  <a:moveTo>
                    <a:pt x="6873324" y="0"/>
                  </a:moveTo>
                  <a:lnTo>
                    <a:pt x="6129087" y="0"/>
                  </a:lnTo>
                  <a:lnTo>
                    <a:pt x="6076000" y="12700"/>
                  </a:lnTo>
                  <a:lnTo>
                    <a:pt x="6926411" y="12700"/>
                  </a:lnTo>
                  <a:lnTo>
                    <a:pt x="6873324" y="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789300" y="5575299"/>
              <a:ext cx="12961620" cy="4711700"/>
            </a:xfrm>
            <a:custGeom>
              <a:avLst/>
              <a:gdLst/>
              <a:ahLst/>
              <a:cxnLst/>
              <a:rect l="l" t="t" r="r" b="b"/>
              <a:pathLst>
                <a:path w="12961619" h="4711700">
                  <a:moveTo>
                    <a:pt x="8713931" y="228600"/>
                  </a:moveTo>
                  <a:lnTo>
                    <a:pt x="4247612" y="228600"/>
                  </a:lnTo>
                  <a:lnTo>
                    <a:pt x="3425761" y="444500"/>
                  </a:lnTo>
                  <a:lnTo>
                    <a:pt x="3379095" y="469900"/>
                  </a:lnTo>
                  <a:lnTo>
                    <a:pt x="3194582" y="520700"/>
                  </a:lnTo>
                  <a:lnTo>
                    <a:pt x="3148990" y="546100"/>
                  </a:lnTo>
                  <a:lnTo>
                    <a:pt x="3058482" y="571500"/>
                  </a:lnTo>
                  <a:lnTo>
                    <a:pt x="3013574" y="596900"/>
                  </a:lnTo>
                  <a:lnTo>
                    <a:pt x="2924456" y="622300"/>
                  </a:lnTo>
                  <a:lnTo>
                    <a:pt x="2880245" y="647700"/>
                  </a:lnTo>
                  <a:lnTo>
                    <a:pt x="2792556" y="673100"/>
                  </a:lnTo>
                  <a:lnTo>
                    <a:pt x="2749086" y="698500"/>
                  </a:lnTo>
                  <a:lnTo>
                    <a:pt x="2705866" y="711200"/>
                  </a:lnTo>
                  <a:lnTo>
                    <a:pt x="2662895" y="736600"/>
                  </a:lnTo>
                  <a:lnTo>
                    <a:pt x="2620174" y="749300"/>
                  </a:lnTo>
                  <a:lnTo>
                    <a:pt x="2518723" y="800100"/>
                  </a:lnTo>
                  <a:lnTo>
                    <a:pt x="2468570" y="812800"/>
                  </a:lnTo>
                  <a:lnTo>
                    <a:pt x="2271840" y="914400"/>
                  </a:lnTo>
                  <a:lnTo>
                    <a:pt x="2081613" y="1016000"/>
                  </a:lnTo>
                  <a:lnTo>
                    <a:pt x="1943392" y="1092200"/>
                  </a:lnTo>
                  <a:lnTo>
                    <a:pt x="1809080" y="1168400"/>
                  </a:lnTo>
                  <a:lnTo>
                    <a:pt x="1678838" y="1244600"/>
                  </a:lnTo>
                  <a:lnTo>
                    <a:pt x="1636335" y="1282700"/>
                  </a:lnTo>
                  <a:lnTo>
                    <a:pt x="1594307" y="1308100"/>
                  </a:lnTo>
                  <a:lnTo>
                    <a:pt x="1511673" y="1358900"/>
                  </a:lnTo>
                  <a:lnTo>
                    <a:pt x="1471066" y="1397000"/>
                  </a:lnTo>
                  <a:lnTo>
                    <a:pt x="1430941" y="1422400"/>
                  </a:lnTo>
                  <a:lnTo>
                    <a:pt x="1352167" y="1473200"/>
                  </a:lnTo>
                  <a:lnTo>
                    <a:pt x="1313522" y="1511300"/>
                  </a:lnTo>
                  <a:lnTo>
                    <a:pt x="1237717" y="1562100"/>
                  </a:lnTo>
                  <a:lnTo>
                    <a:pt x="1200571" y="1600200"/>
                  </a:lnTo>
                  <a:lnTo>
                    <a:pt x="1163936" y="1625600"/>
                  </a:lnTo>
                  <a:lnTo>
                    <a:pt x="1127812" y="1663700"/>
                  </a:lnTo>
                  <a:lnTo>
                    <a:pt x="1092199" y="1689100"/>
                  </a:lnTo>
                  <a:lnTo>
                    <a:pt x="1057112" y="1727200"/>
                  </a:lnTo>
                  <a:lnTo>
                    <a:pt x="1022550" y="1752600"/>
                  </a:lnTo>
                  <a:lnTo>
                    <a:pt x="988514" y="1778000"/>
                  </a:lnTo>
                  <a:lnTo>
                    <a:pt x="955003" y="1816100"/>
                  </a:lnTo>
                  <a:lnTo>
                    <a:pt x="922019" y="1854200"/>
                  </a:lnTo>
                  <a:lnTo>
                    <a:pt x="881552" y="1892300"/>
                  </a:lnTo>
                  <a:lnTo>
                    <a:pt x="841933" y="1930400"/>
                  </a:lnTo>
                  <a:lnTo>
                    <a:pt x="803162" y="1968500"/>
                  </a:lnTo>
                  <a:lnTo>
                    <a:pt x="765238" y="2006600"/>
                  </a:lnTo>
                  <a:lnTo>
                    <a:pt x="728176" y="2057400"/>
                  </a:lnTo>
                  <a:lnTo>
                    <a:pt x="691988" y="2095500"/>
                  </a:lnTo>
                  <a:lnTo>
                    <a:pt x="656671" y="2133600"/>
                  </a:lnTo>
                  <a:lnTo>
                    <a:pt x="622223" y="2171700"/>
                  </a:lnTo>
                  <a:lnTo>
                    <a:pt x="588657" y="2222500"/>
                  </a:lnTo>
                  <a:lnTo>
                    <a:pt x="555985" y="2260600"/>
                  </a:lnTo>
                  <a:lnTo>
                    <a:pt x="524206" y="2298700"/>
                  </a:lnTo>
                  <a:lnTo>
                    <a:pt x="493318" y="2349500"/>
                  </a:lnTo>
                  <a:lnTo>
                    <a:pt x="463331" y="2387600"/>
                  </a:lnTo>
                  <a:lnTo>
                    <a:pt x="434255" y="2438400"/>
                  </a:lnTo>
                  <a:lnTo>
                    <a:pt x="406091" y="2476500"/>
                  </a:lnTo>
                  <a:lnTo>
                    <a:pt x="378840" y="2527300"/>
                  </a:lnTo>
                  <a:lnTo>
                    <a:pt x="352501" y="2565400"/>
                  </a:lnTo>
                  <a:lnTo>
                    <a:pt x="327091" y="2603500"/>
                  </a:lnTo>
                  <a:lnTo>
                    <a:pt x="302610" y="2654300"/>
                  </a:lnTo>
                  <a:lnTo>
                    <a:pt x="279057" y="2692400"/>
                  </a:lnTo>
                  <a:lnTo>
                    <a:pt x="256437" y="2743200"/>
                  </a:lnTo>
                  <a:lnTo>
                    <a:pt x="234757" y="2794000"/>
                  </a:lnTo>
                  <a:lnTo>
                    <a:pt x="214018" y="2832100"/>
                  </a:lnTo>
                  <a:lnTo>
                    <a:pt x="194221" y="2882900"/>
                  </a:lnTo>
                  <a:lnTo>
                    <a:pt x="175369" y="2921000"/>
                  </a:lnTo>
                  <a:lnTo>
                    <a:pt x="157467" y="2971800"/>
                  </a:lnTo>
                  <a:lnTo>
                    <a:pt x="140517" y="3009900"/>
                  </a:lnTo>
                  <a:lnTo>
                    <a:pt x="124523" y="3060700"/>
                  </a:lnTo>
                  <a:lnTo>
                    <a:pt x="109488" y="3111500"/>
                  </a:lnTo>
                  <a:lnTo>
                    <a:pt x="95413" y="3149600"/>
                  </a:lnTo>
                  <a:lnTo>
                    <a:pt x="82298" y="3200400"/>
                  </a:lnTo>
                  <a:lnTo>
                    <a:pt x="70142" y="3238500"/>
                  </a:lnTo>
                  <a:lnTo>
                    <a:pt x="58957" y="3289300"/>
                  </a:lnTo>
                  <a:lnTo>
                    <a:pt x="48739" y="3340100"/>
                  </a:lnTo>
                  <a:lnTo>
                    <a:pt x="39488" y="3378200"/>
                  </a:lnTo>
                  <a:lnTo>
                    <a:pt x="31203" y="3429000"/>
                  </a:lnTo>
                  <a:lnTo>
                    <a:pt x="23896" y="3479800"/>
                  </a:lnTo>
                  <a:lnTo>
                    <a:pt x="17559" y="3517900"/>
                  </a:lnTo>
                  <a:lnTo>
                    <a:pt x="12196" y="3568700"/>
                  </a:lnTo>
                  <a:lnTo>
                    <a:pt x="7810" y="3619500"/>
                  </a:lnTo>
                  <a:lnTo>
                    <a:pt x="4393" y="3657600"/>
                  </a:lnTo>
                  <a:lnTo>
                    <a:pt x="1952" y="3708400"/>
                  </a:lnTo>
                  <a:lnTo>
                    <a:pt x="488" y="3759200"/>
                  </a:lnTo>
                  <a:lnTo>
                    <a:pt x="0" y="3797300"/>
                  </a:lnTo>
                  <a:lnTo>
                    <a:pt x="488" y="3848100"/>
                  </a:lnTo>
                  <a:lnTo>
                    <a:pt x="1952" y="3898900"/>
                  </a:lnTo>
                  <a:lnTo>
                    <a:pt x="4393" y="3937000"/>
                  </a:lnTo>
                  <a:lnTo>
                    <a:pt x="7810" y="3987800"/>
                  </a:lnTo>
                  <a:lnTo>
                    <a:pt x="12196" y="4038600"/>
                  </a:lnTo>
                  <a:lnTo>
                    <a:pt x="17559" y="4076700"/>
                  </a:lnTo>
                  <a:lnTo>
                    <a:pt x="23896" y="4127500"/>
                  </a:lnTo>
                  <a:lnTo>
                    <a:pt x="31203" y="4178300"/>
                  </a:lnTo>
                  <a:lnTo>
                    <a:pt x="39488" y="4216400"/>
                  </a:lnTo>
                  <a:lnTo>
                    <a:pt x="48739" y="4267200"/>
                  </a:lnTo>
                  <a:lnTo>
                    <a:pt x="58957" y="4318000"/>
                  </a:lnTo>
                  <a:lnTo>
                    <a:pt x="70142" y="4356100"/>
                  </a:lnTo>
                  <a:lnTo>
                    <a:pt x="82298" y="4406900"/>
                  </a:lnTo>
                  <a:lnTo>
                    <a:pt x="95413" y="4457700"/>
                  </a:lnTo>
                  <a:lnTo>
                    <a:pt x="109488" y="4495800"/>
                  </a:lnTo>
                  <a:lnTo>
                    <a:pt x="124523" y="4546600"/>
                  </a:lnTo>
                  <a:lnTo>
                    <a:pt x="140517" y="4584700"/>
                  </a:lnTo>
                  <a:lnTo>
                    <a:pt x="157467" y="4635500"/>
                  </a:lnTo>
                  <a:lnTo>
                    <a:pt x="175369" y="4673600"/>
                  </a:lnTo>
                  <a:lnTo>
                    <a:pt x="191240" y="4711700"/>
                  </a:lnTo>
                  <a:lnTo>
                    <a:pt x="12770290" y="4711700"/>
                  </a:lnTo>
                  <a:lnTo>
                    <a:pt x="12786168" y="4673600"/>
                  </a:lnTo>
                  <a:lnTo>
                    <a:pt x="12804075" y="4635500"/>
                  </a:lnTo>
                  <a:lnTo>
                    <a:pt x="12821030" y="4584700"/>
                  </a:lnTo>
                  <a:lnTo>
                    <a:pt x="12837032" y="4546600"/>
                  </a:lnTo>
                  <a:lnTo>
                    <a:pt x="12852079" y="4495800"/>
                  </a:lnTo>
                  <a:lnTo>
                    <a:pt x="12866162" y="4457700"/>
                  </a:lnTo>
                  <a:lnTo>
                    <a:pt x="12879269" y="4406900"/>
                  </a:lnTo>
                  <a:lnTo>
                    <a:pt x="12891388" y="4356100"/>
                  </a:lnTo>
                  <a:lnTo>
                    <a:pt x="12902606" y="4318000"/>
                  </a:lnTo>
                  <a:lnTo>
                    <a:pt x="12912835" y="4267200"/>
                  </a:lnTo>
                  <a:lnTo>
                    <a:pt x="12922088" y="4216400"/>
                  </a:lnTo>
                  <a:lnTo>
                    <a:pt x="12930377" y="4178300"/>
                  </a:lnTo>
                  <a:lnTo>
                    <a:pt x="12937689" y="4127500"/>
                  </a:lnTo>
                  <a:lnTo>
                    <a:pt x="12944013" y="4076700"/>
                  </a:lnTo>
                  <a:lnTo>
                    <a:pt x="12949361" y="4038600"/>
                  </a:lnTo>
                  <a:lnTo>
                    <a:pt x="12953745" y="3987800"/>
                  </a:lnTo>
                  <a:lnTo>
                    <a:pt x="12957152" y="3937000"/>
                  </a:lnTo>
                  <a:lnTo>
                    <a:pt x="12959571" y="3898900"/>
                  </a:lnTo>
                  <a:lnTo>
                    <a:pt x="12961014" y="3848100"/>
                  </a:lnTo>
                  <a:lnTo>
                    <a:pt x="12961492" y="3797300"/>
                  </a:lnTo>
                  <a:lnTo>
                    <a:pt x="12961014" y="3759200"/>
                  </a:lnTo>
                  <a:lnTo>
                    <a:pt x="12959571" y="3708400"/>
                  </a:lnTo>
                  <a:lnTo>
                    <a:pt x="12957152" y="3657600"/>
                  </a:lnTo>
                  <a:lnTo>
                    <a:pt x="12953745" y="3619500"/>
                  </a:lnTo>
                  <a:lnTo>
                    <a:pt x="12949361" y="3568700"/>
                  </a:lnTo>
                  <a:lnTo>
                    <a:pt x="12944013" y="3517900"/>
                  </a:lnTo>
                  <a:lnTo>
                    <a:pt x="12937689" y="3479800"/>
                  </a:lnTo>
                  <a:lnTo>
                    <a:pt x="12930377" y="3429000"/>
                  </a:lnTo>
                  <a:lnTo>
                    <a:pt x="12922088" y="3378200"/>
                  </a:lnTo>
                  <a:lnTo>
                    <a:pt x="12912835" y="3340100"/>
                  </a:lnTo>
                  <a:lnTo>
                    <a:pt x="12902606" y="3289300"/>
                  </a:lnTo>
                  <a:lnTo>
                    <a:pt x="12891388" y="3238500"/>
                  </a:lnTo>
                  <a:lnTo>
                    <a:pt x="12879269" y="3200400"/>
                  </a:lnTo>
                  <a:lnTo>
                    <a:pt x="12866162" y="3149600"/>
                  </a:lnTo>
                  <a:lnTo>
                    <a:pt x="12852079" y="3111500"/>
                  </a:lnTo>
                  <a:lnTo>
                    <a:pt x="12837032" y="3060700"/>
                  </a:lnTo>
                  <a:lnTo>
                    <a:pt x="12821030" y="3009900"/>
                  </a:lnTo>
                  <a:lnTo>
                    <a:pt x="12804075" y="2971800"/>
                  </a:lnTo>
                  <a:lnTo>
                    <a:pt x="12786168" y="2921000"/>
                  </a:lnTo>
                  <a:lnTo>
                    <a:pt x="12767309" y="2882900"/>
                  </a:lnTo>
                  <a:lnTo>
                    <a:pt x="12747517" y="2832100"/>
                  </a:lnTo>
                  <a:lnTo>
                    <a:pt x="12726796" y="2794000"/>
                  </a:lnTo>
                  <a:lnTo>
                    <a:pt x="12705123" y="2743200"/>
                  </a:lnTo>
                  <a:lnTo>
                    <a:pt x="12682473" y="2692400"/>
                  </a:lnTo>
                  <a:lnTo>
                    <a:pt x="12658946" y="2654300"/>
                  </a:lnTo>
                  <a:lnTo>
                    <a:pt x="12634467" y="2603500"/>
                  </a:lnTo>
                  <a:lnTo>
                    <a:pt x="12609035" y="2565400"/>
                  </a:lnTo>
                  <a:lnTo>
                    <a:pt x="12582651" y="2527300"/>
                  </a:lnTo>
                  <a:lnTo>
                    <a:pt x="12555431" y="2476500"/>
                  </a:lnTo>
                  <a:lnTo>
                    <a:pt x="12527295" y="2438400"/>
                  </a:lnTo>
                  <a:lnTo>
                    <a:pt x="12498230" y="2387600"/>
                  </a:lnTo>
                  <a:lnTo>
                    <a:pt x="12468224" y="2349500"/>
                  </a:lnTo>
                  <a:lnTo>
                    <a:pt x="12437313" y="2298700"/>
                  </a:lnTo>
                  <a:lnTo>
                    <a:pt x="12405533" y="2260600"/>
                  </a:lnTo>
                  <a:lnTo>
                    <a:pt x="12372873" y="2222500"/>
                  </a:lnTo>
                  <a:lnTo>
                    <a:pt x="12339319" y="2171700"/>
                  </a:lnTo>
                  <a:lnTo>
                    <a:pt x="12304884" y="2133600"/>
                  </a:lnTo>
                  <a:lnTo>
                    <a:pt x="12269580" y="2095500"/>
                  </a:lnTo>
                  <a:lnTo>
                    <a:pt x="12233395" y="2057400"/>
                  </a:lnTo>
                  <a:lnTo>
                    <a:pt x="12196317" y="2006600"/>
                  </a:lnTo>
                  <a:lnTo>
                    <a:pt x="12158380" y="1968500"/>
                  </a:lnTo>
                  <a:lnTo>
                    <a:pt x="12119609" y="1930400"/>
                  </a:lnTo>
                  <a:lnTo>
                    <a:pt x="12079981" y="1892300"/>
                  </a:lnTo>
                  <a:lnTo>
                    <a:pt x="12039472" y="1854200"/>
                  </a:lnTo>
                  <a:lnTo>
                    <a:pt x="12006509" y="1816100"/>
                  </a:lnTo>
                  <a:lnTo>
                    <a:pt x="11973003" y="1778000"/>
                  </a:lnTo>
                  <a:lnTo>
                    <a:pt x="11938961" y="1752600"/>
                  </a:lnTo>
                  <a:lnTo>
                    <a:pt x="11904389" y="1727200"/>
                  </a:lnTo>
                  <a:lnTo>
                    <a:pt x="11869292" y="1689100"/>
                  </a:lnTo>
                  <a:lnTo>
                    <a:pt x="11833689" y="1663700"/>
                  </a:lnTo>
                  <a:lnTo>
                    <a:pt x="11797587" y="1625600"/>
                  </a:lnTo>
                  <a:lnTo>
                    <a:pt x="11760972" y="1600200"/>
                  </a:lnTo>
                  <a:lnTo>
                    <a:pt x="11723833" y="1562100"/>
                  </a:lnTo>
                  <a:lnTo>
                    <a:pt x="11648028" y="1511300"/>
                  </a:lnTo>
                  <a:lnTo>
                    <a:pt x="11609387" y="1473200"/>
                  </a:lnTo>
                  <a:lnTo>
                    <a:pt x="11530592" y="1422400"/>
                  </a:lnTo>
                  <a:lnTo>
                    <a:pt x="11490451" y="1397000"/>
                  </a:lnTo>
                  <a:lnTo>
                    <a:pt x="11449835" y="1358900"/>
                  </a:lnTo>
                  <a:lnTo>
                    <a:pt x="11367208" y="1308100"/>
                  </a:lnTo>
                  <a:lnTo>
                    <a:pt x="11325184" y="1282700"/>
                  </a:lnTo>
                  <a:lnTo>
                    <a:pt x="11282679" y="1244600"/>
                  </a:lnTo>
                  <a:lnTo>
                    <a:pt x="11152459" y="1168400"/>
                  </a:lnTo>
                  <a:lnTo>
                    <a:pt x="11018164" y="1092200"/>
                  </a:lnTo>
                  <a:lnTo>
                    <a:pt x="10879925" y="1016000"/>
                  </a:lnTo>
                  <a:lnTo>
                    <a:pt x="10689685" y="914400"/>
                  </a:lnTo>
                  <a:lnTo>
                    <a:pt x="10492990" y="812800"/>
                  </a:lnTo>
                  <a:lnTo>
                    <a:pt x="10442831" y="800100"/>
                  </a:lnTo>
                  <a:lnTo>
                    <a:pt x="10341355" y="749300"/>
                  </a:lnTo>
                  <a:lnTo>
                    <a:pt x="10298629" y="736600"/>
                  </a:lnTo>
                  <a:lnTo>
                    <a:pt x="10255663" y="711200"/>
                  </a:lnTo>
                  <a:lnTo>
                    <a:pt x="10212450" y="698500"/>
                  </a:lnTo>
                  <a:lnTo>
                    <a:pt x="10168983" y="673100"/>
                  </a:lnTo>
                  <a:lnTo>
                    <a:pt x="10081259" y="647700"/>
                  </a:lnTo>
                  <a:lnTo>
                    <a:pt x="10037070" y="622300"/>
                  </a:lnTo>
                  <a:lnTo>
                    <a:pt x="9947972" y="596900"/>
                  </a:lnTo>
                  <a:lnTo>
                    <a:pt x="9903068" y="571500"/>
                  </a:lnTo>
                  <a:lnTo>
                    <a:pt x="9812552" y="546100"/>
                  </a:lnTo>
                  <a:lnTo>
                    <a:pt x="9766960" y="520700"/>
                  </a:lnTo>
                  <a:lnTo>
                    <a:pt x="9582455" y="469900"/>
                  </a:lnTo>
                  <a:lnTo>
                    <a:pt x="9535794" y="444500"/>
                  </a:lnTo>
                  <a:lnTo>
                    <a:pt x="8713931" y="228600"/>
                  </a:lnTo>
                  <a:close/>
                </a:path>
                <a:path w="12961619" h="4711700">
                  <a:moveTo>
                    <a:pt x="8463265" y="177800"/>
                  </a:moveTo>
                  <a:lnTo>
                    <a:pt x="4498283" y="177800"/>
                  </a:lnTo>
                  <a:lnTo>
                    <a:pt x="4297463" y="228600"/>
                  </a:lnTo>
                  <a:lnTo>
                    <a:pt x="8664079" y="228600"/>
                  </a:lnTo>
                  <a:lnTo>
                    <a:pt x="8463265" y="177800"/>
                  </a:lnTo>
                  <a:close/>
                </a:path>
                <a:path w="12961619" h="4711700">
                  <a:moveTo>
                    <a:pt x="8311240" y="152400"/>
                  </a:moveTo>
                  <a:lnTo>
                    <a:pt x="4650314" y="152400"/>
                  </a:lnTo>
                  <a:lnTo>
                    <a:pt x="4548827" y="177800"/>
                  </a:lnTo>
                  <a:lnTo>
                    <a:pt x="8412723" y="177800"/>
                  </a:lnTo>
                  <a:lnTo>
                    <a:pt x="8311240" y="152400"/>
                  </a:lnTo>
                  <a:close/>
                </a:path>
                <a:path w="12961619" h="4711700">
                  <a:moveTo>
                    <a:pt x="8158123" y="127000"/>
                  </a:moveTo>
                  <a:lnTo>
                    <a:pt x="4803422" y="127000"/>
                  </a:lnTo>
                  <a:lnTo>
                    <a:pt x="4701235" y="152400"/>
                  </a:lnTo>
                  <a:lnTo>
                    <a:pt x="8260317" y="152400"/>
                  </a:lnTo>
                  <a:lnTo>
                    <a:pt x="8158123" y="127000"/>
                  </a:lnTo>
                  <a:close/>
                </a:path>
                <a:path w="12961619" h="4711700">
                  <a:moveTo>
                    <a:pt x="8003980" y="101600"/>
                  </a:moveTo>
                  <a:lnTo>
                    <a:pt x="4957562" y="101600"/>
                  </a:lnTo>
                  <a:lnTo>
                    <a:pt x="4854690" y="127000"/>
                  </a:lnTo>
                  <a:lnTo>
                    <a:pt x="8106854" y="127000"/>
                  </a:lnTo>
                  <a:lnTo>
                    <a:pt x="8003980" y="101600"/>
                  </a:lnTo>
                  <a:close/>
                </a:path>
                <a:path w="12961619" h="4711700">
                  <a:moveTo>
                    <a:pt x="7900717" y="88900"/>
                  </a:moveTo>
                  <a:lnTo>
                    <a:pt x="5060825" y="88900"/>
                  </a:lnTo>
                  <a:lnTo>
                    <a:pt x="5009146" y="101600"/>
                  </a:lnTo>
                  <a:lnTo>
                    <a:pt x="7952396" y="101600"/>
                  </a:lnTo>
                  <a:lnTo>
                    <a:pt x="7900717" y="88900"/>
                  </a:lnTo>
                  <a:close/>
                </a:path>
                <a:path w="12961619" h="4711700">
                  <a:moveTo>
                    <a:pt x="7797072" y="76200"/>
                  </a:moveTo>
                  <a:lnTo>
                    <a:pt x="5164470" y="76200"/>
                  </a:lnTo>
                  <a:lnTo>
                    <a:pt x="5112600" y="88900"/>
                  </a:lnTo>
                  <a:lnTo>
                    <a:pt x="7848942" y="88900"/>
                  </a:lnTo>
                  <a:lnTo>
                    <a:pt x="7797072" y="76200"/>
                  </a:lnTo>
                  <a:close/>
                </a:path>
                <a:path w="12961619" h="4711700">
                  <a:moveTo>
                    <a:pt x="7693057" y="63500"/>
                  </a:moveTo>
                  <a:lnTo>
                    <a:pt x="5268485" y="63500"/>
                  </a:lnTo>
                  <a:lnTo>
                    <a:pt x="5216435" y="76200"/>
                  </a:lnTo>
                  <a:lnTo>
                    <a:pt x="7745107" y="76200"/>
                  </a:lnTo>
                  <a:lnTo>
                    <a:pt x="7693057" y="63500"/>
                  </a:lnTo>
                  <a:close/>
                </a:path>
                <a:path w="12961619" h="4711700">
                  <a:moveTo>
                    <a:pt x="7536463" y="50800"/>
                  </a:moveTo>
                  <a:lnTo>
                    <a:pt x="5425079" y="50800"/>
                  </a:lnTo>
                  <a:lnTo>
                    <a:pt x="5372807" y="63500"/>
                  </a:lnTo>
                  <a:lnTo>
                    <a:pt x="7588735" y="63500"/>
                  </a:lnTo>
                  <a:lnTo>
                    <a:pt x="7536463" y="50800"/>
                  </a:lnTo>
                  <a:close/>
                </a:path>
                <a:path w="12961619" h="4711700">
                  <a:moveTo>
                    <a:pt x="7431696" y="38100"/>
                  </a:moveTo>
                  <a:lnTo>
                    <a:pt x="5529846" y="38100"/>
                  </a:lnTo>
                  <a:lnTo>
                    <a:pt x="5477426" y="50800"/>
                  </a:lnTo>
                  <a:lnTo>
                    <a:pt x="7484117" y="50800"/>
                  </a:lnTo>
                  <a:lnTo>
                    <a:pt x="7431696" y="38100"/>
                  </a:lnTo>
                  <a:close/>
                </a:path>
                <a:path w="12961619" h="4711700">
                  <a:moveTo>
                    <a:pt x="7274086" y="25400"/>
                  </a:moveTo>
                  <a:lnTo>
                    <a:pt x="5687456" y="25400"/>
                  </a:lnTo>
                  <a:lnTo>
                    <a:pt x="5634866" y="38100"/>
                  </a:lnTo>
                  <a:lnTo>
                    <a:pt x="7326676" y="38100"/>
                  </a:lnTo>
                  <a:lnTo>
                    <a:pt x="7274086" y="25400"/>
                  </a:lnTo>
                  <a:close/>
                </a:path>
                <a:path w="12961619" h="4711700">
                  <a:moveTo>
                    <a:pt x="7063209" y="12700"/>
                  </a:moveTo>
                  <a:lnTo>
                    <a:pt x="5898334" y="12700"/>
                  </a:lnTo>
                  <a:lnTo>
                    <a:pt x="5845543" y="25400"/>
                  </a:lnTo>
                  <a:lnTo>
                    <a:pt x="7116000" y="25400"/>
                  </a:lnTo>
                  <a:lnTo>
                    <a:pt x="7063209" y="12700"/>
                  </a:lnTo>
                  <a:close/>
                </a:path>
                <a:path w="12961619" h="4711700">
                  <a:moveTo>
                    <a:pt x="6798766" y="0"/>
                  </a:moveTo>
                  <a:lnTo>
                    <a:pt x="6162776" y="0"/>
                  </a:lnTo>
                  <a:lnTo>
                    <a:pt x="6109825" y="12700"/>
                  </a:lnTo>
                  <a:lnTo>
                    <a:pt x="6851721" y="12700"/>
                  </a:lnTo>
                  <a:lnTo>
                    <a:pt x="6798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269" y="8711805"/>
              <a:ext cx="1971674" cy="13334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79979" y="8771637"/>
              <a:ext cx="1219199" cy="1219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8643" y="6805129"/>
              <a:ext cx="1543049" cy="15430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0854" y="5470893"/>
              <a:ext cx="1495424" cy="14954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3451" y="4697564"/>
              <a:ext cx="1581149" cy="15811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9724" y="5304995"/>
              <a:ext cx="1541664" cy="776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0693" y="4671136"/>
              <a:ext cx="1495424" cy="14954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93960" y="5673862"/>
              <a:ext cx="950594" cy="431165"/>
            </a:xfrm>
            <a:custGeom>
              <a:avLst/>
              <a:gdLst/>
              <a:ahLst/>
              <a:cxnLst/>
              <a:rect l="l" t="t" r="r" b="b"/>
              <a:pathLst>
                <a:path w="950595" h="431164">
                  <a:moveTo>
                    <a:pt x="950098" y="0"/>
                  </a:moveTo>
                  <a:lnTo>
                    <a:pt x="0" y="0"/>
                  </a:lnTo>
                  <a:lnTo>
                    <a:pt x="0" y="430659"/>
                  </a:lnTo>
                  <a:lnTo>
                    <a:pt x="950098" y="430659"/>
                  </a:lnTo>
                  <a:lnTo>
                    <a:pt x="950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9723" y="8788069"/>
            <a:ext cx="1517015" cy="6191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3815" rIns="0" bIns="0" rtlCol="0">
            <a:spAutoFit/>
          </a:bodyPr>
          <a:lstStyle/>
          <a:p>
            <a:pPr marL="286385" marR="133350" indent="-135890">
              <a:lnSpc>
                <a:spcPct val="113300"/>
              </a:lnSpc>
              <a:spcBef>
                <a:spcPts val="345"/>
              </a:spcBef>
            </a:pPr>
            <a:r>
              <a:rPr sz="1700" spc="-10" dirty="0" err="1">
                <a:latin typeface="Ariel"/>
                <a:cs typeface="Arial" panose="020B0604020202020204" pitchFamily="34" charset="0"/>
              </a:rPr>
              <a:t>Voorverpakte</a:t>
            </a:r>
            <a:r>
              <a:rPr sz="1700" spc="-10" dirty="0">
                <a:latin typeface="Ariel"/>
                <a:cs typeface="Arial" panose="020B0604020202020204" pitchFamily="34" charset="0"/>
              </a:rPr>
              <a:t> </a:t>
            </a:r>
            <a:r>
              <a:rPr sz="1700" spc="-10" dirty="0" err="1">
                <a:latin typeface="Ariel"/>
                <a:cs typeface="Arial" panose="020B0604020202020204" pitchFamily="34" charset="0"/>
              </a:rPr>
              <a:t>maaltijden</a:t>
            </a:r>
            <a:endParaRPr sz="17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24" y="6218605"/>
            <a:ext cx="3356979" cy="633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 anchor="t">
            <a:spAutoFit/>
          </a:bodyPr>
          <a:lstStyle/>
          <a:p>
            <a:pPr marL="708660" marR="299720" indent="-453390">
              <a:lnSpc>
                <a:spcPct val="113300"/>
              </a:lnSpc>
              <a:spcBef>
                <a:spcPts val="455"/>
              </a:spcBef>
            </a:pPr>
            <a:r>
              <a:rPr lang="nl-BE" sz="1700" dirty="0">
                <a:latin typeface="Ariel"/>
                <a:cs typeface="Arial"/>
              </a:rPr>
              <a:t>Charcuterie</a:t>
            </a:r>
            <a:r>
              <a:rPr lang="nl-BE" sz="1700" spc="10" dirty="0">
                <a:latin typeface="Ariel"/>
                <a:cs typeface="Arial"/>
              </a:rPr>
              <a:t> </a:t>
            </a:r>
            <a:r>
              <a:rPr lang="nl-BE" sz="1700" spc="-25" dirty="0">
                <a:latin typeface="Ariel"/>
                <a:cs typeface="Arial"/>
              </a:rPr>
              <a:t>en </a:t>
            </a:r>
            <a:r>
              <a:rPr lang="nl-BE" sz="1700" spc="-10" dirty="0">
                <a:latin typeface="Ariel"/>
                <a:cs typeface="Arial"/>
              </a:rPr>
              <a:t>beleg; bereid vlees zoals gehakt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85971" y="5177533"/>
            <a:ext cx="950594" cy="3526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710"/>
              </a:spcBef>
            </a:pPr>
            <a:r>
              <a:rPr sz="1700" spc="-20">
                <a:latin typeface="Ariel"/>
                <a:cs typeface="Arial" panose="020B0604020202020204" pitchFamily="34" charset="0"/>
              </a:rPr>
              <a:t>Kaas</a:t>
            </a:r>
            <a:endParaRPr sz="1700">
              <a:latin typeface="Ariel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02418" y="9137883"/>
            <a:ext cx="1913889" cy="3526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710"/>
              </a:spcBef>
            </a:pPr>
            <a:r>
              <a:rPr sz="1700" spc="-10">
                <a:latin typeface="Ariel"/>
                <a:cs typeface="Arial" panose="020B0604020202020204" pitchFamily="34" charset="0"/>
              </a:rPr>
              <a:t>Bruistabletten</a:t>
            </a:r>
            <a:endParaRPr sz="1700">
              <a:latin typeface="Ariel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1683" y="3951490"/>
            <a:ext cx="1913255" cy="633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 anchor="t">
            <a:spAutoFit/>
          </a:bodyPr>
          <a:lstStyle/>
          <a:p>
            <a:pPr marL="539115" marR="223520" indent="-307975">
              <a:lnSpc>
                <a:spcPct val="113300"/>
              </a:lnSpc>
              <a:spcBef>
                <a:spcPts val="455"/>
              </a:spcBef>
            </a:pPr>
            <a:r>
              <a:rPr lang="nl-BE" sz="1700" err="1">
                <a:latin typeface="Ariel"/>
                <a:cs typeface="Arial"/>
              </a:rPr>
              <a:t>Groenten</a:t>
            </a:r>
            <a:r>
              <a:rPr lang="nl-BE" sz="1700">
                <a:latin typeface="Ariel"/>
                <a:cs typeface="Arial"/>
              </a:rPr>
              <a:t> </a:t>
            </a:r>
            <a:r>
              <a:rPr lang="nl-BE" sz="1700" err="1">
                <a:latin typeface="Ariel"/>
                <a:cs typeface="Arial"/>
              </a:rPr>
              <a:t>en</a:t>
            </a:r>
            <a:r>
              <a:rPr lang="nl-BE" sz="1700">
                <a:latin typeface="Ariel"/>
                <a:cs typeface="Arial"/>
              </a:rPr>
              <a:t> vis </a:t>
            </a:r>
            <a:r>
              <a:rPr lang="nl-BE" sz="1700" err="1">
                <a:latin typeface="Ariel"/>
                <a:cs typeface="Arial"/>
              </a:rPr>
              <a:t>uit</a:t>
            </a:r>
            <a:r>
              <a:rPr lang="nl-BE" sz="1700">
                <a:latin typeface="Ariel"/>
                <a:cs typeface="Arial"/>
              </a:rPr>
              <a:t> </a:t>
            </a:r>
            <a:r>
              <a:rPr lang="nl-BE" sz="1700" err="1">
                <a:latin typeface="Ariel"/>
                <a:cs typeface="Arial"/>
              </a:rPr>
              <a:t>blik</a:t>
            </a:r>
            <a:endParaRPr lang="nl-BE" sz="1700" spc="-10" err="1">
              <a:latin typeface="Arie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01516" y="4482229"/>
            <a:ext cx="1913889" cy="3526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710"/>
              </a:spcBef>
            </a:pPr>
            <a:r>
              <a:rPr sz="1700" spc="-10">
                <a:latin typeface="Ariel"/>
                <a:cs typeface="Arial" panose="020B0604020202020204" pitchFamily="34" charset="0"/>
              </a:rPr>
              <a:t>Chips</a:t>
            </a:r>
            <a:r>
              <a:rPr sz="1700" spc="-45">
                <a:latin typeface="Ariel"/>
                <a:cs typeface="Arial" panose="020B0604020202020204" pitchFamily="34" charset="0"/>
              </a:rPr>
              <a:t> </a:t>
            </a:r>
            <a:r>
              <a:rPr sz="1700">
                <a:latin typeface="Ariel"/>
                <a:cs typeface="Arial" panose="020B0604020202020204" pitchFamily="34" charset="0"/>
              </a:rPr>
              <a:t>en</a:t>
            </a:r>
            <a:r>
              <a:rPr sz="1700" spc="-45">
                <a:latin typeface="Ariel"/>
                <a:cs typeface="Arial" panose="020B0604020202020204" pitchFamily="34" charset="0"/>
              </a:rPr>
              <a:t> </a:t>
            </a:r>
            <a:r>
              <a:rPr sz="1700" spc="-10">
                <a:latin typeface="Ariel"/>
                <a:cs typeface="Arial" panose="020B0604020202020204" pitchFamily="34" charset="0"/>
              </a:rPr>
              <a:t>koekjes</a:t>
            </a:r>
            <a:endParaRPr sz="1700">
              <a:latin typeface="Ariel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9470" y="7244234"/>
            <a:ext cx="2635250" cy="2634615"/>
          </a:xfrm>
          <a:custGeom>
            <a:avLst/>
            <a:gdLst/>
            <a:ahLst/>
            <a:cxnLst/>
            <a:rect l="l" t="t" r="r" b="b"/>
            <a:pathLst>
              <a:path w="2635250" h="2634615">
                <a:moveTo>
                  <a:pt x="2458436" y="0"/>
                </a:moveTo>
                <a:lnTo>
                  <a:pt x="2414732" y="0"/>
                </a:lnTo>
                <a:lnTo>
                  <a:pt x="2371879" y="9543"/>
                </a:lnTo>
                <a:lnTo>
                  <a:pt x="2331567" y="28630"/>
                </a:lnTo>
                <a:lnTo>
                  <a:pt x="2295489" y="57261"/>
                </a:lnTo>
                <a:lnTo>
                  <a:pt x="1318605" y="1033320"/>
                </a:lnTo>
                <a:lnTo>
                  <a:pt x="341797" y="57261"/>
                </a:lnTo>
                <a:lnTo>
                  <a:pt x="305711" y="28630"/>
                </a:lnTo>
                <a:lnTo>
                  <a:pt x="265379" y="9543"/>
                </a:lnTo>
                <a:lnTo>
                  <a:pt x="222502" y="0"/>
                </a:lnTo>
                <a:lnTo>
                  <a:pt x="178780" y="0"/>
                </a:lnTo>
                <a:lnTo>
                  <a:pt x="135912" y="9543"/>
                </a:lnTo>
                <a:lnTo>
                  <a:pt x="95599" y="28630"/>
                </a:lnTo>
                <a:lnTo>
                  <a:pt x="59540" y="57261"/>
                </a:lnTo>
                <a:lnTo>
                  <a:pt x="30886" y="93319"/>
                </a:lnTo>
                <a:lnTo>
                  <a:pt x="11783" y="133610"/>
                </a:lnTo>
                <a:lnTo>
                  <a:pt x="2231" y="176443"/>
                </a:lnTo>
                <a:lnTo>
                  <a:pt x="2231" y="220122"/>
                </a:lnTo>
                <a:lnTo>
                  <a:pt x="11783" y="262954"/>
                </a:lnTo>
                <a:lnTo>
                  <a:pt x="30886" y="303246"/>
                </a:lnTo>
                <a:lnTo>
                  <a:pt x="59540" y="339303"/>
                </a:lnTo>
                <a:lnTo>
                  <a:pt x="1036348" y="1315349"/>
                </a:lnTo>
                <a:lnTo>
                  <a:pt x="57317" y="2293712"/>
                </a:lnTo>
                <a:lnTo>
                  <a:pt x="28658" y="2329791"/>
                </a:lnTo>
                <a:lnTo>
                  <a:pt x="9552" y="2370090"/>
                </a:lnTo>
                <a:lnTo>
                  <a:pt x="0" y="2412919"/>
                </a:lnTo>
                <a:lnTo>
                  <a:pt x="0" y="2456589"/>
                </a:lnTo>
                <a:lnTo>
                  <a:pt x="9552" y="2499408"/>
                </a:lnTo>
                <a:lnTo>
                  <a:pt x="28658" y="2539688"/>
                </a:lnTo>
                <a:lnTo>
                  <a:pt x="57317" y="2575738"/>
                </a:lnTo>
                <a:lnTo>
                  <a:pt x="88625" y="2601287"/>
                </a:lnTo>
                <a:lnTo>
                  <a:pt x="123345" y="2619537"/>
                </a:lnTo>
                <a:lnTo>
                  <a:pt x="160341" y="2630487"/>
                </a:lnTo>
                <a:lnTo>
                  <a:pt x="198478" y="2634137"/>
                </a:lnTo>
                <a:lnTo>
                  <a:pt x="236610" y="2630487"/>
                </a:lnTo>
                <a:lnTo>
                  <a:pt x="273606" y="2619537"/>
                </a:lnTo>
                <a:lnTo>
                  <a:pt x="308329" y="2601287"/>
                </a:lnTo>
                <a:lnTo>
                  <a:pt x="339638" y="2575738"/>
                </a:lnTo>
                <a:lnTo>
                  <a:pt x="1318681" y="1597378"/>
                </a:lnTo>
                <a:lnTo>
                  <a:pt x="2295489" y="2573425"/>
                </a:lnTo>
                <a:lnTo>
                  <a:pt x="2326799" y="2598975"/>
                </a:lnTo>
                <a:lnTo>
                  <a:pt x="2361521" y="2617226"/>
                </a:lnTo>
                <a:lnTo>
                  <a:pt x="2398518" y="2628176"/>
                </a:lnTo>
                <a:lnTo>
                  <a:pt x="2436650" y="2631826"/>
                </a:lnTo>
                <a:lnTo>
                  <a:pt x="2474776" y="2628176"/>
                </a:lnTo>
                <a:lnTo>
                  <a:pt x="2511754" y="2617226"/>
                </a:lnTo>
                <a:lnTo>
                  <a:pt x="2546471" y="2598975"/>
                </a:lnTo>
                <a:lnTo>
                  <a:pt x="2577810" y="2573425"/>
                </a:lnTo>
                <a:lnTo>
                  <a:pt x="2606441" y="2537346"/>
                </a:lnTo>
                <a:lnTo>
                  <a:pt x="2625529" y="2497046"/>
                </a:lnTo>
                <a:lnTo>
                  <a:pt x="2635072" y="2454217"/>
                </a:lnTo>
                <a:lnTo>
                  <a:pt x="2635072" y="2410546"/>
                </a:lnTo>
                <a:lnTo>
                  <a:pt x="2625529" y="2367726"/>
                </a:lnTo>
                <a:lnTo>
                  <a:pt x="2606441" y="2327446"/>
                </a:lnTo>
                <a:lnTo>
                  <a:pt x="2577810" y="2291396"/>
                </a:lnTo>
                <a:lnTo>
                  <a:pt x="1600850" y="1315349"/>
                </a:lnTo>
                <a:lnTo>
                  <a:pt x="2577734" y="339303"/>
                </a:lnTo>
                <a:lnTo>
                  <a:pt x="2606360" y="303246"/>
                </a:lnTo>
                <a:lnTo>
                  <a:pt x="2625445" y="262954"/>
                </a:lnTo>
                <a:lnTo>
                  <a:pt x="2634987" y="220122"/>
                </a:lnTo>
                <a:lnTo>
                  <a:pt x="2634987" y="176443"/>
                </a:lnTo>
                <a:lnTo>
                  <a:pt x="2625445" y="133610"/>
                </a:lnTo>
                <a:lnTo>
                  <a:pt x="2606360" y="93319"/>
                </a:lnTo>
                <a:lnTo>
                  <a:pt x="2577734" y="57261"/>
                </a:lnTo>
                <a:lnTo>
                  <a:pt x="2541628" y="28630"/>
                </a:lnTo>
                <a:lnTo>
                  <a:pt x="2501298" y="9543"/>
                </a:lnTo>
                <a:lnTo>
                  <a:pt x="2458436" y="0"/>
                </a:lnTo>
                <a:close/>
              </a:path>
            </a:pathLst>
          </a:custGeom>
          <a:solidFill>
            <a:srgbClr val="DD2E4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740895" y="683710"/>
            <a:ext cx="9923862" cy="10900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2038350" algn="l"/>
                <a:tab pos="2581275" algn="l"/>
                <a:tab pos="4064000" algn="l"/>
                <a:tab pos="5299710" algn="l"/>
              </a:tabLst>
            </a:pPr>
            <a:r>
              <a:rPr lang="en-US" spc="-20" err="1"/>
              <a:t>Voeding</a:t>
            </a:r>
            <a:r>
              <a:rPr lang="en-US" spc="-20"/>
              <a:t>: let op met </a:t>
            </a:r>
            <a:r>
              <a:rPr lang="en-US" spc="-20" err="1"/>
              <a:t>zout</a:t>
            </a: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46E2235D-AB64-59F8-340F-41EE985400E8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AD0A96D-0AF3-5283-5054-D1FC63F5F8E4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9DA5FF61-24DE-D3A5-F9C0-BB257950A47D}"/>
              </a:ext>
            </a:extLst>
          </p:cNvPr>
          <p:cNvSpPr txBox="1">
            <a:spLocks/>
          </p:cNvSpPr>
          <p:nvPr/>
        </p:nvSpPr>
        <p:spPr>
          <a:xfrm>
            <a:off x="3393960" y="691639"/>
            <a:ext cx="12377801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NL" b="1" dirty="0">
                <a:solidFill>
                  <a:schemeClr val="bg1"/>
                </a:solidFill>
                <a:latin typeface="Ariel"/>
              </a:rPr>
              <a:t>Voeding: let op met teveel zout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39" name="object 31">
            <a:extLst>
              <a:ext uri="{FF2B5EF4-FFF2-40B4-BE49-F238E27FC236}">
                <a16:creationId xmlns:a16="http://schemas.microsoft.com/office/drawing/2014/main" id="{C0A9C70B-6027-ACF3-1920-4404AA4B9AAA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40" name="object 32">
              <a:extLst>
                <a:ext uri="{FF2B5EF4-FFF2-40B4-BE49-F238E27FC236}">
                  <a16:creationId xmlns:a16="http://schemas.microsoft.com/office/drawing/2014/main" id="{2ADB3861-46DA-4D7C-2BC4-8E8851A3408E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41" name="object 33">
              <a:extLst>
                <a:ext uri="{FF2B5EF4-FFF2-40B4-BE49-F238E27FC236}">
                  <a16:creationId xmlns:a16="http://schemas.microsoft.com/office/drawing/2014/main" id="{B7558E9D-26D6-6BC7-5763-DE7F030B48B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34CBB2F7-7500-AD1A-CD34-0C8DA9506B0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43" name="Ovaal 42">
            <a:extLst>
              <a:ext uri="{FF2B5EF4-FFF2-40B4-BE49-F238E27FC236}">
                <a16:creationId xmlns:a16="http://schemas.microsoft.com/office/drawing/2014/main" id="{2F41D92D-A4F9-9744-4AA0-450B49423422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84D280F9-1014-9EE9-C4C9-C4B51DB93B5F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CA49EBB9-A13C-0D1F-915C-15A3B472B65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5AE383DF-698E-8B01-DB2F-D49579590BBC}"/>
              </a:ext>
            </a:extLst>
          </p:cNvPr>
          <p:cNvSpPr txBox="1"/>
          <p:nvPr/>
        </p:nvSpPr>
        <p:spPr>
          <a:xfrm>
            <a:off x="15795314" y="7631748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object 28">
            <a:extLst>
              <a:ext uri="{FF2B5EF4-FFF2-40B4-BE49-F238E27FC236}">
                <a16:creationId xmlns:a16="http://schemas.microsoft.com/office/drawing/2014/main" id="{5B82F162-F8A6-D1C9-EA75-EBD4BCD4044A}"/>
              </a:ext>
            </a:extLst>
          </p:cNvPr>
          <p:cNvGrpSpPr/>
          <p:nvPr/>
        </p:nvGrpSpPr>
        <p:grpSpPr>
          <a:xfrm>
            <a:off x="12381319" y="5418035"/>
            <a:ext cx="3670300" cy="2931160"/>
            <a:chOff x="12381319" y="5418035"/>
            <a:chExt cx="3670300" cy="2931160"/>
          </a:xfrm>
        </p:grpSpPr>
        <p:pic>
          <p:nvPicPr>
            <p:cNvPr id="5" name="object 29">
              <a:extLst>
                <a:ext uri="{FF2B5EF4-FFF2-40B4-BE49-F238E27FC236}">
                  <a16:creationId xmlns:a16="http://schemas.microsoft.com/office/drawing/2014/main" id="{34B7BBE4-7160-F440-51AB-727F24F811F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81319" y="5418035"/>
              <a:ext cx="1543049" cy="1543037"/>
            </a:xfrm>
            <a:prstGeom prst="rect">
              <a:avLst/>
            </a:prstGeom>
          </p:spPr>
        </p:pic>
        <p:pic>
          <p:nvPicPr>
            <p:cNvPr id="6" name="object 30">
              <a:extLst>
                <a:ext uri="{FF2B5EF4-FFF2-40B4-BE49-F238E27FC236}">
                  <a16:creationId xmlns:a16="http://schemas.microsoft.com/office/drawing/2014/main" id="{912393C3-601C-B52B-53F1-E9D524EC2A1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33677" y="6964680"/>
              <a:ext cx="1617540" cy="1384109"/>
            </a:xfrm>
            <a:prstGeom prst="rect">
              <a:avLst/>
            </a:prstGeom>
          </p:spPr>
        </p:pic>
      </p:grpSp>
      <p:sp>
        <p:nvSpPr>
          <p:cNvPr id="7" name="object 31">
            <a:extLst>
              <a:ext uri="{FF2B5EF4-FFF2-40B4-BE49-F238E27FC236}">
                <a16:creationId xmlns:a16="http://schemas.microsoft.com/office/drawing/2014/main" id="{FFA934A5-F5EB-1D7F-5DF6-31EEB8BFDAE2}"/>
              </a:ext>
            </a:extLst>
          </p:cNvPr>
          <p:cNvSpPr txBox="1"/>
          <p:nvPr/>
        </p:nvSpPr>
        <p:spPr>
          <a:xfrm>
            <a:off x="14103540" y="5244909"/>
            <a:ext cx="2956863" cy="633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 anchor="t">
            <a:spAutoFit/>
          </a:bodyPr>
          <a:lstStyle/>
          <a:p>
            <a:pPr marL="756285" marR="106045" indent="-642620">
              <a:lnSpc>
                <a:spcPct val="113300"/>
              </a:lnSpc>
              <a:spcBef>
                <a:spcPts val="455"/>
              </a:spcBef>
            </a:pPr>
            <a:r>
              <a:rPr lang="nl-BE" sz="1700" err="1">
                <a:latin typeface="Ariel"/>
                <a:cs typeface="Arial"/>
              </a:rPr>
              <a:t>Kruidenmixen</a:t>
            </a:r>
            <a:r>
              <a:rPr lang="nl-BE" sz="1700" spc="155">
                <a:latin typeface="Ariel"/>
                <a:cs typeface="Arial"/>
              </a:rPr>
              <a:t> </a:t>
            </a:r>
            <a:r>
              <a:rPr lang="nl-BE" sz="1700" spc="-25">
                <a:latin typeface="Ariel"/>
                <a:cs typeface="Arial"/>
              </a:rPr>
              <a:t>met </a:t>
            </a:r>
            <a:r>
              <a:rPr lang="nl-BE" sz="1700" spc="-20" err="1">
                <a:latin typeface="Ariel"/>
                <a:cs typeface="Arial"/>
              </a:rPr>
              <a:t>zout</a:t>
            </a:r>
            <a:r>
              <a:rPr lang="nl-BE" sz="1700" spc="-20">
                <a:latin typeface="Ariel"/>
                <a:cs typeface="Arial"/>
              </a:rPr>
              <a:t>, </a:t>
            </a:r>
            <a:r>
              <a:rPr lang="nl-BE" sz="1700" spc="-20" err="1">
                <a:latin typeface="Ariel"/>
                <a:cs typeface="Arial"/>
              </a:rPr>
              <a:t>en</a:t>
            </a:r>
            <a:r>
              <a:rPr lang="nl-BE" sz="1700" spc="-20">
                <a:latin typeface="Ariel"/>
                <a:cs typeface="Arial"/>
              </a:rPr>
              <a:t> </a:t>
            </a:r>
            <a:r>
              <a:rPr lang="nl-BE" sz="1700" spc="-20" err="1">
                <a:latin typeface="Ariel"/>
                <a:cs typeface="Arial"/>
              </a:rPr>
              <a:t>zoutvervangers</a:t>
            </a:r>
            <a:endParaRPr lang="nl-BE" sz="1700" err="1">
              <a:latin typeface="Ariel"/>
              <a:cs typeface="Arial" panose="020B0604020202020204" pitchFamily="34" charset="0"/>
            </a:endParaRPr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BB5D0D11-4BC1-BF6F-D217-847679824D71}"/>
              </a:ext>
            </a:extLst>
          </p:cNvPr>
          <p:cNvSpPr txBox="1"/>
          <p:nvPr/>
        </p:nvSpPr>
        <p:spPr>
          <a:xfrm>
            <a:off x="16031401" y="6870769"/>
            <a:ext cx="1913255" cy="633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379095" marR="353060" indent="-18415">
              <a:lnSpc>
                <a:spcPct val="113300"/>
              </a:lnSpc>
              <a:spcBef>
                <a:spcPts val="455"/>
              </a:spcBef>
            </a:pPr>
            <a:r>
              <a:rPr sz="1700">
                <a:latin typeface="Ariel"/>
                <a:cs typeface="Arial" panose="020B0604020202020204" pitchFamily="34" charset="0"/>
              </a:rPr>
              <a:t>Wit</a:t>
            </a:r>
            <a:r>
              <a:rPr sz="1700" spc="-20">
                <a:latin typeface="Ariel"/>
                <a:cs typeface="Arial" panose="020B0604020202020204" pitchFamily="34" charset="0"/>
              </a:rPr>
              <a:t> </a:t>
            </a:r>
            <a:r>
              <a:rPr sz="1700" spc="50">
                <a:latin typeface="Ariel"/>
                <a:cs typeface="Arial" panose="020B0604020202020204" pitchFamily="34" charset="0"/>
              </a:rPr>
              <a:t>brood</a:t>
            </a:r>
            <a:r>
              <a:rPr sz="1700" spc="-20">
                <a:latin typeface="Ariel"/>
                <a:cs typeface="Arial" panose="020B0604020202020204" pitchFamily="34" charset="0"/>
              </a:rPr>
              <a:t> </a:t>
            </a:r>
            <a:r>
              <a:rPr sz="1700" spc="-25">
                <a:latin typeface="Ariel"/>
                <a:cs typeface="Arial" panose="020B0604020202020204" pitchFamily="34" charset="0"/>
              </a:rPr>
              <a:t>en </a:t>
            </a:r>
            <a:r>
              <a:rPr sz="1700" spc="-10">
                <a:latin typeface="Ariel"/>
                <a:cs typeface="Arial" panose="020B0604020202020204" pitchFamily="34" charset="0"/>
              </a:rPr>
              <a:t>koffiekoeken</a:t>
            </a:r>
            <a:endParaRPr sz="1700">
              <a:latin typeface="Ariel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194784" y="3553815"/>
            <a:ext cx="10610850" cy="6115050"/>
            <a:chOff x="4194784" y="3553815"/>
            <a:chExt cx="10610850" cy="61150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4784" y="3553815"/>
              <a:ext cx="9898405" cy="58621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5815" y="3687318"/>
              <a:ext cx="1009649" cy="10096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2658" y="4695837"/>
              <a:ext cx="1257299" cy="1257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33400" y="6341211"/>
              <a:ext cx="1571624" cy="1571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8130" y="8611428"/>
              <a:ext cx="1057262" cy="10572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45569" y="7862041"/>
              <a:ext cx="1495424" cy="14954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81311" y="8645004"/>
              <a:ext cx="1228090" cy="1019175"/>
            </a:xfrm>
            <a:custGeom>
              <a:avLst/>
              <a:gdLst/>
              <a:ahLst/>
              <a:cxnLst/>
              <a:rect l="l" t="t" r="r" b="b"/>
              <a:pathLst>
                <a:path w="1228090" h="1019175">
                  <a:moveTo>
                    <a:pt x="886663" y="0"/>
                  </a:moveTo>
                  <a:lnTo>
                    <a:pt x="341020" y="0"/>
                  </a:lnTo>
                  <a:lnTo>
                    <a:pt x="341020" y="711"/>
                  </a:lnTo>
                  <a:lnTo>
                    <a:pt x="290303" y="5553"/>
                  </a:lnTo>
                  <a:lnTo>
                    <a:pt x="242004" y="15880"/>
                  </a:lnTo>
                  <a:lnTo>
                    <a:pt x="196633" y="31288"/>
                  </a:lnTo>
                  <a:lnTo>
                    <a:pt x="154696" y="51370"/>
                  </a:lnTo>
                  <a:lnTo>
                    <a:pt x="116703" y="75721"/>
                  </a:lnTo>
                  <a:lnTo>
                    <a:pt x="83161" y="103936"/>
                  </a:lnTo>
                  <a:lnTo>
                    <a:pt x="54578" y="135608"/>
                  </a:lnTo>
                  <a:lnTo>
                    <a:pt x="31462" y="170332"/>
                  </a:lnTo>
                  <a:lnTo>
                    <a:pt x="14321" y="207702"/>
                  </a:lnTo>
                  <a:lnTo>
                    <a:pt x="3665" y="247313"/>
                  </a:lnTo>
                  <a:lnTo>
                    <a:pt x="0" y="288759"/>
                  </a:lnTo>
                  <a:lnTo>
                    <a:pt x="4648" y="335162"/>
                  </a:lnTo>
                  <a:lnTo>
                    <a:pt x="18078" y="379162"/>
                  </a:lnTo>
                  <a:lnTo>
                    <a:pt x="39519" y="420223"/>
                  </a:lnTo>
                  <a:lnTo>
                    <a:pt x="68199" y="457809"/>
                  </a:lnTo>
                  <a:lnTo>
                    <a:pt x="68199" y="883285"/>
                  </a:lnTo>
                  <a:lnTo>
                    <a:pt x="75154" y="926234"/>
                  </a:lnTo>
                  <a:lnTo>
                    <a:pt x="94522" y="963537"/>
                  </a:lnTo>
                  <a:lnTo>
                    <a:pt x="124053" y="992954"/>
                  </a:lnTo>
                  <a:lnTo>
                    <a:pt x="161498" y="1012246"/>
                  </a:lnTo>
                  <a:lnTo>
                    <a:pt x="204609" y="1019175"/>
                  </a:lnTo>
                  <a:lnTo>
                    <a:pt x="1023073" y="1019175"/>
                  </a:lnTo>
                  <a:lnTo>
                    <a:pt x="1066183" y="1012246"/>
                  </a:lnTo>
                  <a:lnTo>
                    <a:pt x="1103625" y="992954"/>
                  </a:lnTo>
                  <a:lnTo>
                    <a:pt x="1133153" y="963537"/>
                  </a:lnTo>
                  <a:lnTo>
                    <a:pt x="1152517" y="926234"/>
                  </a:lnTo>
                  <a:lnTo>
                    <a:pt x="1159471" y="883285"/>
                  </a:lnTo>
                  <a:lnTo>
                    <a:pt x="1159471" y="457809"/>
                  </a:lnTo>
                  <a:lnTo>
                    <a:pt x="1188159" y="420223"/>
                  </a:lnTo>
                  <a:lnTo>
                    <a:pt x="1209603" y="379162"/>
                  </a:lnTo>
                  <a:lnTo>
                    <a:pt x="1223035" y="335162"/>
                  </a:lnTo>
                  <a:lnTo>
                    <a:pt x="1227683" y="288759"/>
                  </a:lnTo>
                  <a:lnTo>
                    <a:pt x="1224018" y="247313"/>
                  </a:lnTo>
                  <a:lnTo>
                    <a:pt x="1213361" y="207702"/>
                  </a:lnTo>
                  <a:lnTo>
                    <a:pt x="1196221" y="170332"/>
                  </a:lnTo>
                  <a:lnTo>
                    <a:pt x="1173105" y="135608"/>
                  </a:lnTo>
                  <a:lnTo>
                    <a:pt x="1144522" y="103936"/>
                  </a:lnTo>
                  <a:lnTo>
                    <a:pt x="1110980" y="75721"/>
                  </a:lnTo>
                  <a:lnTo>
                    <a:pt x="1072986" y="51370"/>
                  </a:lnTo>
                  <a:lnTo>
                    <a:pt x="1031050" y="31288"/>
                  </a:lnTo>
                  <a:lnTo>
                    <a:pt x="985678" y="15880"/>
                  </a:lnTo>
                  <a:lnTo>
                    <a:pt x="937380" y="5553"/>
                  </a:lnTo>
                  <a:lnTo>
                    <a:pt x="886663" y="711"/>
                  </a:lnTo>
                  <a:lnTo>
                    <a:pt x="886663" y="0"/>
                  </a:lnTo>
                  <a:close/>
                </a:path>
              </a:pathLst>
            </a:custGeom>
            <a:solidFill>
              <a:srgbClr val="D9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9252" y="9102814"/>
              <a:ext cx="511809" cy="51435"/>
            </a:xfrm>
            <a:custGeom>
              <a:avLst/>
              <a:gdLst/>
              <a:ahLst/>
              <a:cxnLst/>
              <a:rect l="l" t="t" r="r" b="b"/>
              <a:pathLst>
                <a:path w="511809" h="51434">
                  <a:moveTo>
                    <a:pt x="511531" y="0"/>
                  </a:moveTo>
                  <a:lnTo>
                    <a:pt x="0" y="0"/>
                  </a:lnTo>
                  <a:lnTo>
                    <a:pt x="0" y="50958"/>
                  </a:lnTo>
                  <a:lnTo>
                    <a:pt x="511531" y="50958"/>
                  </a:lnTo>
                  <a:lnTo>
                    <a:pt x="511531" y="0"/>
                  </a:lnTo>
                  <a:close/>
                </a:path>
              </a:pathLst>
            </a:custGeom>
            <a:solidFill>
              <a:srgbClr val="CC91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9510" y="8712949"/>
              <a:ext cx="648335" cy="883285"/>
            </a:xfrm>
            <a:custGeom>
              <a:avLst/>
              <a:gdLst/>
              <a:ahLst/>
              <a:cxnLst/>
              <a:rect l="l" t="t" r="r" b="b"/>
              <a:pathLst>
                <a:path w="648334" h="883284">
                  <a:moveTo>
                    <a:pt x="289877" y="0"/>
                  </a:moveTo>
                  <a:lnTo>
                    <a:pt x="237774" y="3557"/>
                  </a:lnTo>
                  <a:lnTo>
                    <a:pt x="188734" y="13814"/>
                  </a:lnTo>
                  <a:lnTo>
                    <a:pt x="143575" y="30146"/>
                  </a:lnTo>
                  <a:lnTo>
                    <a:pt x="103117" y="51931"/>
                  </a:lnTo>
                  <a:lnTo>
                    <a:pt x="68179" y="78544"/>
                  </a:lnTo>
                  <a:lnTo>
                    <a:pt x="39579" y="109362"/>
                  </a:lnTo>
                  <a:lnTo>
                    <a:pt x="18136" y="143763"/>
                  </a:lnTo>
                  <a:lnTo>
                    <a:pt x="4670" y="181121"/>
                  </a:lnTo>
                  <a:lnTo>
                    <a:pt x="0" y="220814"/>
                  </a:lnTo>
                  <a:lnTo>
                    <a:pt x="4682" y="260484"/>
                  </a:lnTo>
                  <a:lnTo>
                    <a:pt x="18170" y="297801"/>
                  </a:lnTo>
                  <a:lnTo>
                    <a:pt x="39626" y="332162"/>
                  </a:lnTo>
                  <a:lnTo>
                    <a:pt x="68211" y="362962"/>
                  </a:lnTo>
                  <a:lnTo>
                    <a:pt x="68211" y="781367"/>
                  </a:lnTo>
                  <a:lnTo>
                    <a:pt x="76250" y="821040"/>
                  </a:lnTo>
                  <a:lnTo>
                    <a:pt x="98174" y="853435"/>
                  </a:lnTo>
                  <a:lnTo>
                    <a:pt x="130694" y="875276"/>
                  </a:lnTo>
                  <a:lnTo>
                    <a:pt x="170522" y="883285"/>
                  </a:lnTo>
                  <a:lnTo>
                    <a:pt x="477431" y="883285"/>
                  </a:lnTo>
                  <a:lnTo>
                    <a:pt x="517259" y="875276"/>
                  </a:lnTo>
                  <a:lnTo>
                    <a:pt x="549779" y="853435"/>
                  </a:lnTo>
                  <a:lnTo>
                    <a:pt x="571703" y="821040"/>
                  </a:lnTo>
                  <a:lnTo>
                    <a:pt x="579742" y="781367"/>
                  </a:lnTo>
                  <a:lnTo>
                    <a:pt x="579742" y="362788"/>
                  </a:lnTo>
                  <a:lnTo>
                    <a:pt x="608293" y="332007"/>
                  </a:lnTo>
                  <a:lnTo>
                    <a:pt x="629748" y="297690"/>
                  </a:lnTo>
                  <a:lnTo>
                    <a:pt x="643250" y="260430"/>
                  </a:lnTo>
                  <a:lnTo>
                    <a:pt x="647941" y="220814"/>
                  </a:lnTo>
                  <a:lnTo>
                    <a:pt x="642459" y="177861"/>
                  </a:lnTo>
                  <a:lnTo>
                    <a:pt x="626712" y="137714"/>
                  </a:lnTo>
                  <a:lnTo>
                    <a:pt x="601742" y="101169"/>
                  </a:lnTo>
                  <a:lnTo>
                    <a:pt x="568596" y="69024"/>
                  </a:lnTo>
                  <a:lnTo>
                    <a:pt x="528317" y="42075"/>
                  </a:lnTo>
                  <a:lnTo>
                    <a:pt x="481950" y="21118"/>
                  </a:lnTo>
                  <a:lnTo>
                    <a:pt x="430541" y="6950"/>
                  </a:lnTo>
                  <a:lnTo>
                    <a:pt x="375132" y="368"/>
                  </a:lnTo>
                  <a:lnTo>
                    <a:pt x="289877" y="0"/>
                  </a:lnTo>
                  <a:close/>
                </a:path>
              </a:pathLst>
            </a:custGeom>
            <a:solidFill>
              <a:srgbClr val="C36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6417" y="4790401"/>
              <a:ext cx="2461260" cy="2532380"/>
            </a:xfrm>
            <a:custGeom>
              <a:avLst/>
              <a:gdLst/>
              <a:ahLst/>
              <a:cxnLst/>
              <a:rect l="l" t="t" r="r" b="b"/>
              <a:pathLst>
                <a:path w="2461259" h="2532379">
                  <a:moveTo>
                    <a:pt x="169659" y="1261198"/>
                  </a:moveTo>
                  <a:lnTo>
                    <a:pt x="0" y="1331722"/>
                  </a:lnTo>
                  <a:lnTo>
                    <a:pt x="5372" y="1341742"/>
                  </a:lnTo>
                  <a:lnTo>
                    <a:pt x="20475" y="1358502"/>
                  </a:lnTo>
                  <a:lnTo>
                    <a:pt x="36507" y="1376961"/>
                  </a:lnTo>
                  <a:lnTo>
                    <a:pt x="71382" y="1419300"/>
                  </a:lnTo>
                  <a:lnTo>
                    <a:pt x="110052" y="1469400"/>
                  </a:lnTo>
                  <a:lnTo>
                    <a:pt x="152572" y="1527906"/>
                  </a:lnTo>
                  <a:lnTo>
                    <a:pt x="175293" y="1560511"/>
                  </a:lnTo>
                  <a:lnTo>
                    <a:pt x="198996" y="1595459"/>
                  </a:lnTo>
                  <a:lnTo>
                    <a:pt x="223690" y="1632829"/>
                  </a:lnTo>
                  <a:lnTo>
                    <a:pt x="249380" y="1672702"/>
                  </a:lnTo>
                  <a:lnTo>
                    <a:pt x="276073" y="1715159"/>
                  </a:lnTo>
                  <a:lnTo>
                    <a:pt x="303777" y="1760279"/>
                  </a:lnTo>
                  <a:lnTo>
                    <a:pt x="332498" y="1808144"/>
                  </a:lnTo>
                  <a:lnTo>
                    <a:pt x="362243" y="1858832"/>
                  </a:lnTo>
                  <a:lnTo>
                    <a:pt x="393018" y="1912426"/>
                  </a:lnTo>
                  <a:lnTo>
                    <a:pt x="424831" y="1969004"/>
                  </a:lnTo>
                  <a:lnTo>
                    <a:pt x="457689" y="2028648"/>
                  </a:lnTo>
                  <a:lnTo>
                    <a:pt x="491598" y="2091438"/>
                  </a:lnTo>
                  <a:lnTo>
                    <a:pt x="526565" y="2157454"/>
                  </a:lnTo>
                  <a:lnTo>
                    <a:pt x="562596" y="2226776"/>
                  </a:lnTo>
                  <a:lnTo>
                    <a:pt x="599700" y="2299485"/>
                  </a:lnTo>
                  <a:lnTo>
                    <a:pt x="637882" y="2375662"/>
                  </a:lnTo>
                  <a:lnTo>
                    <a:pt x="652384" y="2395742"/>
                  </a:lnTo>
                  <a:lnTo>
                    <a:pt x="683393" y="2434864"/>
                  </a:lnTo>
                  <a:lnTo>
                    <a:pt x="745602" y="2493114"/>
                  </a:lnTo>
                  <a:lnTo>
                    <a:pt x="789508" y="2516949"/>
                  </a:lnTo>
                  <a:lnTo>
                    <a:pt x="829823" y="2528678"/>
                  </a:lnTo>
                  <a:lnTo>
                    <a:pt x="864463" y="2531808"/>
                  </a:lnTo>
                  <a:lnTo>
                    <a:pt x="912298" y="2526348"/>
                  </a:lnTo>
                  <a:lnTo>
                    <a:pt x="954621" y="2510866"/>
                  </a:lnTo>
                  <a:lnTo>
                    <a:pt x="991938" y="2486708"/>
                  </a:lnTo>
                  <a:lnTo>
                    <a:pt x="1024720" y="2455223"/>
                  </a:lnTo>
                  <a:lnTo>
                    <a:pt x="1053433" y="2417757"/>
                  </a:lnTo>
                  <a:lnTo>
                    <a:pt x="1078547" y="2375658"/>
                  </a:lnTo>
                  <a:lnTo>
                    <a:pt x="1100531" y="2330272"/>
                  </a:lnTo>
                  <a:lnTo>
                    <a:pt x="1118540" y="2265837"/>
                  </a:lnTo>
                  <a:lnTo>
                    <a:pt x="1137419" y="2202171"/>
                  </a:lnTo>
                  <a:lnTo>
                    <a:pt x="1157134" y="2139280"/>
                  </a:lnTo>
                  <a:lnTo>
                    <a:pt x="1177651" y="2077171"/>
                  </a:lnTo>
                  <a:lnTo>
                    <a:pt x="1198935" y="2015850"/>
                  </a:lnTo>
                  <a:lnTo>
                    <a:pt x="1220955" y="1955323"/>
                  </a:lnTo>
                  <a:lnTo>
                    <a:pt x="1225435" y="1943544"/>
                  </a:lnTo>
                  <a:lnTo>
                    <a:pt x="791146" y="1943544"/>
                  </a:lnTo>
                  <a:lnTo>
                    <a:pt x="761939" y="1902466"/>
                  </a:lnTo>
                  <a:lnTo>
                    <a:pt x="738835" y="1868676"/>
                  </a:lnTo>
                  <a:lnTo>
                    <a:pt x="715997" y="1833550"/>
                  </a:lnTo>
                  <a:lnTo>
                    <a:pt x="687590" y="1788464"/>
                  </a:lnTo>
                  <a:lnTo>
                    <a:pt x="650895" y="1740475"/>
                  </a:lnTo>
                  <a:lnTo>
                    <a:pt x="613210" y="1693574"/>
                  </a:lnTo>
                  <a:lnTo>
                    <a:pt x="574837" y="1647934"/>
                  </a:lnTo>
                  <a:lnTo>
                    <a:pt x="536073" y="1603725"/>
                  </a:lnTo>
                  <a:lnTo>
                    <a:pt x="497220" y="1561122"/>
                  </a:lnTo>
                  <a:lnTo>
                    <a:pt x="458576" y="1520295"/>
                  </a:lnTo>
                  <a:lnTo>
                    <a:pt x="420442" y="1481416"/>
                  </a:lnTo>
                  <a:lnTo>
                    <a:pt x="383116" y="1444659"/>
                  </a:lnTo>
                  <a:lnTo>
                    <a:pt x="346899" y="1410194"/>
                  </a:lnTo>
                  <a:lnTo>
                    <a:pt x="312091" y="1378195"/>
                  </a:lnTo>
                  <a:lnTo>
                    <a:pt x="278990" y="1348833"/>
                  </a:lnTo>
                  <a:lnTo>
                    <a:pt x="247897" y="1322280"/>
                  </a:lnTo>
                  <a:lnTo>
                    <a:pt x="192931" y="1278291"/>
                  </a:lnTo>
                  <a:lnTo>
                    <a:pt x="169659" y="1261198"/>
                  </a:lnTo>
                  <a:close/>
                </a:path>
                <a:path w="2461259" h="2532379">
                  <a:moveTo>
                    <a:pt x="2366492" y="0"/>
                  </a:moveTo>
                  <a:lnTo>
                    <a:pt x="2255977" y="75184"/>
                  </a:lnTo>
                  <a:lnTo>
                    <a:pt x="2219844" y="100293"/>
                  </a:lnTo>
                  <a:lnTo>
                    <a:pt x="2183693" y="126466"/>
                  </a:lnTo>
                  <a:lnTo>
                    <a:pt x="2147538" y="153673"/>
                  </a:lnTo>
                  <a:lnTo>
                    <a:pt x="2111399" y="181882"/>
                  </a:lnTo>
                  <a:lnTo>
                    <a:pt x="2075290" y="211062"/>
                  </a:lnTo>
                  <a:lnTo>
                    <a:pt x="2039230" y="241182"/>
                  </a:lnTo>
                  <a:lnTo>
                    <a:pt x="2003234" y="272211"/>
                  </a:lnTo>
                  <a:lnTo>
                    <a:pt x="1967320" y="304118"/>
                  </a:lnTo>
                  <a:lnTo>
                    <a:pt x="1931505" y="336872"/>
                  </a:lnTo>
                  <a:lnTo>
                    <a:pt x="1895806" y="370442"/>
                  </a:lnTo>
                  <a:lnTo>
                    <a:pt x="1860238" y="404796"/>
                  </a:lnTo>
                  <a:lnTo>
                    <a:pt x="1824820" y="439904"/>
                  </a:lnTo>
                  <a:lnTo>
                    <a:pt x="1789568" y="475735"/>
                  </a:lnTo>
                  <a:lnTo>
                    <a:pt x="1754498" y="512257"/>
                  </a:lnTo>
                  <a:lnTo>
                    <a:pt x="1719628" y="549439"/>
                  </a:lnTo>
                  <a:lnTo>
                    <a:pt x="1684975" y="587251"/>
                  </a:lnTo>
                  <a:lnTo>
                    <a:pt x="1650555" y="625661"/>
                  </a:lnTo>
                  <a:lnTo>
                    <a:pt x="1616385" y="664638"/>
                  </a:lnTo>
                  <a:lnTo>
                    <a:pt x="1582482" y="704151"/>
                  </a:lnTo>
                  <a:lnTo>
                    <a:pt x="1548863" y="744169"/>
                  </a:lnTo>
                  <a:lnTo>
                    <a:pt x="1515545" y="784661"/>
                  </a:lnTo>
                  <a:lnTo>
                    <a:pt x="1482544" y="825596"/>
                  </a:lnTo>
                  <a:lnTo>
                    <a:pt x="1449878" y="866943"/>
                  </a:lnTo>
                  <a:lnTo>
                    <a:pt x="1417562" y="908670"/>
                  </a:lnTo>
                  <a:lnTo>
                    <a:pt x="1385615" y="950747"/>
                  </a:lnTo>
                  <a:lnTo>
                    <a:pt x="1354053" y="993143"/>
                  </a:lnTo>
                  <a:lnTo>
                    <a:pt x="1322893" y="1035826"/>
                  </a:lnTo>
                  <a:lnTo>
                    <a:pt x="1292151" y="1078765"/>
                  </a:lnTo>
                  <a:lnTo>
                    <a:pt x="1261844" y="1121930"/>
                  </a:lnTo>
                  <a:lnTo>
                    <a:pt x="1231990" y="1165289"/>
                  </a:lnTo>
                  <a:lnTo>
                    <a:pt x="1202605" y="1208812"/>
                  </a:lnTo>
                  <a:lnTo>
                    <a:pt x="1173705" y="1252466"/>
                  </a:lnTo>
                  <a:lnTo>
                    <a:pt x="1145309" y="1296221"/>
                  </a:lnTo>
                  <a:lnTo>
                    <a:pt x="1117432" y="1340047"/>
                  </a:lnTo>
                  <a:lnTo>
                    <a:pt x="1090092" y="1383911"/>
                  </a:lnTo>
                  <a:lnTo>
                    <a:pt x="1063304" y="1427783"/>
                  </a:lnTo>
                  <a:lnTo>
                    <a:pt x="1037087" y="1471632"/>
                  </a:lnTo>
                  <a:lnTo>
                    <a:pt x="1011457" y="1515426"/>
                  </a:lnTo>
                  <a:lnTo>
                    <a:pt x="986431" y="1559135"/>
                  </a:lnTo>
                  <a:lnTo>
                    <a:pt x="962026" y="1602727"/>
                  </a:lnTo>
                  <a:lnTo>
                    <a:pt x="938258" y="1646172"/>
                  </a:lnTo>
                  <a:lnTo>
                    <a:pt x="915144" y="1689439"/>
                  </a:lnTo>
                  <a:lnTo>
                    <a:pt x="892702" y="1732495"/>
                  </a:lnTo>
                  <a:lnTo>
                    <a:pt x="870947" y="1775311"/>
                  </a:lnTo>
                  <a:lnTo>
                    <a:pt x="849897" y="1817855"/>
                  </a:lnTo>
                  <a:lnTo>
                    <a:pt x="829569" y="1860095"/>
                  </a:lnTo>
                  <a:lnTo>
                    <a:pt x="809980" y="1902002"/>
                  </a:lnTo>
                  <a:lnTo>
                    <a:pt x="791146" y="1943544"/>
                  </a:lnTo>
                  <a:lnTo>
                    <a:pt x="1225435" y="1943544"/>
                  </a:lnTo>
                  <a:lnTo>
                    <a:pt x="1243674" y="1895598"/>
                  </a:lnTo>
                  <a:lnTo>
                    <a:pt x="1267061" y="1836680"/>
                  </a:lnTo>
                  <a:lnTo>
                    <a:pt x="1291080" y="1778577"/>
                  </a:lnTo>
                  <a:lnTo>
                    <a:pt x="1315698" y="1721294"/>
                  </a:lnTo>
                  <a:lnTo>
                    <a:pt x="1340881" y="1664838"/>
                  </a:lnTo>
                  <a:lnTo>
                    <a:pt x="1366596" y="1609216"/>
                  </a:lnTo>
                  <a:lnTo>
                    <a:pt x="1392809" y="1554434"/>
                  </a:lnTo>
                  <a:lnTo>
                    <a:pt x="1419485" y="1500499"/>
                  </a:lnTo>
                  <a:lnTo>
                    <a:pt x="1446591" y="1447417"/>
                  </a:lnTo>
                  <a:lnTo>
                    <a:pt x="1474093" y="1395195"/>
                  </a:lnTo>
                  <a:lnTo>
                    <a:pt x="1501958" y="1343839"/>
                  </a:lnTo>
                  <a:lnTo>
                    <a:pt x="1530151" y="1293356"/>
                  </a:lnTo>
                  <a:lnTo>
                    <a:pt x="1558639" y="1243752"/>
                  </a:lnTo>
                  <a:lnTo>
                    <a:pt x="1587388" y="1195034"/>
                  </a:lnTo>
                  <a:lnTo>
                    <a:pt x="1616364" y="1147208"/>
                  </a:lnTo>
                  <a:lnTo>
                    <a:pt x="1645533" y="1100281"/>
                  </a:lnTo>
                  <a:lnTo>
                    <a:pt x="1674862" y="1054260"/>
                  </a:lnTo>
                  <a:lnTo>
                    <a:pt x="1704316" y="1009150"/>
                  </a:lnTo>
                  <a:lnTo>
                    <a:pt x="1733862" y="964958"/>
                  </a:lnTo>
                  <a:lnTo>
                    <a:pt x="1763466" y="921692"/>
                  </a:lnTo>
                  <a:lnTo>
                    <a:pt x="1793094" y="879356"/>
                  </a:lnTo>
                  <a:lnTo>
                    <a:pt x="1822712" y="837959"/>
                  </a:lnTo>
                  <a:lnTo>
                    <a:pt x="1852288" y="797506"/>
                  </a:lnTo>
                  <a:lnTo>
                    <a:pt x="1881785" y="758004"/>
                  </a:lnTo>
                  <a:lnTo>
                    <a:pt x="1911172" y="719459"/>
                  </a:lnTo>
                  <a:lnTo>
                    <a:pt x="1940414" y="681878"/>
                  </a:lnTo>
                  <a:lnTo>
                    <a:pt x="1969477" y="645268"/>
                  </a:lnTo>
                  <a:lnTo>
                    <a:pt x="1998328" y="609634"/>
                  </a:lnTo>
                  <a:lnTo>
                    <a:pt x="2026932" y="574984"/>
                  </a:lnTo>
                  <a:lnTo>
                    <a:pt x="2055256" y="541324"/>
                  </a:lnTo>
                  <a:lnTo>
                    <a:pt x="2083266" y="508660"/>
                  </a:lnTo>
                  <a:lnTo>
                    <a:pt x="2110928" y="477000"/>
                  </a:lnTo>
                  <a:lnTo>
                    <a:pt x="2138209" y="446348"/>
                  </a:lnTo>
                  <a:lnTo>
                    <a:pt x="2165074" y="416713"/>
                  </a:lnTo>
                  <a:lnTo>
                    <a:pt x="2191490" y="388100"/>
                  </a:lnTo>
                  <a:lnTo>
                    <a:pt x="2242839" y="333968"/>
                  </a:lnTo>
                  <a:lnTo>
                    <a:pt x="2291986" y="284005"/>
                  </a:lnTo>
                  <a:lnTo>
                    <a:pt x="2338659" y="238261"/>
                  </a:lnTo>
                  <a:lnTo>
                    <a:pt x="2382588" y="196790"/>
                  </a:lnTo>
                  <a:lnTo>
                    <a:pt x="2423503" y="159643"/>
                  </a:lnTo>
                  <a:lnTo>
                    <a:pt x="2461133" y="126873"/>
                  </a:lnTo>
                  <a:lnTo>
                    <a:pt x="2366492" y="0"/>
                  </a:lnTo>
                  <a:close/>
                </a:path>
              </a:pathLst>
            </a:custGeom>
            <a:solidFill>
              <a:srgbClr val="98B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516547" y="3786593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710"/>
              </a:spcBef>
            </a:pPr>
            <a:r>
              <a:rPr sz="1600" spc="-10">
                <a:latin typeface="Ariel"/>
                <a:cs typeface="Arial"/>
              </a:rPr>
              <a:t>Pindakaas</a:t>
            </a:r>
            <a:endParaRPr sz="1600">
              <a:latin typeface="Arie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47988" y="5150535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710"/>
              </a:spcBef>
            </a:pPr>
            <a:r>
              <a:rPr sz="1600" spc="-10">
                <a:latin typeface="Ariel"/>
                <a:cs typeface="Arial"/>
              </a:rPr>
              <a:t>Avocado</a:t>
            </a:r>
            <a:endParaRPr sz="1600">
              <a:latin typeface="Arie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027338" y="7110514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710"/>
              </a:spcBef>
            </a:pPr>
            <a:r>
              <a:rPr sz="1600" spc="-25">
                <a:latin typeface="Ariel"/>
                <a:cs typeface="Arial"/>
              </a:rPr>
              <a:t>Verse</a:t>
            </a:r>
            <a:r>
              <a:rPr sz="1600" spc="-85">
                <a:latin typeface="Ariel"/>
                <a:cs typeface="Arial"/>
              </a:rPr>
              <a:t> </a:t>
            </a:r>
            <a:r>
              <a:rPr sz="1600" spc="-10">
                <a:latin typeface="Ariel"/>
                <a:cs typeface="Arial"/>
              </a:rPr>
              <a:t>groenten</a:t>
            </a:r>
            <a:endParaRPr sz="1600">
              <a:latin typeface="Arie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16547" y="8652033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710"/>
              </a:spcBef>
            </a:pPr>
            <a:r>
              <a:rPr sz="1600" spc="-25">
                <a:latin typeface="Ariel"/>
                <a:cs typeface="Arial"/>
              </a:rPr>
              <a:t>Vers</a:t>
            </a:r>
            <a:r>
              <a:rPr sz="1600" spc="-90">
                <a:latin typeface="Ariel"/>
                <a:cs typeface="Arial"/>
              </a:rPr>
              <a:t> </a:t>
            </a:r>
            <a:r>
              <a:rPr sz="1600" spc="-10">
                <a:latin typeface="Ariel"/>
                <a:cs typeface="Arial"/>
              </a:rPr>
              <a:t>fruit</a:t>
            </a:r>
            <a:endParaRPr sz="1600">
              <a:latin typeface="Arie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65788" y="3028200"/>
            <a:ext cx="6576695" cy="6103620"/>
            <a:chOff x="5065788" y="3028200"/>
            <a:chExt cx="6576695" cy="610362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5788" y="7826331"/>
              <a:ext cx="1304924" cy="13049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4378" y="3028200"/>
              <a:ext cx="1047749" cy="104774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688701" y="9772342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710"/>
              </a:spcBef>
            </a:pPr>
            <a:r>
              <a:rPr sz="1600">
                <a:latin typeface="Ariel"/>
                <a:cs typeface="Arial"/>
              </a:rPr>
              <a:t>Bruin</a:t>
            </a:r>
            <a:r>
              <a:rPr sz="1600" spc="85">
                <a:latin typeface="Ariel"/>
                <a:cs typeface="Arial"/>
              </a:rPr>
              <a:t> </a:t>
            </a:r>
            <a:r>
              <a:rPr sz="1600" spc="35">
                <a:latin typeface="Ariel"/>
                <a:cs typeface="Arial"/>
              </a:rPr>
              <a:t>brood</a:t>
            </a:r>
            <a:endParaRPr sz="1600">
              <a:latin typeface="Arie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88750" y="2735376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710"/>
              </a:spcBef>
            </a:pPr>
            <a:r>
              <a:rPr sz="1600" spc="-10">
                <a:latin typeface="Ariel"/>
                <a:cs typeface="Arial"/>
              </a:rPr>
              <a:t>Confituur</a:t>
            </a:r>
            <a:endParaRPr sz="1600">
              <a:latin typeface="Arie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7312" y="9490407"/>
            <a:ext cx="1913255" cy="3211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196215" marR="187960" indent="121920">
              <a:lnSpc>
                <a:spcPct val="113300"/>
              </a:lnSpc>
              <a:spcBef>
                <a:spcPts val="455"/>
              </a:spcBef>
            </a:pPr>
            <a:r>
              <a:rPr sz="1600" spc="-10" dirty="0" err="1">
                <a:latin typeface="Ariel"/>
                <a:cs typeface="Arial"/>
              </a:rPr>
              <a:t>Eieren</a:t>
            </a:r>
            <a:r>
              <a:rPr sz="1600" spc="-65" dirty="0">
                <a:latin typeface="Ariel"/>
                <a:cs typeface="Arial"/>
              </a:rPr>
              <a:t> </a:t>
            </a:r>
            <a:endParaRPr sz="1600" dirty="0">
              <a:latin typeface="Arie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52472" y="8288705"/>
            <a:ext cx="2538095" cy="3211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 anchor="t">
            <a:spAutoFit/>
          </a:bodyPr>
          <a:lstStyle/>
          <a:p>
            <a:pPr marL="103505" marR="97790" indent="130810">
              <a:lnSpc>
                <a:spcPct val="113300"/>
              </a:lnSpc>
              <a:spcBef>
                <a:spcPts val="455"/>
              </a:spcBef>
            </a:pPr>
            <a:r>
              <a:rPr lang="en-US" sz="1600" spc="-10" dirty="0">
                <a:latin typeface="Ariel"/>
                <a:cs typeface="Arial"/>
              </a:rPr>
              <a:t>Verse</a:t>
            </a:r>
            <a:r>
              <a:rPr sz="1600" spc="-5" dirty="0">
                <a:latin typeface="Ariel"/>
                <a:cs typeface="Arial"/>
              </a:rPr>
              <a:t> </a:t>
            </a:r>
            <a:r>
              <a:rPr lang="nl-BE" sz="1600" spc="-10" dirty="0">
                <a:latin typeface="Ariel"/>
                <a:cs typeface="Arial"/>
              </a:rPr>
              <a:t>voeding</a:t>
            </a:r>
            <a:r>
              <a:rPr sz="1600" spc="-10" dirty="0">
                <a:latin typeface="Ariel"/>
                <a:cs typeface="Arial"/>
              </a:rPr>
              <a:t> </a:t>
            </a:r>
            <a:endParaRPr lang="nl-BE" sz="1600" dirty="0">
              <a:latin typeface="Arie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39099" y="2871254"/>
            <a:ext cx="1057274" cy="105727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381807" y="2735376"/>
            <a:ext cx="2354580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710"/>
              </a:spcBef>
            </a:pPr>
            <a:r>
              <a:rPr sz="1600" dirty="0" err="1">
                <a:latin typeface="Ariel"/>
                <a:cs typeface="Arial"/>
              </a:rPr>
              <a:t>Niet</a:t>
            </a:r>
            <a:r>
              <a:rPr sz="1600" spc="100" dirty="0">
                <a:latin typeface="Ariel"/>
                <a:cs typeface="Arial"/>
              </a:rPr>
              <a:t> </a:t>
            </a:r>
            <a:r>
              <a:rPr sz="1600" dirty="0" err="1">
                <a:latin typeface="Ariel"/>
                <a:cs typeface="Arial"/>
              </a:rPr>
              <a:t>bruisende</a:t>
            </a:r>
            <a:r>
              <a:rPr sz="1600" spc="105" dirty="0">
                <a:latin typeface="Ariel"/>
                <a:cs typeface="Arial"/>
              </a:rPr>
              <a:t> </a:t>
            </a:r>
            <a:r>
              <a:rPr sz="1600" spc="-10" dirty="0" err="1">
                <a:latin typeface="Ariel"/>
                <a:cs typeface="Arial"/>
              </a:rPr>
              <a:t>medicatie</a:t>
            </a:r>
            <a:endParaRPr sz="1600" dirty="0">
              <a:latin typeface="Arie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33583" y="3397846"/>
            <a:ext cx="3077845" cy="4153535"/>
            <a:chOff x="3833583" y="3397846"/>
            <a:chExt cx="3077845" cy="4153535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3583" y="4832375"/>
              <a:ext cx="962024" cy="9620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4784" y="4764112"/>
              <a:ext cx="1162049" cy="11239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3583" y="6427393"/>
              <a:ext cx="1123949" cy="11239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5788" y="3684333"/>
              <a:ext cx="1009649" cy="10096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0283" y="3397846"/>
              <a:ext cx="1190625" cy="120966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755298" y="4955095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710"/>
              </a:spcBef>
            </a:pPr>
            <a:r>
              <a:rPr sz="1600" spc="-25">
                <a:latin typeface="Ariel"/>
                <a:cs typeface="Arial"/>
              </a:rPr>
              <a:t>Verse</a:t>
            </a:r>
            <a:r>
              <a:rPr sz="1600" spc="-85">
                <a:latin typeface="Ariel"/>
                <a:cs typeface="Arial"/>
              </a:rPr>
              <a:t> </a:t>
            </a:r>
            <a:r>
              <a:rPr sz="1600" spc="-10">
                <a:latin typeface="Ariel"/>
                <a:cs typeface="Arial"/>
              </a:rPr>
              <a:t>kruiden</a:t>
            </a:r>
            <a:endParaRPr sz="1600">
              <a:latin typeface="Arie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0365" y="6631495"/>
            <a:ext cx="1913255" cy="5993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379730" marR="371475" indent="91440">
              <a:lnSpc>
                <a:spcPct val="113300"/>
              </a:lnSpc>
              <a:spcBef>
                <a:spcPts val="455"/>
              </a:spcBef>
            </a:pPr>
            <a:r>
              <a:rPr sz="1600" spc="-55">
                <a:latin typeface="Ariel"/>
                <a:cs typeface="Arial"/>
              </a:rPr>
              <a:t>Pasta,</a:t>
            </a:r>
            <a:r>
              <a:rPr sz="1600" spc="-10">
                <a:latin typeface="Ariel"/>
                <a:cs typeface="Arial"/>
              </a:rPr>
              <a:t> rijst, aardappelen</a:t>
            </a:r>
            <a:endParaRPr sz="1600">
              <a:latin typeface="Arie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23654" y="3786593"/>
            <a:ext cx="1913889" cy="337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0170" rIns="0" bIns="0" rtlCol="0" anchor="t">
            <a:spAutoFit/>
          </a:bodyPr>
          <a:lstStyle/>
          <a:p>
            <a:pPr marL="215265">
              <a:spcBef>
                <a:spcPts val="710"/>
              </a:spcBef>
            </a:pPr>
            <a:r>
              <a:rPr lang="nl-BE" sz="1600" spc="-25" err="1">
                <a:latin typeface="Ariel"/>
                <a:cs typeface="Arial"/>
              </a:rPr>
              <a:t>Vers</a:t>
            </a:r>
            <a:r>
              <a:rPr sz="1600" spc="-55">
                <a:latin typeface="Ariel"/>
                <a:cs typeface="Arial"/>
              </a:rPr>
              <a:t> </a:t>
            </a:r>
            <a:r>
              <a:rPr lang="nl-BE" sz="1600" spc="-25" err="1">
                <a:latin typeface="Ariel"/>
                <a:cs typeface="Arial"/>
              </a:rPr>
              <a:t>vlees</a:t>
            </a:r>
            <a:r>
              <a:rPr sz="1600" spc="-55">
                <a:latin typeface="Ariel"/>
                <a:cs typeface="Arial"/>
              </a:rPr>
              <a:t> </a:t>
            </a:r>
            <a:r>
              <a:rPr lang="nl-BE" sz="1600" err="1">
                <a:latin typeface="Ariel"/>
                <a:cs typeface="Arial"/>
              </a:rPr>
              <a:t>en</a:t>
            </a:r>
            <a:r>
              <a:rPr sz="1600" spc="-50">
                <a:latin typeface="Ariel"/>
                <a:cs typeface="Arial"/>
              </a:rPr>
              <a:t> </a:t>
            </a:r>
            <a:r>
              <a:rPr sz="1600" spc="-25">
                <a:latin typeface="Ariel"/>
                <a:cs typeface="Arial"/>
              </a:rPr>
              <a:t>vis</a:t>
            </a:r>
            <a:r>
              <a:rPr lang="en-US" sz="1600" spc="-25">
                <a:latin typeface="Ariel"/>
                <a:cs typeface="Arial"/>
              </a:rPr>
              <a:t>. 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887964" y="335841"/>
            <a:ext cx="10761993" cy="10900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spcBef>
                <a:spcPts val="100"/>
              </a:spcBef>
              <a:tabLst>
                <a:tab pos="2038350" algn="l"/>
                <a:tab pos="2581275" algn="l"/>
                <a:tab pos="4408170" algn="l"/>
                <a:tab pos="6384925" algn="l"/>
              </a:tabLst>
            </a:pPr>
            <a:r>
              <a:rPr lang="en-US" spc="-20" dirty="0" err="1"/>
              <a:t>Voeding</a:t>
            </a:r>
            <a:r>
              <a:rPr lang="en-US" spc="-20" dirty="0"/>
              <a:t>: w</a:t>
            </a:r>
            <a:r>
              <a:rPr lang="en-US" spc="-25" dirty="0"/>
              <a:t>at </a:t>
            </a:r>
            <a:r>
              <a:rPr spc="-25" dirty="0"/>
              <a:t>mag</a:t>
            </a:r>
            <a:r>
              <a:rPr dirty="0"/>
              <a:t>	</a:t>
            </a:r>
            <a:r>
              <a:rPr lang="nl-BE" spc="-20" dirty="0"/>
              <a:t>wel</a:t>
            </a:r>
            <a:r>
              <a:rPr spc="-20" dirty="0"/>
              <a:t>?</a:t>
            </a:r>
            <a:endParaRPr lang="nl-BE" spc="-20" dirty="0"/>
          </a:p>
        </p:txBody>
      </p:sp>
      <p:sp>
        <p:nvSpPr>
          <p:cNvPr id="44" name="object 32">
            <a:extLst>
              <a:ext uri="{FF2B5EF4-FFF2-40B4-BE49-F238E27FC236}">
                <a16:creationId xmlns:a16="http://schemas.microsoft.com/office/drawing/2014/main" id="{FD0EC4D7-64D6-AA7F-F07D-402B07C2CCA9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10D45052-A0DA-479D-7416-DDE78F1A90CA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92855834-830A-5B12-EAC6-2FF219E17D11}"/>
              </a:ext>
            </a:extLst>
          </p:cNvPr>
          <p:cNvSpPr txBox="1">
            <a:spLocks/>
          </p:cNvSpPr>
          <p:nvPr/>
        </p:nvSpPr>
        <p:spPr>
          <a:xfrm>
            <a:off x="4668443" y="691639"/>
            <a:ext cx="10761993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Voeding: wat mag wel?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47" name="object 31">
            <a:extLst>
              <a:ext uri="{FF2B5EF4-FFF2-40B4-BE49-F238E27FC236}">
                <a16:creationId xmlns:a16="http://schemas.microsoft.com/office/drawing/2014/main" id="{852BCFE5-58A1-53BB-8F61-B8AE540F67C6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48" name="object 32">
              <a:extLst>
                <a:ext uri="{FF2B5EF4-FFF2-40B4-BE49-F238E27FC236}">
                  <a16:creationId xmlns:a16="http://schemas.microsoft.com/office/drawing/2014/main" id="{CBE8F05E-47B8-B4FC-072C-1D073788BE0E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49" name="object 33">
              <a:extLst>
                <a:ext uri="{FF2B5EF4-FFF2-40B4-BE49-F238E27FC236}">
                  <a16:creationId xmlns:a16="http://schemas.microsoft.com/office/drawing/2014/main" id="{8DCD86CF-1F4B-7995-EF04-AB6A40B0728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50" name="object 34">
              <a:extLst>
                <a:ext uri="{FF2B5EF4-FFF2-40B4-BE49-F238E27FC236}">
                  <a16:creationId xmlns:a16="http://schemas.microsoft.com/office/drawing/2014/main" id="{9F44F988-E9DC-4E25-F513-6378C54D96A7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51" name="Ovaal 50">
            <a:extLst>
              <a:ext uri="{FF2B5EF4-FFF2-40B4-BE49-F238E27FC236}">
                <a16:creationId xmlns:a16="http://schemas.microsoft.com/office/drawing/2014/main" id="{C0E2D643-64E3-EDA7-7E0E-214978E19D22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15694E20-E4A3-E6B2-92FD-A745BA801E50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id="{67895C70-6052-5533-393E-6E7D68C90F4B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A58C9B2-23B6-2130-12FC-BF09E6CC5344}"/>
              </a:ext>
            </a:extLst>
          </p:cNvPr>
          <p:cNvSpPr/>
          <p:nvPr/>
        </p:nvSpPr>
        <p:spPr>
          <a:xfrm>
            <a:off x="15636215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1307E17B-FEA5-9DD8-864C-B9749C41230E}"/>
              </a:ext>
            </a:extLst>
          </p:cNvPr>
          <p:cNvSpPr txBox="1"/>
          <p:nvPr/>
        </p:nvSpPr>
        <p:spPr>
          <a:xfrm>
            <a:off x="15822723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695" y="4841023"/>
            <a:ext cx="2971799" cy="26384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808726" y="8898895"/>
            <a:ext cx="662940" cy="307340"/>
          </a:xfrm>
          <a:custGeom>
            <a:avLst/>
            <a:gdLst/>
            <a:ahLst/>
            <a:cxnLst/>
            <a:rect l="l" t="t" r="r" b="b"/>
            <a:pathLst>
              <a:path w="662940" h="307340">
                <a:moveTo>
                  <a:pt x="648152" y="147665"/>
                </a:moveTo>
                <a:lnTo>
                  <a:pt x="494479" y="147665"/>
                </a:lnTo>
                <a:lnTo>
                  <a:pt x="489590" y="153936"/>
                </a:lnTo>
                <a:lnTo>
                  <a:pt x="484327" y="158382"/>
                </a:lnTo>
                <a:lnTo>
                  <a:pt x="478989" y="161813"/>
                </a:lnTo>
                <a:lnTo>
                  <a:pt x="473879" y="165039"/>
                </a:lnTo>
                <a:lnTo>
                  <a:pt x="457693" y="176994"/>
                </a:lnTo>
                <a:lnTo>
                  <a:pt x="442144" y="189707"/>
                </a:lnTo>
                <a:lnTo>
                  <a:pt x="411789" y="216073"/>
                </a:lnTo>
                <a:lnTo>
                  <a:pt x="396168" y="237467"/>
                </a:lnTo>
                <a:lnTo>
                  <a:pt x="393187" y="260076"/>
                </a:lnTo>
                <a:lnTo>
                  <a:pt x="398859" y="281772"/>
                </a:lnTo>
                <a:lnTo>
                  <a:pt x="409198" y="300424"/>
                </a:lnTo>
                <a:lnTo>
                  <a:pt x="412018" y="304526"/>
                </a:lnTo>
                <a:lnTo>
                  <a:pt x="415663" y="306847"/>
                </a:lnTo>
                <a:lnTo>
                  <a:pt x="419612" y="301257"/>
                </a:lnTo>
                <a:lnTo>
                  <a:pt x="429552" y="289746"/>
                </a:lnTo>
                <a:lnTo>
                  <a:pt x="501066" y="238537"/>
                </a:lnTo>
                <a:lnTo>
                  <a:pt x="537125" y="215234"/>
                </a:lnTo>
                <a:lnTo>
                  <a:pt x="573604" y="192588"/>
                </a:lnTo>
                <a:lnTo>
                  <a:pt x="610302" y="170265"/>
                </a:lnTo>
                <a:lnTo>
                  <a:pt x="638976" y="153072"/>
                </a:lnTo>
                <a:lnTo>
                  <a:pt x="648152" y="147665"/>
                </a:lnTo>
                <a:close/>
              </a:path>
              <a:path w="662940" h="307340">
                <a:moveTo>
                  <a:pt x="630523" y="59819"/>
                </a:moveTo>
                <a:lnTo>
                  <a:pt x="386628" y="59819"/>
                </a:lnTo>
                <a:lnTo>
                  <a:pt x="394304" y="60322"/>
                </a:lnTo>
                <a:lnTo>
                  <a:pt x="401804" y="61594"/>
                </a:lnTo>
                <a:lnTo>
                  <a:pt x="428326" y="67119"/>
                </a:lnTo>
                <a:lnTo>
                  <a:pt x="485347" y="79856"/>
                </a:lnTo>
                <a:lnTo>
                  <a:pt x="486122" y="81228"/>
                </a:lnTo>
                <a:lnTo>
                  <a:pt x="486236" y="82650"/>
                </a:lnTo>
                <a:lnTo>
                  <a:pt x="485703" y="84136"/>
                </a:lnTo>
                <a:lnTo>
                  <a:pt x="444682" y="88010"/>
                </a:lnTo>
                <a:lnTo>
                  <a:pt x="424178" y="89769"/>
                </a:lnTo>
                <a:lnTo>
                  <a:pt x="403661" y="91045"/>
                </a:lnTo>
                <a:lnTo>
                  <a:pt x="351184" y="95471"/>
                </a:lnTo>
                <a:lnTo>
                  <a:pt x="298859" y="101889"/>
                </a:lnTo>
                <a:lnTo>
                  <a:pt x="246379" y="107091"/>
                </a:lnTo>
                <a:lnTo>
                  <a:pt x="193438" y="107874"/>
                </a:lnTo>
                <a:lnTo>
                  <a:pt x="168021" y="107939"/>
                </a:lnTo>
                <a:lnTo>
                  <a:pt x="142511" y="109955"/>
                </a:lnTo>
                <a:lnTo>
                  <a:pt x="117011" y="113176"/>
                </a:lnTo>
                <a:lnTo>
                  <a:pt x="91622" y="116854"/>
                </a:lnTo>
                <a:lnTo>
                  <a:pt x="71664" y="118863"/>
                </a:lnTo>
                <a:lnTo>
                  <a:pt x="31729" y="121339"/>
                </a:lnTo>
                <a:lnTo>
                  <a:pt x="0" y="129949"/>
                </a:lnTo>
                <a:lnTo>
                  <a:pt x="28" y="134714"/>
                </a:lnTo>
                <a:lnTo>
                  <a:pt x="3992" y="141658"/>
                </a:lnTo>
                <a:lnTo>
                  <a:pt x="16107" y="157693"/>
                </a:lnTo>
                <a:lnTo>
                  <a:pt x="29925" y="170977"/>
                </a:lnTo>
                <a:lnTo>
                  <a:pt x="46887" y="178807"/>
                </a:lnTo>
                <a:lnTo>
                  <a:pt x="68432" y="178478"/>
                </a:lnTo>
                <a:lnTo>
                  <a:pt x="74147" y="177234"/>
                </a:lnTo>
                <a:lnTo>
                  <a:pt x="86212" y="177234"/>
                </a:lnTo>
                <a:lnTo>
                  <a:pt x="127778" y="173418"/>
                </a:lnTo>
                <a:lnTo>
                  <a:pt x="169386" y="170265"/>
                </a:lnTo>
                <a:lnTo>
                  <a:pt x="447591" y="151609"/>
                </a:lnTo>
                <a:lnTo>
                  <a:pt x="494479" y="147665"/>
                </a:lnTo>
                <a:lnTo>
                  <a:pt x="648152" y="147665"/>
                </a:lnTo>
                <a:lnTo>
                  <a:pt x="648555" y="147428"/>
                </a:lnTo>
                <a:lnTo>
                  <a:pt x="655466" y="142663"/>
                </a:lnTo>
                <a:lnTo>
                  <a:pt x="660280" y="137011"/>
                </a:lnTo>
                <a:lnTo>
                  <a:pt x="662557" y="129787"/>
                </a:lnTo>
                <a:lnTo>
                  <a:pt x="661852" y="120306"/>
                </a:lnTo>
                <a:lnTo>
                  <a:pt x="659896" y="113879"/>
                </a:lnTo>
                <a:lnTo>
                  <a:pt x="657434" y="107576"/>
                </a:lnTo>
                <a:lnTo>
                  <a:pt x="655460" y="101586"/>
                </a:lnTo>
                <a:lnTo>
                  <a:pt x="654969" y="96100"/>
                </a:lnTo>
                <a:lnTo>
                  <a:pt x="654048" y="81050"/>
                </a:lnTo>
                <a:lnTo>
                  <a:pt x="494593" y="81050"/>
                </a:lnTo>
                <a:lnTo>
                  <a:pt x="494415" y="80923"/>
                </a:lnTo>
                <a:lnTo>
                  <a:pt x="494771" y="80745"/>
                </a:lnTo>
                <a:lnTo>
                  <a:pt x="495126" y="80695"/>
                </a:lnTo>
                <a:lnTo>
                  <a:pt x="495469" y="80390"/>
                </a:lnTo>
                <a:lnTo>
                  <a:pt x="654008" y="80390"/>
                </a:lnTo>
                <a:lnTo>
                  <a:pt x="647677" y="69682"/>
                </a:lnTo>
                <a:lnTo>
                  <a:pt x="637297" y="62497"/>
                </a:lnTo>
                <a:lnTo>
                  <a:pt x="630523" y="59819"/>
                </a:lnTo>
                <a:close/>
              </a:path>
              <a:path w="662940" h="307340">
                <a:moveTo>
                  <a:pt x="86212" y="177234"/>
                </a:moveTo>
                <a:lnTo>
                  <a:pt x="74147" y="177234"/>
                </a:lnTo>
                <a:lnTo>
                  <a:pt x="80268" y="177888"/>
                </a:lnTo>
                <a:lnTo>
                  <a:pt x="86212" y="177234"/>
                </a:lnTo>
                <a:close/>
              </a:path>
              <a:path w="662940" h="307340">
                <a:moveTo>
                  <a:pt x="654008" y="80390"/>
                </a:moveTo>
                <a:lnTo>
                  <a:pt x="495469" y="80390"/>
                </a:lnTo>
                <a:lnTo>
                  <a:pt x="495241" y="80695"/>
                </a:lnTo>
                <a:lnTo>
                  <a:pt x="494657" y="81050"/>
                </a:lnTo>
                <a:lnTo>
                  <a:pt x="654048" y="81050"/>
                </a:lnTo>
                <a:lnTo>
                  <a:pt x="654008" y="80390"/>
                </a:lnTo>
                <a:close/>
              </a:path>
              <a:path w="662940" h="307340">
                <a:moveTo>
                  <a:pt x="364297" y="0"/>
                </a:moveTo>
                <a:lnTo>
                  <a:pt x="353733" y="4891"/>
                </a:lnTo>
                <a:lnTo>
                  <a:pt x="349933" y="15960"/>
                </a:lnTo>
                <a:lnTo>
                  <a:pt x="352112" y="34111"/>
                </a:lnTo>
                <a:lnTo>
                  <a:pt x="352937" y="37743"/>
                </a:lnTo>
                <a:lnTo>
                  <a:pt x="354283" y="41248"/>
                </a:lnTo>
                <a:lnTo>
                  <a:pt x="355287" y="44881"/>
                </a:lnTo>
                <a:lnTo>
                  <a:pt x="358740" y="52770"/>
                </a:lnTo>
                <a:lnTo>
                  <a:pt x="364013" y="58082"/>
                </a:lnTo>
                <a:lnTo>
                  <a:pt x="370765" y="60718"/>
                </a:lnTo>
                <a:lnTo>
                  <a:pt x="378655" y="60578"/>
                </a:lnTo>
                <a:lnTo>
                  <a:pt x="386628" y="59819"/>
                </a:lnTo>
                <a:lnTo>
                  <a:pt x="630523" y="59819"/>
                </a:lnTo>
                <a:lnTo>
                  <a:pt x="576688" y="42201"/>
                </a:lnTo>
                <a:lnTo>
                  <a:pt x="528810" y="28754"/>
                </a:lnTo>
                <a:lnTo>
                  <a:pt x="480503" y="17171"/>
                </a:lnTo>
                <a:lnTo>
                  <a:pt x="431720" y="7647"/>
                </a:lnTo>
                <a:lnTo>
                  <a:pt x="382414" y="380"/>
                </a:lnTo>
                <a:lnTo>
                  <a:pt x="364297" y="0"/>
                </a:lnTo>
                <a:close/>
              </a:path>
            </a:pathLst>
          </a:custGeom>
          <a:solidFill>
            <a:srgbClr val="77828C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53917" y="683710"/>
            <a:ext cx="1207289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8925" algn="l"/>
                <a:tab pos="4064635" algn="l"/>
              </a:tabLst>
            </a:pPr>
            <a:r>
              <a:rPr lang="nl-BE" spc="-10" dirty="0">
                <a:latin typeface="Arial" panose="020B0604020202020204" pitchFamily="34" charset="0"/>
                <a:cs typeface="Arial" panose="020B0604020202020204" pitchFamily="34" charset="0"/>
              </a:rPr>
              <a:t>Effect van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Roken</a:t>
            </a:r>
            <a:r>
              <a:rPr lang="nl-BE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1856" y="7926564"/>
            <a:ext cx="401701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F7016"/>
                </a:solidFill>
                <a:latin typeface="Ariel"/>
                <a:cs typeface="Arial"/>
              </a:rPr>
              <a:t>Stop met </a:t>
            </a:r>
            <a:r>
              <a:rPr lang="en-US" sz="3200" dirty="0" err="1">
                <a:solidFill>
                  <a:srgbClr val="FF7016"/>
                </a:solidFill>
                <a:latin typeface="Ariel"/>
                <a:cs typeface="Arial"/>
              </a:rPr>
              <a:t>roken</a:t>
            </a:r>
            <a:endParaRPr lang="en-US" sz="3200" dirty="0">
              <a:solidFill>
                <a:srgbClr val="FF7016"/>
              </a:solidFill>
              <a:latin typeface="Arie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16516" y="7989676"/>
            <a:ext cx="6722745" cy="13157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nl-BE" sz="3200" dirty="0">
                <a:solidFill>
                  <a:srgbClr val="FF7016"/>
                </a:solidFill>
                <a:latin typeface="Ariel"/>
                <a:cs typeface="Arial"/>
              </a:rPr>
              <a:t>Beperk je alcohol inname</a:t>
            </a:r>
          </a:p>
          <a:p>
            <a:pPr marL="334645" algn="ctr">
              <a:lnSpc>
                <a:spcPct val="100000"/>
              </a:lnSpc>
              <a:spcBef>
                <a:spcPts val="2620"/>
              </a:spcBef>
            </a:pPr>
            <a:r>
              <a:rPr lang="nl-BE" sz="2800" dirty="0">
                <a:latin typeface="Ariel"/>
                <a:cs typeface="Arial"/>
              </a:rPr>
              <a:t>Maximum</a:t>
            </a:r>
            <a:r>
              <a:rPr lang="nl-BE" sz="2800" spc="-10" dirty="0">
                <a:latin typeface="Ariel"/>
                <a:cs typeface="Arial"/>
              </a:rPr>
              <a:t> </a:t>
            </a:r>
            <a:r>
              <a:rPr lang="nl-BE" sz="2800" dirty="0">
                <a:latin typeface="Ariel"/>
                <a:cs typeface="Arial"/>
              </a:rPr>
              <a:t>10</a:t>
            </a:r>
            <a:r>
              <a:rPr lang="nl-BE" sz="2800" spc="-5" dirty="0">
                <a:latin typeface="Ariel"/>
                <a:cs typeface="Arial"/>
              </a:rPr>
              <a:t> </a:t>
            </a:r>
            <a:r>
              <a:rPr lang="nl-BE" sz="2800" dirty="0">
                <a:latin typeface="Ariel"/>
                <a:cs typeface="Arial"/>
              </a:rPr>
              <a:t>standaardglazen</a:t>
            </a:r>
            <a:r>
              <a:rPr lang="nl-BE" sz="2800" spc="-5" dirty="0">
                <a:latin typeface="Ariel"/>
                <a:cs typeface="Arial"/>
              </a:rPr>
              <a:t> </a:t>
            </a:r>
            <a:r>
              <a:rPr lang="nl-BE" sz="2800" spc="65" dirty="0">
                <a:latin typeface="Ariel"/>
                <a:cs typeface="Arial"/>
              </a:rPr>
              <a:t>per</a:t>
            </a:r>
            <a:r>
              <a:rPr lang="nl-BE" sz="2800" spc="-5" dirty="0">
                <a:latin typeface="Ariel"/>
                <a:cs typeface="Arial"/>
              </a:rPr>
              <a:t> </a:t>
            </a:r>
            <a:r>
              <a:rPr lang="nl-BE" sz="2800" spc="-20" dirty="0">
                <a:latin typeface="Ariel"/>
                <a:cs typeface="Arial"/>
              </a:rPr>
              <a:t>week</a:t>
            </a:r>
            <a:endParaRPr lang="nl-BE" sz="2800" dirty="0">
              <a:latin typeface="Arie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3917" y="3362070"/>
            <a:ext cx="1653539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90" dirty="0">
                <a:latin typeface="Ariel"/>
                <a:cs typeface="Arial"/>
              </a:rPr>
              <a:t>Rook</a:t>
            </a:r>
            <a:r>
              <a:rPr lang="en-US" sz="3200" b="1" spc="-160" dirty="0">
                <a:latin typeface="Ariel"/>
                <a:cs typeface="Arial"/>
              </a:rPr>
              <a:t> je</a:t>
            </a:r>
            <a:r>
              <a:rPr lang="en-US" sz="3200" b="1" spc="-25" dirty="0">
                <a:latin typeface="Ariel"/>
                <a:cs typeface="Arial"/>
              </a:rPr>
              <a:t>?</a:t>
            </a:r>
            <a:endParaRPr lang="en-US" sz="3200" b="1" dirty="0">
              <a:latin typeface="Arie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94963" y="3362070"/>
            <a:ext cx="4173937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100" dirty="0">
                <a:latin typeface="Ariel"/>
                <a:cs typeface="Arial"/>
              </a:rPr>
              <a:t>Drink je </a:t>
            </a:r>
            <a:r>
              <a:rPr lang="en-US" sz="3200" b="1" spc="65" dirty="0">
                <a:latin typeface="Ariel"/>
                <a:cs typeface="Arial"/>
              </a:rPr>
              <a:t>alcohol?</a:t>
            </a:r>
            <a:endParaRPr lang="en-US" sz="3200" b="1" dirty="0">
              <a:latin typeface="Ariel"/>
              <a:cs typeface="Arial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DB88A095-5CC3-9FDB-E915-E2933EF5BFB5}"/>
              </a:ext>
            </a:extLst>
          </p:cNvPr>
          <p:cNvSpPr/>
          <p:nvPr/>
        </p:nvSpPr>
        <p:spPr>
          <a:xfrm>
            <a:off x="15558343" y="2899245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C684DDC0-7596-1181-D1E0-5746E8CE9E82}"/>
              </a:ext>
            </a:extLst>
          </p:cNvPr>
          <p:cNvSpPr txBox="1"/>
          <p:nvPr/>
        </p:nvSpPr>
        <p:spPr>
          <a:xfrm>
            <a:off x="15744851" y="2985605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0EA77FCB-7059-5373-9DD9-14290E3DB7C6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382878D0-45A4-7872-B151-A28C35993645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3626BA76-51AE-1D7C-2EDD-3E35BFEBCB71}"/>
              </a:ext>
            </a:extLst>
          </p:cNvPr>
          <p:cNvSpPr txBox="1">
            <a:spLocks/>
          </p:cNvSpPr>
          <p:nvPr/>
        </p:nvSpPr>
        <p:spPr>
          <a:xfrm>
            <a:off x="3673934" y="691639"/>
            <a:ext cx="10849786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NL" b="1" dirty="0">
                <a:solidFill>
                  <a:schemeClr val="bg1"/>
                </a:solidFill>
                <a:latin typeface="Ariel"/>
              </a:rPr>
              <a:t>Effect van roken en	alcohol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8" name="object 31">
            <a:extLst>
              <a:ext uri="{FF2B5EF4-FFF2-40B4-BE49-F238E27FC236}">
                <a16:creationId xmlns:a16="http://schemas.microsoft.com/office/drawing/2014/main" id="{CBA93F2F-4D6B-405F-B3E0-739C43EE4A5A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8A698A68-76DE-401D-D1DB-A4E7B32520C2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0" name="object 33">
              <a:extLst>
                <a:ext uri="{FF2B5EF4-FFF2-40B4-BE49-F238E27FC236}">
                  <a16:creationId xmlns:a16="http://schemas.microsoft.com/office/drawing/2014/main" id="{677DEE13-DB02-DA28-E584-6ABFD66AB7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23F0EEE0-F3D2-7E08-6224-B0C940D9741F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2" name="Ovaal 31">
            <a:extLst>
              <a:ext uri="{FF2B5EF4-FFF2-40B4-BE49-F238E27FC236}">
                <a16:creationId xmlns:a16="http://schemas.microsoft.com/office/drawing/2014/main" id="{3D3BD4D6-23B3-211C-F101-99FB3E3EB8B2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9109772F-AFB3-96C7-8B6A-D632A37C6EF3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6E4C59BB-8522-B9D1-0638-AD30E9900974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DA78B749-4F29-3143-0DCB-EFD49D63F52B}"/>
              </a:ext>
            </a:extLst>
          </p:cNvPr>
          <p:cNvSpPr/>
          <p:nvPr/>
        </p:nvSpPr>
        <p:spPr>
          <a:xfrm>
            <a:off x="2581117" y="315000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59B393AF-5047-ACC6-B7BE-775EFA6036B3}"/>
              </a:ext>
            </a:extLst>
          </p:cNvPr>
          <p:cNvSpPr/>
          <p:nvPr/>
        </p:nvSpPr>
        <p:spPr>
          <a:xfrm>
            <a:off x="2755596" y="388837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7D2D49B5-8583-048B-2EC1-0DD66BF73780}"/>
              </a:ext>
            </a:extLst>
          </p:cNvPr>
          <p:cNvSpPr/>
          <p:nvPr/>
        </p:nvSpPr>
        <p:spPr>
          <a:xfrm>
            <a:off x="11220684" y="3084250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86F0052-1E44-F150-2864-A63A4293C991}"/>
              </a:ext>
            </a:extLst>
          </p:cNvPr>
          <p:cNvSpPr/>
          <p:nvPr/>
        </p:nvSpPr>
        <p:spPr>
          <a:xfrm>
            <a:off x="11395163" y="3822617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pic>
        <p:nvPicPr>
          <p:cNvPr id="8" name="object 23">
            <a:extLst>
              <a:ext uri="{FF2B5EF4-FFF2-40B4-BE49-F238E27FC236}">
                <a16:creationId xmlns:a16="http://schemas.microsoft.com/office/drawing/2014/main" id="{8C859A39-8E1D-639C-2790-9A06BC19CA2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3302" y="4264102"/>
            <a:ext cx="6406685" cy="347956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6512731" y="8855824"/>
            <a:ext cx="809625" cy="809625"/>
            <a:chOff x="6512731" y="8855824"/>
            <a:chExt cx="809625" cy="809625"/>
          </a:xfrm>
        </p:grpSpPr>
        <p:sp>
          <p:nvSpPr>
            <p:cNvPr id="11" name="object 11"/>
            <p:cNvSpPr/>
            <p:nvPr/>
          </p:nvSpPr>
          <p:spPr>
            <a:xfrm>
              <a:off x="6512731" y="8855824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406964" y="0"/>
                  </a:moveTo>
                  <a:lnTo>
                    <a:pt x="367060" y="1955"/>
                  </a:lnTo>
                  <a:lnTo>
                    <a:pt x="327538" y="7823"/>
                  </a:lnTo>
                  <a:lnTo>
                    <a:pt x="288790" y="17525"/>
                  </a:lnTo>
                  <a:lnTo>
                    <a:pt x="251173" y="30987"/>
                  </a:lnTo>
                  <a:lnTo>
                    <a:pt x="215067" y="48069"/>
                  </a:lnTo>
                  <a:lnTo>
                    <a:pt x="180802" y="68605"/>
                  </a:lnTo>
                  <a:lnTo>
                    <a:pt x="148709" y="92405"/>
                  </a:lnTo>
                  <a:lnTo>
                    <a:pt x="119105" y="119227"/>
                  </a:lnTo>
                  <a:lnTo>
                    <a:pt x="92283" y="148831"/>
                  </a:lnTo>
                  <a:lnTo>
                    <a:pt x="68483" y="180915"/>
                  </a:lnTo>
                  <a:lnTo>
                    <a:pt x="47947" y="215184"/>
                  </a:lnTo>
                  <a:lnTo>
                    <a:pt x="30866" y="251296"/>
                  </a:lnTo>
                  <a:lnTo>
                    <a:pt x="17404" y="288909"/>
                  </a:lnTo>
                  <a:lnTo>
                    <a:pt x="7701" y="327665"/>
                  </a:lnTo>
                  <a:lnTo>
                    <a:pt x="1834" y="367178"/>
                  </a:lnTo>
                  <a:lnTo>
                    <a:pt x="0" y="417076"/>
                  </a:lnTo>
                  <a:lnTo>
                    <a:pt x="365" y="427057"/>
                  </a:lnTo>
                  <a:lnTo>
                    <a:pt x="4282" y="466812"/>
                  </a:lnTo>
                  <a:lnTo>
                    <a:pt x="12076" y="505995"/>
                  </a:lnTo>
                  <a:lnTo>
                    <a:pt x="23673" y="544226"/>
                  </a:lnTo>
                  <a:lnTo>
                    <a:pt x="38959" y="581133"/>
                  </a:lnTo>
                  <a:lnTo>
                    <a:pt x="57796" y="616366"/>
                  </a:lnTo>
                  <a:lnTo>
                    <a:pt x="79988" y="649582"/>
                  </a:lnTo>
                  <a:lnTo>
                    <a:pt x="105332" y="680463"/>
                  </a:lnTo>
                  <a:lnTo>
                    <a:pt x="133574" y="708711"/>
                  </a:lnTo>
                  <a:lnTo>
                    <a:pt x="164460" y="734054"/>
                  </a:lnTo>
                  <a:lnTo>
                    <a:pt x="197677" y="756252"/>
                  </a:lnTo>
                  <a:lnTo>
                    <a:pt x="232905" y="775082"/>
                  </a:lnTo>
                  <a:lnTo>
                    <a:pt x="269815" y="790370"/>
                  </a:lnTo>
                  <a:lnTo>
                    <a:pt x="308045" y="801969"/>
                  </a:lnTo>
                  <a:lnTo>
                    <a:pt x="345542" y="809490"/>
                  </a:lnTo>
                  <a:lnTo>
                    <a:pt x="468378" y="809490"/>
                  </a:lnTo>
                  <a:lnTo>
                    <a:pt x="505876" y="801969"/>
                  </a:lnTo>
                  <a:lnTo>
                    <a:pt x="544101" y="790370"/>
                  </a:lnTo>
                  <a:lnTo>
                    <a:pt x="581011" y="775082"/>
                  </a:lnTo>
                  <a:lnTo>
                    <a:pt x="616245" y="756252"/>
                  </a:lnTo>
                  <a:lnTo>
                    <a:pt x="649462" y="734054"/>
                  </a:lnTo>
                  <a:lnTo>
                    <a:pt x="680342" y="708711"/>
                  </a:lnTo>
                  <a:lnTo>
                    <a:pt x="708593" y="680463"/>
                  </a:lnTo>
                  <a:lnTo>
                    <a:pt x="733939" y="649582"/>
                  </a:lnTo>
                  <a:lnTo>
                    <a:pt x="756131" y="616366"/>
                  </a:lnTo>
                  <a:lnTo>
                    <a:pt x="774964" y="581133"/>
                  </a:lnTo>
                  <a:lnTo>
                    <a:pt x="790250" y="544226"/>
                  </a:lnTo>
                  <a:lnTo>
                    <a:pt x="801846" y="505995"/>
                  </a:lnTo>
                  <a:lnTo>
                    <a:pt x="809363" y="468558"/>
                  </a:lnTo>
                  <a:lnTo>
                    <a:pt x="809363" y="345605"/>
                  </a:lnTo>
                  <a:lnTo>
                    <a:pt x="801846" y="308168"/>
                  </a:lnTo>
                  <a:lnTo>
                    <a:pt x="790250" y="269937"/>
                  </a:lnTo>
                  <a:lnTo>
                    <a:pt x="774964" y="233029"/>
                  </a:lnTo>
                  <a:lnTo>
                    <a:pt x="756131" y="197796"/>
                  </a:lnTo>
                  <a:lnTo>
                    <a:pt x="733939" y="164579"/>
                  </a:lnTo>
                  <a:lnTo>
                    <a:pt x="708593" y="133696"/>
                  </a:lnTo>
                  <a:lnTo>
                    <a:pt x="680342" y="105454"/>
                  </a:lnTo>
                  <a:lnTo>
                    <a:pt x="649462" y="80110"/>
                  </a:lnTo>
                  <a:lnTo>
                    <a:pt x="616245" y="57908"/>
                  </a:lnTo>
                  <a:lnTo>
                    <a:pt x="581011" y="39081"/>
                  </a:lnTo>
                  <a:lnTo>
                    <a:pt x="544101" y="23795"/>
                  </a:lnTo>
                  <a:lnTo>
                    <a:pt x="505876" y="12193"/>
                  </a:lnTo>
                  <a:lnTo>
                    <a:pt x="466698" y="4403"/>
                  </a:lnTo>
                  <a:lnTo>
                    <a:pt x="426934" y="487"/>
                  </a:lnTo>
                  <a:lnTo>
                    <a:pt x="406964" y="0"/>
                  </a:lnTo>
                  <a:close/>
                </a:path>
              </a:pathLst>
            </a:custGeom>
            <a:solidFill>
              <a:srgbClr val="5EC2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631368" y="8964523"/>
              <a:ext cx="577215" cy="475615"/>
            </a:xfrm>
            <a:custGeom>
              <a:avLst/>
              <a:gdLst/>
              <a:ahLst/>
              <a:cxnLst/>
              <a:rect l="l" t="t" r="r" b="b"/>
              <a:pathLst>
                <a:path w="577215" h="475615">
                  <a:moveTo>
                    <a:pt x="288328" y="0"/>
                  </a:moveTo>
                  <a:lnTo>
                    <a:pt x="0" y="475495"/>
                  </a:lnTo>
                  <a:lnTo>
                    <a:pt x="576643" y="475495"/>
                  </a:lnTo>
                  <a:lnTo>
                    <a:pt x="288328" y="0"/>
                  </a:lnTo>
                  <a:close/>
                </a:path>
              </a:pathLst>
            </a:custGeom>
            <a:solidFill>
              <a:srgbClr val="F8B75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689699" y="9029208"/>
              <a:ext cx="460375" cy="379730"/>
            </a:xfrm>
            <a:custGeom>
              <a:avLst/>
              <a:gdLst/>
              <a:ahLst/>
              <a:cxnLst/>
              <a:rect l="l" t="t" r="r" b="b"/>
              <a:pathLst>
                <a:path w="460375" h="379729">
                  <a:moveTo>
                    <a:pt x="229997" y="0"/>
                  </a:moveTo>
                  <a:lnTo>
                    <a:pt x="0" y="379298"/>
                  </a:lnTo>
                  <a:lnTo>
                    <a:pt x="459981" y="379298"/>
                  </a:lnTo>
                  <a:lnTo>
                    <a:pt x="229997" y="0"/>
                  </a:lnTo>
                  <a:close/>
                </a:path>
              </a:pathLst>
            </a:custGeom>
            <a:solidFill>
              <a:srgbClr val="FBCA6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890626" y="9102064"/>
              <a:ext cx="50165" cy="275590"/>
            </a:xfrm>
            <a:custGeom>
              <a:avLst/>
              <a:gdLst/>
              <a:ahLst/>
              <a:cxnLst/>
              <a:rect l="l" t="t" r="r" b="b"/>
              <a:pathLst>
                <a:path w="50165" h="275590">
                  <a:moveTo>
                    <a:pt x="48856" y="23533"/>
                  </a:moveTo>
                  <a:lnTo>
                    <a:pt x="47002" y="14376"/>
                  </a:lnTo>
                  <a:lnTo>
                    <a:pt x="41960" y="6896"/>
                  </a:lnTo>
                  <a:lnTo>
                    <a:pt x="34467" y="1841"/>
                  </a:lnTo>
                  <a:lnTo>
                    <a:pt x="25311" y="0"/>
                  </a:lnTo>
                  <a:lnTo>
                    <a:pt x="16141" y="1841"/>
                  </a:lnTo>
                  <a:lnTo>
                    <a:pt x="8661" y="6896"/>
                  </a:lnTo>
                  <a:lnTo>
                    <a:pt x="3619" y="14376"/>
                  </a:lnTo>
                  <a:lnTo>
                    <a:pt x="1778" y="23533"/>
                  </a:lnTo>
                  <a:lnTo>
                    <a:pt x="1778" y="187566"/>
                  </a:lnTo>
                  <a:lnTo>
                    <a:pt x="3619" y="196723"/>
                  </a:lnTo>
                  <a:lnTo>
                    <a:pt x="8661" y="204203"/>
                  </a:lnTo>
                  <a:lnTo>
                    <a:pt x="16141" y="209245"/>
                  </a:lnTo>
                  <a:lnTo>
                    <a:pt x="25311" y="211099"/>
                  </a:lnTo>
                  <a:lnTo>
                    <a:pt x="34467" y="209245"/>
                  </a:lnTo>
                  <a:lnTo>
                    <a:pt x="41960" y="204203"/>
                  </a:lnTo>
                  <a:lnTo>
                    <a:pt x="47002" y="196723"/>
                  </a:lnTo>
                  <a:lnTo>
                    <a:pt x="48856" y="187566"/>
                  </a:lnTo>
                  <a:lnTo>
                    <a:pt x="48856" y="23533"/>
                  </a:lnTo>
                  <a:close/>
                </a:path>
                <a:path w="50165" h="275590">
                  <a:moveTo>
                    <a:pt x="49720" y="250672"/>
                  </a:moveTo>
                  <a:lnTo>
                    <a:pt x="47764" y="241007"/>
                  </a:lnTo>
                  <a:lnTo>
                    <a:pt x="42430" y="233095"/>
                  </a:lnTo>
                  <a:lnTo>
                    <a:pt x="34518" y="227774"/>
                  </a:lnTo>
                  <a:lnTo>
                    <a:pt x="24841" y="225818"/>
                  </a:lnTo>
                  <a:lnTo>
                    <a:pt x="15176" y="227774"/>
                  </a:lnTo>
                  <a:lnTo>
                    <a:pt x="7277" y="233095"/>
                  </a:lnTo>
                  <a:lnTo>
                    <a:pt x="1943" y="241007"/>
                  </a:lnTo>
                  <a:lnTo>
                    <a:pt x="0" y="250672"/>
                  </a:lnTo>
                  <a:lnTo>
                    <a:pt x="1943" y="260350"/>
                  </a:lnTo>
                  <a:lnTo>
                    <a:pt x="7277" y="268262"/>
                  </a:lnTo>
                  <a:lnTo>
                    <a:pt x="15176" y="273583"/>
                  </a:lnTo>
                  <a:lnTo>
                    <a:pt x="24841" y="275539"/>
                  </a:lnTo>
                  <a:lnTo>
                    <a:pt x="34518" y="273583"/>
                  </a:lnTo>
                  <a:lnTo>
                    <a:pt x="42430" y="268262"/>
                  </a:lnTo>
                  <a:lnTo>
                    <a:pt x="47764" y="260350"/>
                  </a:lnTo>
                  <a:lnTo>
                    <a:pt x="49720" y="250672"/>
                  </a:lnTo>
                  <a:close/>
                </a:path>
              </a:pathLst>
            </a:custGeom>
            <a:solidFill>
              <a:srgbClr val="BE8E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573052" y="729278"/>
            <a:ext cx="9460975" cy="10900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2087245" algn="l"/>
              </a:tabLst>
            </a:pPr>
            <a:r>
              <a:rPr lang="en-US" spc="-10" err="1"/>
              <a:t>Bewegen</a:t>
            </a:r>
            <a:r>
              <a:rPr lang="en-US" spc="-10"/>
              <a:t> met </a:t>
            </a:r>
            <a:r>
              <a:rPr lang="en-US" spc="-10" err="1"/>
              <a:t>hartfalen</a:t>
            </a:r>
            <a:endParaRPr lang="en-US" spc="-1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6239" y="8025777"/>
            <a:ext cx="6335395" cy="150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spc="-45" dirty="0" err="1">
                <a:latin typeface="Ariel"/>
                <a:cs typeface="Arial" panose="020B0604020202020204" pitchFamily="34" charset="0"/>
              </a:rPr>
              <a:t>Balans</a:t>
            </a:r>
            <a:r>
              <a:rPr sz="3500" spc="-60" dirty="0">
                <a:latin typeface="Ariel"/>
                <a:cs typeface="Arial" panose="020B0604020202020204" pitchFamily="34" charset="0"/>
              </a:rPr>
              <a:t> </a:t>
            </a:r>
            <a:r>
              <a:rPr sz="3500" dirty="0" err="1">
                <a:latin typeface="Ariel"/>
                <a:cs typeface="Arial" panose="020B0604020202020204" pitchFamily="34" charset="0"/>
              </a:rPr>
              <a:t>tussen</a:t>
            </a:r>
            <a:r>
              <a:rPr sz="3500" spc="-60" dirty="0">
                <a:latin typeface="Ariel"/>
                <a:cs typeface="Arial" panose="020B0604020202020204" pitchFamily="34" charset="0"/>
              </a:rPr>
              <a:t> </a:t>
            </a:r>
            <a:r>
              <a:rPr sz="3500" spc="85" dirty="0">
                <a:latin typeface="Ariel"/>
                <a:cs typeface="Arial" panose="020B0604020202020204" pitchFamily="34" charset="0"/>
              </a:rPr>
              <a:t>rust</a:t>
            </a:r>
            <a:r>
              <a:rPr sz="3500" spc="-60" dirty="0">
                <a:latin typeface="Ariel"/>
                <a:cs typeface="Arial" panose="020B0604020202020204" pitchFamily="34" charset="0"/>
              </a:rPr>
              <a:t> </a:t>
            </a:r>
            <a:r>
              <a:rPr sz="3500" dirty="0" err="1">
                <a:latin typeface="Ariel"/>
                <a:cs typeface="Arial" panose="020B0604020202020204" pitchFamily="34" charset="0"/>
              </a:rPr>
              <a:t>en</a:t>
            </a:r>
            <a:r>
              <a:rPr sz="3500" spc="-60" dirty="0">
                <a:latin typeface="Ariel"/>
                <a:cs typeface="Arial" panose="020B0604020202020204" pitchFamily="34" charset="0"/>
              </a:rPr>
              <a:t> </a:t>
            </a:r>
            <a:r>
              <a:rPr sz="3500" spc="-10" dirty="0" err="1">
                <a:latin typeface="Ariel"/>
                <a:cs typeface="Arial" panose="020B0604020202020204" pitchFamily="34" charset="0"/>
              </a:rPr>
              <a:t>beweging</a:t>
            </a:r>
            <a:endParaRPr sz="3500" dirty="0">
              <a:latin typeface="Ariel"/>
              <a:cs typeface="Arial" panose="020B0604020202020204" pitchFamily="34" charset="0"/>
            </a:endParaRPr>
          </a:p>
          <a:p>
            <a:pPr marL="695960" algn="ctr">
              <a:lnSpc>
                <a:spcPct val="100000"/>
              </a:lnSpc>
              <a:spcBef>
                <a:spcPts val="3225"/>
              </a:spcBef>
            </a:pPr>
            <a:r>
              <a:rPr sz="3500" b="1" spc="105" dirty="0" err="1">
                <a:latin typeface="Ariel"/>
                <a:cs typeface="Arial" panose="020B0604020202020204" pitchFamily="34" charset="0"/>
              </a:rPr>
              <a:t>Forceer</a:t>
            </a:r>
            <a:r>
              <a:rPr sz="3500" b="1" spc="-175" dirty="0">
                <a:latin typeface="Ariel"/>
                <a:cs typeface="Arial" panose="020B0604020202020204" pitchFamily="34" charset="0"/>
              </a:rPr>
              <a:t> </a:t>
            </a:r>
            <a:r>
              <a:rPr sz="3500" b="1" spc="55" dirty="0" err="1">
                <a:latin typeface="Ariel"/>
                <a:cs typeface="Arial" panose="020B0604020202020204" pitchFamily="34" charset="0"/>
              </a:rPr>
              <a:t>jezelf</a:t>
            </a:r>
            <a:r>
              <a:rPr sz="3500" b="1" spc="-170" dirty="0">
                <a:latin typeface="Ariel"/>
                <a:cs typeface="Arial" panose="020B0604020202020204" pitchFamily="34" charset="0"/>
              </a:rPr>
              <a:t> </a:t>
            </a:r>
            <a:r>
              <a:rPr sz="3500" b="1" spc="-10" dirty="0" err="1">
                <a:latin typeface="Ariel"/>
                <a:cs typeface="Arial" panose="020B0604020202020204" pitchFamily="34" charset="0"/>
              </a:rPr>
              <a:t>niet</a:t>
            </a:r>
            <a:r>
              <a:rPr sz="3500" b="1" spc="-10" dirty="0">
                <a:latin typeface="Ariel"/>
                <a:cs typeface="Arial" panose="020B0604020202020204" pitchFamily="34" charset="0"/>
              </a:rPr>
              <a:t>!</a:t>
            </a:r>
            <a:endParaRPr sz="3500" b="1" dirty="0">
              <a:latin typeface="Ariel"/>
              <a:cs typeface="Arial" panose="020B0604020202020204" pitchFamily="34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524" y="3375494"/>
            <a:ext cx="2705099" cy="27050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4493" y="3375494"/>
            <a:ext cx="2657475" cy="27050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1142" y="3554831"/>
            <a:ext cx="2705099" cy="2343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27885" y="3375494"/>
            <a:ext cx="2705099" cy="27050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98850" y="6057411"/>
            <a:ext cx="1136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25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Rusten</a:t>
            </a:r>
            <a:endParaRPr sz="28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85577" y="6057411"/>
            <a:ext cx="1633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Wandelen</a:t>
            </a:r>
            <a:endParaRPr sz="28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75925" y="6057411"/>
            <a:ext cx="1715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Zwemmen</a:t>
            </a:r>
            <a:endParaRPr sz="28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36215" y="6084821"/>
            <a:ext cx="1169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Fietsen</a:t>
            </a:r>
            <a:endParaRPr sz="28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E6201EA1-3A71-F061-5114-9059A1B527EE}"/>
              </a:ext>
            </a:extLst>
          </p:cNvPr>
          <p:cNvSpPr txBox="1"/>
          <p:nvPr/>
        </p:nvSpPr>
        <p:spPr>
          <a:xfrm>
            <a:off x="15544164" y="9009990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5406F901-4C24-4881-7A0D-DFFE3C309E0A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47F9E6DB-8B4F-06BB-DFEC-CB8BBCBAB9BD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C943F85D-F616-89C7-BA82-C214BB7C3DD9}"/>
              </a:ext>
            </a:extLst>
          </p:cNvPr>
          <p:cNvSpPr txBox="1">
            <a:spLocks/>
          </p:cNvSpPr>
          <p:nvPr/>
        </p:nvSpPr>
        <p:spPr>
          <a:xfrm>
            <a:off x="3098850" y="691639"/>
            <a:ext cx="13470839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Bewegen met hartfalen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30" name="object 31">
            <a:extLst>
              <a:ext uri="{FF2B5EF4-FFF2-40B4-BE49-F238E27FC236}">
                <a16:creationId xmlns:a16="http://schemas.microsoft.com/office/drawing/2014/main" id="{C6B96D51-E528-D890-2884-6D2BA491EA74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4D3D1D9D-4DAD-3BE2-AF6C-81E88FC98F0C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2" name="object 33">
              <a:extLst>
                <a:ext uri="{FF2B5EF4-FFF2-40B4-BE49-F238E27FC236}">
                  <a16:creationId xmlns:a16="http://schemas.microsoft.com/office/drawing/2014/main" id="{38E4689A-ACEA-CF5D-C493-797CEC5E34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FD79D62A-7364-1B80-B637-FCD532FE00CB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4" name="Ovaal 33">
            <a:extLst>
              <a:ext uri="{FF2B5EF4-FFF2-40B4-BE49-F238E27FC236}">
                <a16:creationId xmlns:a16="http://schemas.microsoft.com/office/drawing/2014/main" id="{21F32293-42E0-BA44-E8C0-1AD288929BA5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52956B11-D5C3-AADE-AFBD-03B0DC488354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B13F8261-60D5-EFEB-A0EA-2D35ED1151A5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5CEAE40-B5B3-D6C4-2EC4-75CEE7CBDDEA}"/>
              </a:ext>
            </a:extLst>
          </p:cNvPr>
          <p:cNvSpPr/>
          <p:nvPr/>
        </p:nvSpPr>
        <p:spPr>
          <a:xfrm>
            <a:off x="15636215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F58867EF-4095-29BE-D664-02EF4109068C}"/>
              </a:ext>
            </a:extLst>
          </p:cNvPr>
          <p:cNvSpPr txBox="1"/>
          <p:nvPr/>
        </p:nvSpPr>
        <p:spPr>
          <a:xfrm>
            <a:off x="15822723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020" y="3030131"/>
            <a:ext cx="3400424" cy="34004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7099" y="3030131"/>
            <a:ext cx="3400424" cy="34004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97"/>
          </a:xfrm>
          <a:prstGeom prst="rect">
            <a:avLst/>
          </a:prstGeom>
        </p:spPr>
        <p:txBody>
          <a:bodyPr vert="horz" wrap="square" lIns="0" tIns="187845" rIns="0" bIns="0" rtlCol="0">
            <a:spAutoFit/>
          </a:bodyPr>
          <a:lstStyle/>
          <a:p>
            <a:pPr marL="722313" algn="l">
              <a:lnSpc>
                <a:spcPct val="100000"/>
              </a:lnSpc>
              <a:spcBef>
                <a:spcPts val="100"/>
              </a:spcBef>
            </a:pPr>
            <a:r>
              <a:rPr lang="nl-BE" spc="-10" dirty="0">
                <a:latin typeface="Arial" panose="020B0604020202020204" pitchFamily="34" charset="0"/>
                <a:cs typeface="Arial" panose="020B0604020202020204" pitchFamily="34" charset="0"/>
              </a:rPr>
              <a:t>Op reis met hartfalen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4702" y="7558176"/>
            <a:ext cx="8139738" cy="2126864"/>
          </a:xfrm>
          <a:prstGeom prst="rect">
            <a:avLst/>
          </a:prstGeom>
        </p:spPr>
        <p:txBody>
          <a:bodyPr vert="horz" wrap="square" lIns="0" tIns="140335" rIns="0" bIns="0" rtlCol="0" anchor="t">
            <a:spAutoFit/>
          </a:bodyPr>
          <a:lstStyle/>
          <a:p>
            <a:pPr marL="311785" indent="-29908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11785" algn="l"/>
              </a:tabLst>
            </a:pPr>
            <a:r>
              <a:rPr lang="nl-BE" sz="2600" dirty="0">
                <a:latin typeface="Ariel"/>
                <a:cs typeface="Arial"/>
              </a:rPr>
              <a:t>Vermijd</a:t>
            </a:r>
            <a:r>
              <a:rPr lang="nl-BE" sz="2600" spc="35" dirty="0">
                <a:latin typeface="Ariel"/>
                <a:cs typeface="Arial"/>
              </a:rPr>
              <a:t> </a:t>
            </a:r>
            <a:r>
              <a:rPr lang="nl-BE" sz="2600" dirty="0">
                <a:latin typeface="Ariel"/>
                <a:cs typeface="Arial"/>
              </a:rPr>
              <a:t>eten van</a:t>
            </a:r>
            <a:r>
              <a:rPr lang="nl-BE" sz="2600" spc="40" dirty="0">
                <a:latin typeface="Ariel"/>
                <a:cs typeface="Arial"/>
              </a:rPr>
              <a:t> </a:t>
            </a:r>
            <a:r>
              <a:rPr lang="nl-BE" sz="2600" dirty="0">
                <a:latin typeface="Ariel"/>
                <a:cs typeface="Arial"/>
              </a:rPr>
              <a:t>een</a:t>
            </a:r>
            <a:r>
              <a:rPr lang="nl-BE" sz="2600" spc="40" dirty="0">
                <a:latin typeface="Ariel"/>
                <a:cs typeface="Arial"/>
              </a:rPr>
              <a:t> </a:t>
            </a:r>
            <a:r>
              <a:rPr lang="nl-BE" sz="2600" spc="45" dirty="0">
                <a:latin typeface="Ariel"/>
                <a:cs typeface="Arial"/>
              </a:rPr>
              <a:t>buffet</a:t>
            </a:r>
            <a:endParaRPr lang="nl-BE" sz="2600" dirty="0">
              <a:latin typeface="Ariel"/>
              <a:cs typeface="Arial"/>
            </a:endParaRPr>
          </a:p>
          <a:p>
            <a:pPr marL="311785" indent="-299085">
              <a:spcBef>
                <a:spcPts val="1005"/>
              </a:spcBef>
              <a:buAutoNum type="arabicPeriod"/>
              <a:tabLst>
                <a:tab pos="311785" algn="l"/>
              </a:tabLst>
            </a:pPr>
            <a:r>
              <a:rPr lang="nl-BE" sz="2600" dirty="0">
                <a:latin typeface="Ariel"/>
                <a:cs typeface="Arial"/>
              </a:rPr>
              <a:t>Drink meer</a:t>
            </a:r>
            <a:r>
              <a:rPr lang="nl-BE" sz="2600" spc="114" dirty="0">
                <a:latin typeface="Ariel"/>
                <a:cs typeface="Arial"/>
              </a:rPr>
              <a:t> </a:t>
            </a:r>
            <a:r>
              <a:rPr lang="nl-BE" sz="2600" dirty="0">
                <a:latin typeface="Ariel"/>
                <a:cs typeface="Arial"/>
              </a:rPr>
              <a:t>bij</a:t>
            </a:r>
            <a:r>
              <a:rPr lang="nl-BE" sz="2600" spc="114" dirty="0">
                <a:latin typeface="Ariel"/>
                <a:cs typeface="Arial"/>
              </a:rPr>
              <a:t> </a:t>
            </a:r>
            <a:r>
              <a:rPr lang="nl-BE" sz="2600" dirty="0">
                <a:latin typeface="Ariel"/>
                <a:cs typeface="Arial"/>
              </a:rPr>
              <a:t>warme</a:t>
            </a:r>
            <a:r>
              <a:rPr lang="nl-BE" sz="2600" spc="114" dirty="0">
                <a:latin typeface="Ariel"/>
                <a:cs typeface="Arial"/>
              </a:rPr>
              <a:t> </a:t>
            </a:r>
            <a:r>
              <a:rPr lang="nl-BE" sz="2600" spc="45" dirty="0">
                <a:latin typeface="Ariel"/>
                <a:cs typeface="Arial"/>
              </a:rPr>
              <a:t>temperaturen</a:t>
            </a:r>
            <a:endParaRPr lang="nl-BE" sz="2600" dirty="0">
              <a:latin typeface="Ariel"/>
              <a:cs typeface="Arial"/>
            </a:endParaRPr>
          </a:p>
          <a:p>
            <a:pPr marL="311785" indent="-299085">
              <a:spcBef>
                <a:spcPts val="1005"/>
              </a:spcBef>
              <a:buAutoNum type="arabicPeriod"/>
              <a:tabLst>
                <a:tab pos="311785" algn="l"/>
              </a:tabLst>
            </a:pPr>
            <a:r>
              <a:rPr lang="nl-BE" sz="2600" dirty="0">
                <a:latin typeface="Ariel"/>
                <a:cs typeface="Arial"/>
              </a:rPr>
              <a:t>Vermijd grote hoogtes en lange ritten of vluchten</a:t>
            </a:r>
            <a:endParaRPr lang="nl-BE" sz="2600" spc="-10" dirty="0">
              <a:latin typeface="Ariel"/>
              <a:cs typeface="Arial"/>
            </a:endParaRPr>
          </a:p>
          <a:p>
            <a:pPr marL="311785" indent="-299085">
              <a:spcBef>
                <a:spcPts val="1005"/>
              </a:spcBef>
              <a:buAutoNum type="arabicPeriod"/>
              <a:tabLst>
                <a:tab pos="311785" algn="l"/>
              </a:tabLst>
            </a:pPr>
            <a:r>
              <a:rPr lang="nl-BE" sz="2600" dirty="0">
                <a:latin typeface="Ariel"/>
                <a:cs typeface="Arial"/>
              </a:rPr>
              <a:t>Bewaar je medicatie in je </a:t>
            </a:r>
            <a:r>
              <a:rPr lang="nl-BE" sz="2600" spc="-10" dirty="0">
                <a:latin typeface="Ariel"/>
                <a:cs typeface="Arial"/>
              </a:rPr>
              <a:t>handbagage</a:t>
            </a:r>
            <a:endParaRPr lang="nl-BE" sz="2600" dirty="0">
              <a:latin typeface="Arie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7598" y="7683315"/>
            <a:ext cx="132494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45">
                <a:latin typeface="Ariel"/>
                <a:cs typeface="Arial" panose="020B0604020202020204" pitchFamily="34" charset="0"/>
              </a:rPr>
              <a:t>Tips</a:t>
            </a:r>
            <a:endParaRPr sz="3400">
              <a:latin typeface="Ariel"/>
              <a:cs typeface="Arial" panose="020B0604020202020204" pitchFamily="34" charset="0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345C7A4-FD34-3786-E9E2-A8277896C845}"/>
              </a:ext>
            </a:extLst>
          </p:cNvPr>
          <p:cNvSpPr txBox="1"/>
          <p:nvPr/>
        </p:nvSpPr>
        <p:spPr>
          <a:xfrm>
            <a:off x="15870047" y="3545840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0B2E6B11-1CA6-3017-ECDD-3217D2465F6C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AED8F074-1A55-D631-ED5A-AFA6E3F78754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2D967E6B-2869-58F0-3B03-9146AB4CF5A3}"/>
              </a:ext>
            </a:extLst>
          </p:cNvPr>
          <p:cNvSpPr txBox="1">
            <a:spLocks/>
          </p:cNvSpPr>
          <p:nvPr/>
        </p:nvSpPr>
        <p:spPr>
          <a:xfrm>
            <a:off x="3396983" y="691639"/>
            <a:ext cx="12378207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Op reis met hartfalen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1" name="object 31">
            <a:extLst>
              <a:ext uri="{FF2B5EF4-FFF2-40B4-BE49-F238E27FC236}">
                <a16:creationId xmlns:a16="http://schemas.microsoft.com/office/drawing/2014/main" id="{3234C34D-C945-6624-B566-C70C8F129F07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6C3149CB-0E53-1207-B3A8-E7D14DCAC09E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3" name="object 33">
              <a:extLst>
                <a:ext uri="{FF2B5EF4-FFF2-40B4-BE49-F238E27FC236}">
                  <a16:creationId xmlns:a16="http://schemas.microsoft.com/office/drawing/2014/main" id="{62A2587E-458D-551A-B1FF-8CEB890EBE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CF80F714-EFAA-060E-2B68-8D1330288EA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5" name="Ovaal 24">
            <a:extLst>
              <a:ext uri="{FF2B5EF4-FFF2-40B4-BE49-F238E27FC236}">
                <a16:creationId xmlns:a16="http://schemas.microsoft.com/office/drawing/2014/main" id="{8E1318D8-1446-703F-61EF-56CA79794264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87100F1E-2EDC-9268-FFD3-D48F98712DE2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40EFA3D-AFFC-2832-433A-5802A95C0FDE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licht lamp schets icoon geïsoleerd Aan wit. tekening vector illustratie.  verlichting elektrisch lamp. elektriciteit, schijnen. 21957160 Vectorkunst  bij Vecteezy">
            <a:extLst>
              <a:ext uri="{FF2B5EF4-FFF2-40B4-BE49-F238E27FC236}">
                <a16:creationId xmlns:a16="http://schemas.microsoft.com/office/drawing/2014/main" id="{03532ECD-D75C-401B-2EBD-832C3932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95" y="7172687"/>
            <a:ext cx="1448921" cy="14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133B965-58F7-09CC-95CE-34DC4D0A7988}"/>
              </a:ext>
            </a:extLst>
          </p:cNvPr>
          <p:cNvSpPr/>
          <p:nvPr/>
        </p:nvSpPr>
        <p:spPr>
          <a:xfrm>
            <a:off x="15636215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8E1286D1-AA5E-65BC-8DC1-08A0F4A170F5}"/>
              </a:ext>
            </a:extLst>
          </p:cNvPr>
          <p:cNvSpPr txBox="1"/>
          <p:nvPr/>
        </p:nvSpPr>
        <p:spPr>
          <a:xfrm>
            <a:off x="15822723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4033" y="4133240"/>
            <a:ext cx="3695699" cy="36956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55138" y="4133240"/>
            <a:ext cx="1529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14" dirty="0">
                <a:latin typeface="Ariel"/>
                <a:cs typeface="Arial" panose="020B0604020202020204" pitchFamily="34" charset="0"/>
              </a:rPr>
              <a:t>Het</a:t>
            </a:r>
            <a:r>
              <a:rPr sz="3000" spc="-254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130" dirty="0">
                <a:latin typeface="Ariel"/>
                <a:cs typeface="Arial" panose="020B0604020202020204" pitchFamily="34" charset="0"/>
              </a:rPr>
              <a:t>mag</a:t>
            </a:r>
            <a:endParaRPr sz="30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5138" y="6266840"/>
            <a:ext cx="7292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90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000" spc="-229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155" dirty="0" err="1">
                <a:latin typeface="Ariel"/>
                <a:cs typeface="Arial" panose="020B0604020202020204" pitchFamily="34" charset="0"/>
              </a:rPr>
              <a:t>kan</a:t>
            </a:r>
            <a:r>
              <a:rPr sz="3000" spc="-225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000" spc="-110" dirty="0">
                <a:latin typeface="Ariel"/>
                <a:cs typeface="Arial" panose="020B0604020202020204" pitchFamily="34" charset="0"/>
              </a:rPr>
              <a:t>je</a:t>
            </a:r>
            <a:r>
              <a:rPr sz="3000" spc="-225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140" dirty="0" err="1">
                <a:latin typeface="Ariel"/>
                <a:cs typeface="Arial" panose="020B0604020202020204" pitchFamily="34" charset="0"/>
              </a:rPr>
              <a:t>seksleven</a:t>
            </a:r>
            <a:r>
              <a:rPr sz="3000" spc="-229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65" dirty="0" err="1">
                <a:latin typeface="Ariel"/>
                <a:cs typeface="Arial" panose="020B0604020202020204" pitchFamily="34" charset="0"/>
              </a:rPr>
              <a:t>beïnvloeden</a:t>
            </a:r>
            <a:endParaRPr sz="30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84"/>
          </a:xfrm>
          <a:prstGeom prst="rect">
            <a:avLst/>
          </a:prstGeom>
        </p:spPr>
        <p:txBody>
          <a:bodyPr vert="horz" wrap="square" lIns="0" tIns="187832" rIns="0" bIns="0" rtlCol="0" anchor="t">
            <a:spAutoFit/>
          </a:bodyPr>
          <a:lstStyle/>
          <a:p>
            <a:pPr marL="354013">
              <a:spcBef>
                <a:spcPts val="100"/>
              </a:spcBef>
            </a:pPr>
            <a:r>
              <a:rPr lang="nl-BE" spc="-10" dirty="0">
                <a:latin typeface="Arial" panose="020B0604020202020204" pitchFamily="34" charset="0"/>
                <a:cs typeface="Arial" panose="020B0604020202020204" pitchFamily="34" charset="0"/>
              </a:rPr>
              <a:t>Seksualiteit en hartfalen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93144" y="8340675"/>
            <a:ext cx="579545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el"/>
                <a:cs typeface="Arial" panose="020B0604020202020204" pitchFamily="34" charset="0"/>
              </a:rPr>
              <a:t>Neem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zelf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geen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medicatie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>
                <a:latin typeface="Ariel"/>
                <a:cs typeface="Arial" panose="020B0604020202020204" pitchFamily="34" charset="0"/>
              </a:rPr>
              <a:t>in,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bespreek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90" dirty="0" err="1">
                <a:latin typeface="Ariel"/>
                <a:cs typeface="Arial" panose="020B0604020202020204" pitchFamily="34" charset="0"/>
              </a:rPr>
              <a:t>dit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eerst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80" dirty="0">
                <a:latin typeface="Ariel"/>
                <a:cs typeface="Arial" panose="020B0604020202020204" pitchFamily="34" charset="0"/>
              </a:rPr>
              <a:t>met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000" dirty="0">
                <a:latin typeface="Ariel"/>
                <a:cs typeface="Arial" panose="020B0604020202020204" pitchFamily="34" charset="0"/>
              </a:rPr>
              <a:t>je</a:t>
            </a:r>
            <a:r>
              <a:rPr sz="3000" spc="-5" dirty="0">
                <a:latin typeface="Ariel"/>
                <a:cs typeface="Arial" panose="020B0604020202020204" pitchFamily="34" charset="0"/>
              </a:rPr>
              <a:t> </a:t>
            </a:r>
            <a:r>
              <a:rPr lang="nl-BE" sz="3000" spc="-5" dirty="0">
                <a:latin typeface="Ariel"/>
                <a:cs typeface="Arial" panose="020B0604020202020204" pitchFamily="34" charset="0"/>
              </a:rPr>
              <a:t>huis</a:t>
            </a:r>
            <a:r>
              <a:rPr sz="3000" spc="-20" dirty="0">
                <a:latin typeface="Ariel"/>
                <a:cs typeface="Arial" panose="020B0604020202020204" pitchFamily="34" charset="0"/>
              </a:rPr>
              <a:t>arts</a:t>
            </a:r>
            <a:endParaRPr sz="3000" dirty="0">
              <a:latin typeface="Ariel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35661" y="8340675"/>
            <a:ext cx="1085850" cy="1085850"/>
            <a:chOff x="3411105" y="8488819"/>
            <a:chExt cx="1085850" cy="1085850"/>
          </a:xfrm>
        </p:grpSpPr>
        <p:sp>
          <p:nvSpPr>
            <p:cNvPr id="18" name="object 18"/>
            <p:cNvSpPr/>
            <p:nvPr/>
          </p:nvSpPr>
          <p:spPr>
            <a:xfrm>
              <a:off x="3411105" y="8488819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544906" y="0"/>
                  </a:moveTo>
                  <a:lnTo>
                    <a:pt x="504827" y="1478"/>
                  </a:lnTo>
                  <a:lnTo>
                    <a:pt x="464954" y="5905"/>
                  </a:lnTo>
                  <a:lnTo>
                    <a:pt x="425514" y="13246"/>
                  </a:lnTo>
                  <a:lnTo>
                    <a:pt x="386727" y="23469"/>
                  </a:lnTo>
                  <a:lnTo>
                    <a:pt x="348805" y="36510"/>
                  </a:lnTo>
                  <a:lnTo>
                    <a:pt x="311934" y="52319"/>
                  </a:lnTo>
                  <a:lnTo>
                    <a:pt x="276319" y="70798"/>
                  </a:lnTo>
                  <a:lnTo>
                    <a:pt x="242176" y="91833"/>
                  </a:lnTo>
                  <a:lnTo>
                    <a:pt x="209668" y="115329"/>
                  </a:lnTo>
                  <a:lnTo>
                    <a:pt x="178974" y="141162"/>
                  </a:lnTo>
                  <a:lnTo>
                    <a:pt x="150256" y="169178"/>
                  </a:lnTo>
                  <a:lnTo>
                    <a:pt x="123685" y="199224"/>
                  </a:lnTo>
                  <a:lnTo>
                    <a:pt x="99403" y="231146"/>
                  </a:lnTo>
                  <a:lnTo>
                    <a:pt x="77530" y="264767"/>
                  </a:lnTo>
                  <a:lnTo>
                    <a:pt x="58185" y="299916"/>
                  </a:lnTo>
                  <a:lnTo>
                    <a:pt x="41478" y="336384"/>
                  </a:lnTo>
                  <a:lnTo>
                    <a:pt x="27510" y="373978"/>
                  </a:lnTo>
                  <a:lnTo>
                    <a:pt x="16335" y="412505"/>
                  </a:lnTo>
                  <a:lnTo>
                    <a:pt x="8029" y="451756"/>
                  </a:lnTo>
                  <a:lnTo>
                    <a:pt x="2628" y="491502"/>
                  </a:lnTo>
                  <a:lnTo>
                    <a:pt x="164" y="531531"/>
                  </a:lnTo>
                  <a:lnTo>
                    <a:pt x="0" y="544908"/>
                  </a:lnTo>
                  <a:lnTo>
                    <a:pt x="164" y="558286"/>
                  </a:lnTo>
                  <a:lnTo>
                    <a:pt x="2628" y="598318"/>
                  </a:lnTo>
                  <a:lnTo>
                    <a:pt x="8029" y="638065"/>
                  </a:lnTo>
                  <a:lnTo>
                    <a:pt x="16335" y="677310"/>
                  </a:lnTo>
                  <a:lnTo>
                    <a:pt x="27510" y="715840"/>
                  </a:lnTo>
                  <a:lnTo>
                    <a:pt x="41478" y="753436"/>
                  </a:lnTo>
                  <a:lnTo>
                    <a:pt x="58185" y="789900"/>
                  </a:lnTo>
                  <a:lnTo>
                    <a:pt x="77530" y="825046"/>
                  </a:lnTo>
                  <a:lnTo>
                    <a:pt x="99403" y="858675"/>
                  </a:lnTo>
                  <a:lnTo>
                    <a:pt x="123685" y="890591"/>
                  </a:lnTo>
                  <a:lnTo>
                    <a:pt x="150256" y="920641"/>
                  </a:lnTo>
                  <a:lnTo>
                    <a:pt x="178974" y="948658"/>
                  </a:lnTo>
                  <a:lnTo>
                    <a:pt x="209668" y="974486"/>
                  </a:lnTo>
                  <a:lnTo>
                    <a:pt x="242176" y="997981"/>
                  </a:lnTo>
                  <a:lnTo>
                    <a:pt x="276319" y="1019023"/>
                  </a:lnTo>
                  <a:lnTo>
                    <a:pt x="311934" y="1037497"/>
                  </a:lnTo>
                  <a:lnTo>
                    <a:pt x="348805" y="1053302"/>
                  </a:lnTo>
                  <a:lnTo>
                    <a:pt x="386727" y="1066352"/>
                  </a:lnTo>
                  <a:lnTo>
                    <a:pt x="425514" y="1076574"/>
                  </a:lnTo>
                  <a:lnTo>
                    <a:pt x="464954" y="1083918"/>
                  </a:lnTo>
                  <a:lnTo>
                    <a:pt x="477930" y="1085681"/>
                  </a:lnTo>
                  <a:lnTo>
                    <a:pt x="611872" y="1085681"/>
                  </a:lnTo>
                  <a:lnTo>
                    <a:pt x="651217" y="1079345"/>
                  </a:lnTo>
                  <a:lnTo>
                    <a:pt x="690235" y="1070078"/>
                  </a:lnTo>
                  <a:lnTo>
                    <a:pt x="728481" y="1057961"/>
                  </a:lnTo>
                  <a:lnTo>
                    <a:pt x="765734" y="1043064"/>
                  </a:lnTo>
                  <a:lnTo>
                    <a:pt x="801776" y="1025474"/>
                  </a:lnTo>
                  <a:lnTo>
                    <a:pt x="836425" y="1005277"/>
                  </a:lnTo>
                  <a:lnTo>
                    <a:pt x="869507" y="982582"/>
                  </a:lnTo>
                  <a:lnTo>
                    <a:pt x="900829" y="957514"/>
                  </a:lnTo>
                  <a:lnTo>
                    <a:pt x="930211" y="930213"/>
                  </a:lnTo>
                  <a:lnTo>
                    <a:pt x="957516" y="900829"/>
                  </a:lnTo>
                  <a:lnTo>
                    <a:pt x="982576" y="869510"/>
                  </a:lnTo>
                  <a:lnTo>
                    <a:pt x="1005276" y="836429"/>
                  </a:lnTo>
                  <a:lnTo>
                    <a:pt x="1025474" y="801776"/>
                  </a:lnTo>
                  <a:lnTo>
                    <a:pt x="1043067" y="765730"/>
                  </a:lnTo>
                  <a:lnTo>
                    <a:pt x="1057963" y="728481"/>
                  </a:lnTo>
                  <a:lnTo>
                    <a:pt x="1070082" y="690238"/>
                  </a:lnTo>
                  <a:lnTo>
                    <a:pt x="1079347" y="651216"/>
                  </a:lnTo>
                  <a:lnTo>
                    <a:pt x="1085684" y="611833"/>
                  </a:lnTo>
                  <a:lnTo>
                    <a:pt x="1085684" y="477985"/>
                  </a:lnTo>
                  <a:lnTo>
                    <a:pt x="1079347" y="438607"/>
                  </a:lnTo>
                  <a:lnTo>
                    <a:pt x="1070082" y="399577"/>
                  </a:lnTo>
                  <a:lnTo>
                    <a:pt x="1057963" y="361337"/>
                  </a:lnTo>
                  <a:lnTo>
                    <a:pt x="1043067" y="324090"/>
                  </a:lnTo>
                  <a:lnTo>
                    <a:pt x="1025474" y="288035"/>
                  </a:lnTo>
                  <a:lnTo>
                    <a:pt x="1005276" y="253387"/>
                  </a:lnTo>
                  <a:lnTo>
                    <a:pt x="982576" y="220310"/>
                  </a:lnTo>
                  <a:lnTo>
                    <a:pt x="957516" y="188990"/>
                  </a:lnTo>
                  <a:lnTo>
                    <a:pt x="930211" y="159600"/>
                  </a:lnTo>
                  <a:lnTo>
                    <a:pt x="900829" y="132302"/>
                  </a:lnTo>
                  <a:lnTo>
                    <a:pt x="869507" y="107235"/>
                  </a:lnTo>
                  <a:lnTo>
                    <a:pt x="836425" y="84542"/>
                  </a:lnTo>
                  <a:lnTo>
                    <a:pt x="801776" y="64350"/>
                  </a:lnTo>
                  <a:lnTo>
                    <a:pt x="765734" y="46750"/>
                  </a:lnTo>
                  <a:lnTo>
                    <a:pt x="728481" y="31854"/>
                  </a:lnTo>
                  <a:lnTo>
                    <a:pt x="690235" y="19742"/>
                  </a:lnTo>
                  <a:lnTo>
                    <a:pt x="651217" y="10477"/>
                  </a:lnTo>
                  <a:lnTo>
                    <a:pt x="611614" y="4105"/>
                  </a:lnTo>
                  <a:lnTo>
                    <a:pt x="571642" y="657"/>
                  </a:lnTo>
                  <a:lnTo>
                    <a:pt x="544906" y="0"/>
                  </a:lnTo>
                  <a:close/>
                </a:path>
              </a:pathLst>
            </a:custGeom>
            <a:solidFill>
              <a:srgbClr val="5EC2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570084" y="8634336"/>
              <a:ext cx="772160" cy="636905"/>
            </a:xfrm>
            <a:custGeom>
              <a:avLst/>
              <a:gdLst/>
              <a:ahLst/>
              <a:cxnLst/>
              <a:rect l="l" t="t" r="r" b="b"/>
              <a:pathLst>
                <a:path w="772160" h="636904">
                  <a:moveTo>
                    <a:pt x="385927" y="0"/>
                  </a:moveTo>
                  <a:lnTo>
                    <a:pt x="0" y="636465"/>
                  </a:lnTo>
                  <a:lnTo>
                    <a:pt x="771855" y="636465"/>
                  </a:lnTo>
                  <a:lnTo>
                    <a:pt x="385927" y="0"/>
                  </a:lnTo>
                  <a:close/>
                </a:path>
              </a:pathLst>
            </a:custGeom>
            <a:solidFill>
              <a:srgbClr val="F8B75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648163" y="8720912"/>
              <a:ext cx="615950" cy="508000"/>
            </a:xfrm>
            <a:custGeom>
              <a:avLst/>
              <a:gdLst/>
              <a:ahLst/>
              <a:cxnLst/>
              <a:rect l="l" t="t" r="r" b="b"/>
              <a:pathLst>
                <a:path w="615950" h="508000">
                  <a:moveTo>
                    <a:pt x="307848" y="0"/>
                  </a:moveTo>
                  <a:lnTo>
                    <a:pt x="0" y="507711"/>
                  </a:lnTo>
                  <a:lnTo>
                    <a:pt x="615708" y="507711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BCA6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19486" y="8818422"/>
              <a:ext cx="63500" cy="282575"/>
            </a:xfrm>
            <a:custGeom>
              <a:avLst/>
              <a:gdLst/>
              <a:ahLst/>
              <a:cxnLst/>
              <a:rect l="l" t="t" r="r" b="b"/>
              <a:pathLst>
                <a:path w="63500" h="282575">
                  <a:moveTo>
                    <a:pt x="31508" y="0"/>
                  </a:moveTo>
                  <a:lnTo>
                    <a:pt x="19245" y="2474"/>
                  </a:lnTo>
                  <a:lnTo>
                    <a:pt x="9229" y="9223"/>
                  </a:lnTo>
                  <a:lnTo>
                    <a:pt x="2476" y="19234"/>
                  </a:lnTo>
                  <a:lnTo>
                    <a:pt x="0" y="31496"/>
                  </a:lnTo>
                  <a:lnTo>
                    <a:pt x="0" y="251063"/>
                  </a:lnTo>
                  <a:lnTo>
                    <a:pt x="2476" y="263328"/>
                  </a:lnTo>
                  <a:lnTo>
                    <a:pt x="9229" y="273343"/>
                  </a:lnTo>
                  <a:lnTo>
                    <a:pt x="19245" y="280095"/>
                  </a:lnTo>
                  <a:lnTo>
                    <a:pt x="31508" y="282571"/>
                  </a:lnTo>
                  <a:lnTo>
                    <a:pt x="43770" y="280095"/>
                  </a:lnTo>
                  <a:lnTo>
                    <a:pt x="53781" y="273343"/>
                  </a:lnTo>
                  <a:lnTo>
                    <a:pt x="60530" y="263328"/>
                  </a:lnTo>
                  <a:lnTo>
                    <a:pt x="63004" y="251063"/>
                  </a:lnTo>
                  <a:lnTo>
                    <a:pt x="63004" y="31496"/>
                  </a:lnTo>
                  <a:lnTo>
                    <a:pt x="60530" y="19234"/>
                  </a:lnTo>
                  <a:lnTo>
                    <a:pt x="53781" y="9223"/>
                  </a:lnTo>
                  <a:lnTo>
                    <a:pt x="43770" y="2474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BE8E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098" y="9120692"/>
              <a:ext cx="66560" cy="66561"/>
            </a:xfrm>
            <a:prstGeom prst="rect">
              <a:avLst/>
            </a:prstGeom>
          </p:spPr>
        </p:pic>
      </p:grpSp>
      <p:sp>
        <p:nvSpPr>
          <p:cNvPr id="24" name="object 15">
            <a:extLst>
              <a:ext uri="{FF2B5EF4-FFF2-40B4-BE49-F238E27FC236}">
                <a16:creationId xmlns:a16="http://schemas.microsoft.com/office/drawing/2014/main" id="{00DF6EE5-5903-ABE0-8A8C-F7E169E2B16E}"/>
              </a:ext>
            </a:extLst>
          </p:cNvPr>
          <p:cNvSpPr txBox="1"/>
          <p:nvPr/>
        </p:nvSpPr>
        <p:spPr>
          <a:xfrm>
            <a:off x="15665322" y="2866097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0310598B-31F7-C043-C4C0-3ABDE5A16113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BF0E79F5-B5EE-FD3A-47F7-13FAADCB8512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3CB6604A-D8E1-47B6-EE5B-3B1C1F2C6A16}"/>
              </a:ext>
            </a:extLst>
          </p:cNvPr>
          <p:cNvSpPr txBox="1">
            <a:spLocks/>
          </p:cNvSpPr>
          <p:nvPr/>
        </p:nvSpPr>
        <p:spPr>
          <a:xfrm>
            <a:off x="3767644" y="691639"/>
            <a:ext cx="12097209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Seksualiteit en hartfalen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8" name="object 31">
            <a:extLst>
              <a:ext uri="{FF2B5EF4-FFF2-40B4-BE49-F238E27FC236}">
                <a16:creationId xmlns:a16="http://schemas.microsoft.com/office/drawing/2014/main" id="{7C2421B3-BB0C-17E3-B5E6-E4A437A109D1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D6D0314F-711E-BA88-6185-670B66D09C32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0" name="object 33">
              <a:extLst>
                <a:ext uri="{FF2B5EF4-FFF2-40B4-BE49-F238E27FC236}">
                  <a16:creationId xmlns:a16="http://schemas.microsoft.com/office/drawing/2014/main" id="{AB9099EA-491C-49CF-EAFA-20B8ACB7F5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E5739FA2-201D-005E-0BE2-E4DF0E0E8506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2" name="Ovaal 31">
            <a:extLst>
              <a:ext uri="{FF2B5EF4-FFF2-40B4-BE49-F238E27FC236}">
                <a16:creationId xmlns:a16="http://schemas.microsoft.com/office/drawing/2014/main" id="{F7F208AE-41E8-05B7-DFBB-BC51A4B33EDF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BFA2D88F-DA04-A1D5-4365-E1C8700203AF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E88A5590-06B0-F5B9-8DBD-B86C7405BED0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licht lamp schets icoon geïsoleerd Aan wit. tekening vector illustratie.  verlichting elektrisch lamp. elektriciteit, schijnen. 21957160 Vectorkunst  bij Vecteezy">
            <a:extLst>
              <a:ext uri="{FF2B5EF4-FFF2-40B4-BE49-F238E27FC236}">
                <a16:creationId xmlns:a16="http://schemas.microsoft.com/office/drawing/2014/main" id="{DF9B8A5E-3894-3042-7E7B-4290A82C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7" y="3608765"/>
            <a:ext cx="1448921" cy="14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cht lamp schets icoon geïsoleerd Aan wit. tekening vector illustratie.  verlichting elektrisch lamp. elektriciteit, schijnen. 21957160 Vectorkunst  bij Vecteezy">
            <a:extLst>
              <a:ext uri="{FF2B5EF4-FFF2-40B4-BE49-F238E27FC236}">
                <a16:creationId xmlns:a16="http://schemas.microsoft.com/office/drawing/2014/main" id="{0D08E4E9-CACD-02FD-D897-55D98E27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6" y="5783679"/>
            <a:ext cx="1448921" cy="14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9B36B08-98CE-6276-E2BB-027E2F046565}"/>
              </a:ext>
            </a:extLst>
          </p:cNvPr>
          <p:cNvSpPr/>
          <p:nvPr/>
        </p:nvSpPr>
        <p:spPr>
          <a:xfrm>
            <a:off x="15636215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2A62A177-40FA-08C7-9C06-58F0F76C1AB3}"/>
              </a:ext>
            </a:extLst>
          </p:cNvPr>
          <p:cNvSpPr txBox="1"/>
          <p:nvPr/>
        </p:nvSpPr>
        <p:spPr>
          <a:xfrm>
            <a:off x="15822723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6E9D90-2D37-A864-4A56-41A5F1C5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38" y="4771121"/>
            <a:ext cx="9748556" cy="4068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4033" y="3743109"/>
            <a:ext cx="3695699" cy="36956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55138" y="4133240"/>
            <a:ext cx="1529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000" spc="-114" dirty="0">
                <a:latin typeface="Ariel"/>
                <a:cs typeface="Arial" panose="020B0604020202020204" pitchFamily="34" charset="0"/>
              </a:rPr>
              <a:t>Tips</a:t>
            </a:r>
            <a:endParaRPr sz="30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54896" y="508578"/>
            <a:ext cx="12378207" cy="1266884"/>
          </a:xfrm>
          <a:prstGeom prst="rect">
            <a:avLst/>
          </a:prstGeom>
        </p:spPr>
        <p:txBody>
          <a:bodyPr vert="horz" wrap="square" lIns="0" tIns="187832" rIns="0" bIns="0" rtlCol="0" anchor="t">
            <a:spAutoFit/>
          </a:bodyPr>
          <a:lstStyle/>
          <a:p>
            <a:pPr marL="354013">
              <a:spcBef>
                <a:spcPts val="100"/>
              </a:spcBef>
            </a:pPr>
            <a:r>
              <a:rPr lang="nl-BE" spc="-10" dirty="0">
                <a:latin typeface="Arial" panose="020B0604020202020204" pitchFamily="34" charset="0"/>
                <a:cs typeface="Arial" panose="020B0604020202020204" pitchFamily="34" charset="0"/>
              </a:rPr>
              <a:t>Seksualiteit en hartfalen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52358-1698-9610-14EE-C8A3DCDD7883}"/>
              </a:ext>
            </a:extLst>
          </p:cNvPr>
          <p:cNvSpPr txBox="1"/>
          <p:nvPr/>
        </p:nvSpPr>
        <p:spPr>
          <a:xfrm>
            <a:off x="2440760" y="4937743"/>
            <a:ext cx="9762934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Zorg ervoor dat je uitgerust en ontspannen 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Zorg ervoor dat je niet gestoord kan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Zorg voor een vertrouwde, niet te warme of te koude ruimte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Gebruik het voorspel om je lichaam voor te bereiden op de activiteit tijdens seks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Kies voor minder inspannende houdingen zoals bijv. op de rug of naast elkaar liggen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latin typeface="Ariel"/>
              </a:rPr>
              <a:t>Stop op het moment dat je buiten adem bent, moe wordt, hartkloppingen krijgt of pijn krijgt. Vertel dit nadien aan je huisarts</a:t>
            </a: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97439A93-71A8-0C1F-73B6-9A7CAAB71E01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D5E0845-BA56-A673-4BDF-66F9C20C2973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03A181F-068D-A2F3-9089-3EBD7090583A}"/>
              </a:ext>
            </a:extLst>
          </p:cNvPr>
          <p:cNvSpPr txBox="1">
            <a:spLocks/>
          </p:cNvSpPr>
          <p:nvPr/>
        </p:nvSpPr>
        <p:spPr>
          <a:xfrm>
            <a:off x="3413760" y="691639"/>
            <a:ext cx="12251562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Seksualiteit en hartfalen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9" name="object 31">
            <a:extLst>
              <a:ext uri="{FF2B5EF4-FFF2-40B4-BE49-F238E27FC236}">
                <a16:creationId xmlns:a16="http://schemas.microsoft.com/office/drawing/2014/main" id="{373B4848-D27E-75CF-530B-AD99BDC60A4E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0" name="object 32">
              <a:extLst>
                <a:ext uri="{FF2B5EF4-FFF2-40B4-BE49-F238E27FC236}">
                  <a16:creationId xmlns:a16="http://schemas.microsoft.com/office/drawing/2014/main" id="{C910B3DF-5A09-5365-A31A-DB870A7BA108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9E2EDE0A-9E7F-69AF-BFA9-9EFDAE353E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2" name="object 34">
              <a:extLst>
                <a:ext uri="{FF2B5EF4-FFF2-40B4-BE49-F238E27FC236}">
                  <a16:creationId xmlns:a16="http://schemas.microsoft.com/office/drawing/2014/main" id="{CC522439-7AF9-E790-996F-37E2FE7465C2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3" name="Ovaal 22">
            <a:extLst>
              <a:ext uri="{FF2B5EF4-FFF2-40B4-BE49-F238E27FC236}">
                <a16:creationId xmlns:a16="http://schemas.microsoft.com/office/drawing/2014/main" id="{B9853567-8928-F0F1-737F-8A7D235F92A9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75BEB236-712D-8014-66B6-6682A365535B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CEF2FAD7-D9E3-7216-9A87-4B698CD2D110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icht lamp schets icoon geïsoleerd Aan wit. tekening vector illustratie.  verlichting elektrisch lamp. elektriciteit, schijnen. 21957160 Vectorkunst  bij Vecteezy">
            <a:extLst>
              <a:ext uri="{FF2B5EF4-FFF2-40B4-BE49-F238E27FC236}">
                <a16:creationId xmlns:a16="http://schemas.microsoft.com/office/drawing/2014/main" id="{2D57FF7D-FA37-66E7-3101-962B6BD2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7" y="3608765"/>
            <a:ext cx="1448921" cy="14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A502DAC-79C5-AE99-0023-7E167648649A}"/>
              </a:ext>
            </a:extLst>
          </p:cNvPr>
          <p:cNvSpPr/>
          <p:nvPr/>
        </p:nvSpPr>
        <p:spPr>
          <a:xfrm>
            <a:off x="15636215" y="9157444"/>
            <a:ext cx="2367103" cy="685800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22432675-3BBF-FCB3-8E90-B91ECAA81F65}"/>
              </a:ext>
            </a:extLst>
          </p:cNvPr>
          <p:cNvSpPr txBox="1"/>
          <p:nvPr/>
        </p:nvSpPr>
        <p:spPr>
          <a:xfrm>
            <a:off x="15822723" y="9243804"/>
            <a:ext cx="1988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3200" spc="-60" dirty="0">
                <a:solidFill>
                  <a:schemeClr val="bg1"/>
                </a:solidFill>
                <a:latin typeface="Arial"/>
                <a:cs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Terug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655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5515">
              <a:lnSpc>
                <a:spcPct val="100000"/>
              </a:lnSpc>
              <a:spcBef>
                <a:spcPts val="100"/>
              </a:spcBef>
            </a:pPr>
            <a:r>
              <a:rPr spc="-10"/>
              <a:t>Vragen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61" y="3894301"/>
            <a:ext cx="6870940" cy="46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5138" y="5797378"/>
            <a:ext cx="4587240" cy="6350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000" dirty="0">
                <a:latin typeface="Ariel"/>
                <a:cs typeface="Arial"/>
              </a:rPr>
              <a:t>Heb je </a:t>
            </a:r>
            <a:r>
              <a:rPr lang="en-US" sz="4000" dirty="0" err="1">
                <a:latin typeface="Ariel"/>
                <a:cs typeface="Arial"/>
              </a:rPr>
              <a:t>nog</a:t>
            </a:r>
            <a:r>
              <a:rPr lang="en-US" sz="4000" dirty="0">
                <a:latin typeface="Ariel"/>
                <a:cs typeface="Arial"/>
              </a:rPr>
              <a:t> </a:t>
            </a:r>
            <a:r>
              <a:rPr sz="4000" spc="-75" dirty="0" err="1">
                <a:latin typeface="Ariel"/>
                <a:cs typeface="Arial"/>
              </a:rPr>
              <a:t>vragen</a:t>
            </a:r>
            <a:r>
              <a:rPr sz="4000" spc="-75" dirty="0">
                <a:latin typeface="Ariel"/>
                <a:cs typeface="Arial"/>
              </a:rPr>
              <a:t>?</a:t>
            </a:r>
            <a:endParaRPr lang="en-US" sz="4000" dirty="0">
              <a:latin typeface="Ariel"/>
              <a:cs typeface="Arial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32E83489-5A3B-ACD0-502C-05F5F64E4BF8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D868B2F-5273-4A33-7AEB-E8048918A037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4792732-1A00-7BE1-CD7F-065F6E05D1E8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Vragen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A8D28C02-E271-C219-8F0E-FFD74A2E1419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9361D83B-4B8C-CFA4-267D-2C1763882FCB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1" name="object 33">
              <a:extLst>
                <a:ext uri="{FF2B5EF4-FFF2-40B4-BE49-F238E27FC236}">
                  <a16:creationId xmlns:a16="http://schemas.microsoft.com/office/drawing/2014/main" id="{59AAB4D7-A9A2-B973-DC58-2AEF67C9A2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78A21830-8DDD-E59E-0576-F7F754C1876C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514CC1D4-A59E-EBF6-409F-86C4689E0E6F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935493C-6901-1DF9-1E5C-E3CEEC5F3CE2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8234FAE3-4E0A-A218-60C6-2858FE494307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100"/>
              </a:spcBef>
            </a:pPr>
            <a:r>
              <a:rPr spc="-10"/>
              <a:t>Overzicht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1" name="object 11"/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4"/>
                  </a:lnTo>
                  <a:lnTo>
                    <a:pt x="343058" y="58348"/>
                  </a:lnTo>
                  <a:lnTo>
                    <a:pt x="303877" y="78951"/>
                  </a:lnTo>
                  <a:lnTo>
                    <a:pt x="266319" y="102425"/>
                  </a:lnTo>
                  <a:lnTo>
                    <a:pt x="230600" y="128626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70"/>
                  </a:lnTo>
                  <a:lnTo>
                    <a:pt x="30233" y="417092"/>
                  </a:lnTo>
                  <a:lnTo>
                    <a:pt x="17954" y="460065"/>
                  </a:lnTo>
                  <a:lnTo>
                    <a:pt x="8814" y="503839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2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15"/>
                  </a:lnTo>
                  <a:lnTo>
                    <a:pt x="343058" y="1157119"/>
                  </a:lnTo>
                  <a:lnTo>
                    <a:pt x="383621" y="1174748"/>
                  </a:lnTo>
                  <a:lnTo>
                    <a:pt x="425323" y="1189304"/>
                  </a:lnTo>
                  <a:lnTo>
                    <a:pt x="467989" y="1200702"/>
                  </a:lnTo>
                  <a:lnTo>
                    <a:pt x="511381" y="1208889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21"/>
                  </a:lnTo>
                  <a:lnTo>
                    <a:pt x="744934" y="1197254"/>
                  </a:lnTo>
                  <a:lnTo>
                    <a:pt x="787330" y="1184796"/>
                  </a:lnTo>
                  <a:lnTo>
                    <a:pt x="828675" y="1169212"/>
                  </a:lnTo>
                  <a:lnTo>
                    <a:pt x="868787" y="1150578"/>
                  </a:lnTo>
                  <a:lnTo>
                    <a:pt x="907430" y="1129004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73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9"/>
                  </a:lnTo>
                  <a:lnTo>
                    <a:pt x="1180671" y="460065"/>
                  </a:lnTo>
                  <a:lnTo>
                    <a:pt x="1168392" y="417092"/>
                  </a:lnTo>
                  <a:lnTo>
                    <a:pt x="1153033" y="375170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6"/>
                  </a:lnTo>
                  <a:lnTo>
                    <a:pt x="932307" y="102425"/>
                  </a:lnTo>
                  <a:lnTo>
                    <a:pt x="894748" y="78951"/>
                  </a:lnTo>
                  <a:lnTo>
                    <a:pt x="855567" y="58348"/>
                  </a:lnTo>
                  <a:lnTo>
                    <a:pt x="815004" y="40724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863" y="802347"/>
              <a:ext cx="134493" cy="1347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2378" y="7901140"/>
            <a:ext cx="104775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2378" y="8739340"/>
            <a:ext cx="104775" cy="1047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2378" y="9577546"/>
            <a:ext cx="104775" cy="1047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959586" y="6452063"/>
            <a:ext cx="2084705" cy="335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3400" spc="-10" dirty="0" err="1">
                <a:latin typeface="Ariel"/>
                <a:cs typeface="Arial"/>
              </a:rPr>
              <a:t>Gevoel</a:t>
            </a:r>
            <a:endParaRPr sz="3400" dirty="0">
              <a:latin typeface="Ariel"/>
              <a:cs typeface="Arial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3400" dirty="0">
              <a:latin typeface="Arie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sz="2400" dirty="0" err="1">
                <a:latin typeface="Ariel"/>
                <a:cs typeface="Arial"/>
                <a:hlinkClick r:id="rId5" action="ppaction://hlinksldjump"/>
              </a:rPr>
              <a:t>Omgaan</a:t>
            </a:r>
            <a:r>
              <a:rPr sz="2400" spc="-140" dirty="0">
                <a:latin typeface="Ariel"/>
                <a:cs typeface="Arial"/>
                <a:hlinkClick r:id="rId5" action="ppaction://hlinksldjump"/>
              </a:rPr>
              <a:t> </a:t>
            </a:r>
            <a:r>
              <a:rPr sz="2400" spc="40" dirty="0">
                <a:latin typeface="Ariel"/>
                <a:cs typeface="Arial"/>
                <a:hlinkClick r:id="rId5" action="ppaction://hlinksldjump"/>
              </a:rPr>
              <a:t>met </a:t>
            </a:r>
            <a:r>
              <a:rPr sz="2400" spc="-10" dirty="0" err="1">
                <a:latin typeface="Ariel"/>
                <a:cs typeface="Arial"/>
                <a:hlinkClick r:id="rId5" action="ppaction://hlinksldjump"/>
              </a:rPr>
              <a:t>gevoelens</a:t>
            </a:r>
            <a:r>
              <a:rPr sz="2400" spc="-10" dirty="0">
                <a:latin typeface="Ariel"/>
                <a:cs typeface="Arial"/>
              </a:rPr>
              <a:t> </a:t>
            </a:r>
            <a:r>
              <a:rPr sz="2400" dirty="0" err="1">
                <a:latin typeface="Ariel"/>
                <a:cs typeface="Arial"/>
                <a:hlinkClick r:id="rId6" action="ppaction://hlinksldjump"/>
              </a:rPr>
              <a:t>Omgaan</a:t>
            </a:r>
            <a:r>
              <a:rPr sz="2400" spc="-140" dirty="0">
                <a:latin typeface="Ariel"/>
                <a:cs typeface="Arial"/>
                <a:hlinkClick r:id="rId6" action="ppaction://hlinksldjump"/>
              </a:rPr>
              <a:t> </a:t>
            </a:r>
            <a:r>
              <a:rPr sz="2400" spc="40" dirty="0">
                <a:latin typeface="Ariel"/>
                <a:cs typeface="Arial"/>
                <a:hlinkClick r:id="rId6" action="ppaction://hlinksldjump"/>
              </a:rPr>
              <a:t>met </a:t>
            </a:r>
            <a:r>
              <a:rPr sz="2400" spc="-10" dirty="0" err="1">
                <a:latin typeface="Ariel"/>
                <a:cs typeface="Arial"/>
                <a:hlinkClick r:id="rId6" action="ppaction://hlinksldjump"/>
              </a:rPr>
              <a:t>beperkingen</a:t>
            </a:r>
            <a:r>
              <a:rPr sz="2400" spc="-10" dirty="0">
                <a:latin typeface="Ariel"/>
                <a:cs typeface="Arial"/>
                <a:hlinkClick r:id="rId6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7" action="ppaction://hlinksldjump"/>
              </a:rPr>
              <a:t>Ondersteuning</a:t>
            </a:r>
            <a:endParaRPr sz="2400" dirty="0">
              <a:latin typeface="Ariel"/>
              <a:cs typeface="Arial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7CC271AC-7B91-50E8-3751-487C63123AAE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83F90425-D14F-4047-5BB1-6D23842AFA83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EEDD2A9A-C969-1134-E183-CDB55F782674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Overzicht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1" name="object 31">
            <a:extLst>
              <a:ext uri="{FF2B5EF4-FFF2-40B4-BE49-F238E27FC236}">
                <a16:creationId xmlns:a16="http://schemas.microsoft.com/office/drawing/2014/main" id="{70CA67BD-4DCD-C0D9-AB5A-9BAED882856A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67ABA440-65D7-C4D3-AA41-766DF29AD271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3" name="object 33">
              <a:extLst>
                <a:ext uri="{FF2B5EF4-FFF2-40B4-BE49-F238E27FC236}">
                  <a16:creationId xmlns:a16="http://schemas.microsoft.com/office/drawing/2014/main" id="{B1557F1A-4096-C6C4-8DAF-F1578E539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E931EA45-17D2-DB66-9016-F4A2D070C5C6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5" name="Ovaal 24">
            <a:extLst>
              <a:ext uri="{FF2B5EF4-FFF2-40B4-BE49-F238E27FC236}">
                <a16:creationId xmlns:a16="http://schemas.microsoft.com/office/drawing/2014/main" id="{E5922E10-24CA-049C-477D-9D46BC1ADA7F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0FCB02E0-FBD7-67C4-2127-D6A0034B1161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99F73245-5E83-4D41-2CBF-201E7F3E54AF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B54BE11-37CB-F91F-91E5-F8BF77A72F17}"/>
              </a:ext>
            </a:extLst>
          </p:cNvPr>
          <p:cNvGrpSpPr/>
          <p:nvPr/>
        </p:nvGrpSpPr>
        <p:grpSpPr>
          <a:xfrm>
            <a:off x="1001280" y="3244322"/>
            <a:ext cx="16230600" cy="2968625"/>
            <a:chOff x="1028715" y="3491318"/>
            <a:chExt cx="16230600" cy="2968625"/>
          </a:xfrm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98F68C41-BD79-16B6-E1CF-580438CE63FB}"/>
                </a:ext>
              </a:extLst>
            </p:cNvPr>
            <p:cNvSpPr/>
            <p:nvPr/>
          </p:nvSpPr>
          <p:spPr>
            <a:xfrm>
              <a:off x="1028715" y="3528859"/>
              <a:ext cx="3839210" cy="2893695"/>
            </a:xfrm>
            <a:custGeom>
              <a:avLst/>
              <a:gdLst/>
              <a:ahLst/>
              <a:cxnLst/>
              <a:rect l="l" t="t" r="r" b="b"/>
              <a:pathLst>
                <a:path w="3839210" h="2893695">
                  <a:moveTo>
                    <a:pt x="2247440" y="0"/>
                  </a:moveTo>
                  <a:lnTo>
                    <a:pt x="0" y="0"/>
                  </a:lnTo>
                  <a:lnTo>
                    <a:pt x="1591409" y="1447101"/>
                  </a:lnTo>
                  <a:lnTo>
                    <a:pt x="0" y="2893479"/>
                  </a:lnTo>
                  <a:lnTo>
                    <a:pt x="2247440" y="2893479"/>
                  </a:lnTo>
                  <a:lnTo>
                    <a:pt x="3838851" y="1447101"/>
                  </a:lnTo>
                  <a:lnTo>
                    <a:pt x="22474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B6DB6F56-E5D0-4938-B7B4-A4ED98348B6A}"/>
                </a:ext>
              </a:extLst>
            </p:cNvPr>
            <p:cNvSpPr/>
            <p:nvPr/>
          </p:nvSpPr>
          <p:spPr>
            <a:xfrm>
              <a:off x="4009326" y="3491318"/>
              <a:ext cx="3938904" cy="2968625"/>
            </a:xfrm>
            <a:custGeom>
              <a:avLst/>
              <a:gdLst/>
              <a:ahLst/>
              <a:cxnLst/>
              <a:rect l="l" t="t" r="r" b="b"/>
              <a:pathLst>
                <a:path w="3938904" h="2968625">
                  <a:moveTo>
                    <a:pt x="2305812" y="0"/>
                  </a:moveTo>
                  <a:lnTo>
                    <a:pt x="0" y="0"/>
                  </a:lnTo>
                  <a:lnTo>
                    <a:pt x="1632750" y="1484680"/>
                  </a:lnTo>
                  <a:lnTo>
                    <a:pt x="0" y="2968625"/>
                  </a:lnTo>
                  <a:lnTo>
                    <a:pt x="2305812" y="2968625"/>
                  </a:lnTo>
                  <a:lnTo>
                    <a:pt x="3938562" y="1484680"/>
                  </a:lnTo>
                  <a:lnTo>
                    <a:pt x="230581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896B8F62-F602-126A-29E4-A050806FD727}"/>
                </a:ext>
              </a:extLst>
            </p:cNvPr>
            <p:cNvSpPr/>
            <p:nvPr/>
          </p:nvSpPr>
          <p:spPr>
            <a:xfrm>
              <a:off x="7172210" y="351008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27" y="0"/>
                  </a:moveTo>
                  <a:lnTo>
                    <a:pt x="0" y="0"/>
                  </a:lnTo>
                  <a:lnTo>
                    <a:pt x="1612087" y="1465884"/>
                  </a:lnTo>
                  <a:lnTo>
                    <a:pt x="0" y="2931058"/>
                  </a:lnTo>
                  <a:lnTo>
                    <a:pt x="2276627" y="2931058"/>
                  </a:lnTo>
                  <a:lnTo>
                    <a:pt x="3888701" y="1465884"/>
                  </a:lnTo>
                  <a:lnTo>
                    <a:pt x="227662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0026A1B6-2956-C771-14A8-A8CC059E06AD}"/>
                </a:ext>
              </a:extLst>
            </p:cNvPr>
            <p:cNvSpPr/>
            <p:nvPr/>
          </p:nvSpPr>
          <p:spPr>
            <a:xfrm>
              <a:off x="10299991" y="352885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40" y="0"/>
                  </a:moveTo>
                  <a:lnTo>
                    <a:pt x="0" y="0"/>
                  </a:lnTo>
                  <a:lnTo>
                    <a:pt x="1612087" y="1465897"/>
                  </a:lnTo>
                  <a:lnTo>
                    <a:pt x="0" y="2931058"/>
                  </a:lnTo>
                  <a:lnTo>
                    <a:pt x="2276640" y="2931058"/>
                  </a:lnTo>
                  <a:lnTo>
                    <a:pt x="3888701" y="1465897"/>
                  </a:lnTo>
                  <a:lnTo>
                    <a:pt x="227664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57F22E51-9BAA-022B-C3A4-40559D11F19E}"/>
                </a:ext>
              </a:extLst>
            </p:cNvPr>
            <p:cNvSpPr/>
            <p:nvPr/>
          </p:nvSpPr>
          <p:spPr>
            <a:xfrm>
              <a:off x="13370560" y="3491318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02" y="0"/>
                  </a:moveTo>
                  <a:lnTo>
                    <a:pt x="0" y="0"/>
                  </a:lnTo>
                  <a:lnTo>
                    <a:pt x="1612138" y="1465884"/>
                  </a:lnTo>
                  <a:lnTo>
                    <a:pt x="0" y="2931058"/>
                  </a:lnTo>
                  <a:lnTo>
                    <a:pt x="2276602" y="2931058"/>
                  </a:lnTo>
                  <a:lnTo>
                    <a:pt x="3888740" y="1465884"/>
                  </a:lnTo>
                  <a:lnTo>
                    <a:pt x="227660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8340" y="3677119"/>
            <a:ext cx="3267074" cy="326707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21328" y="683710"/>
            <a:ext cx="110458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5349240" algn="l"/>
                <a:tab pos="7078345" algn="l"/>
              </a:tabLst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omgaan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hartfalen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55138" y="3870515"/>
            <a:ext cx="732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latin typeface="Ariel"/>
                <a:cs typeface="Arial"/>
              </a:rPr>
              <a:t>Hoe </a:t>
            </a:r>
            <a:r>
              <a:rPr sz="3600" spc="-75" dirty="0" err="1">
                <a:latin typeface="Ariel"/>
                <a:cs typeface="Arial"/>
              </a:rPr>
              <a:t>ervaar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lang="nl-BE" sz="3600" spc="-75" dirty="0">
                <a:latin typeface="Ariel"/>
                <a:cs typeface="Arial"/>
              </a:rPr>
              <a:t>je jouw</a:t>
            </a:r>
            <a:r>
              <a:rPr sz="3600" spc="-75" dirty="0">
                <a:latin typeface="Ariel"/>
                <a:cs typeface="Arial"/>
              </a:rPr>
              <a:t>  </a:t>
            </a:r>
            <a:r>
              <a:rPr sz="3600" spc="-75" dirty="0" err="1">
                <a:latin typeface="Ariel"/>
                <a:cs typeface="Arial"/>
              </a:rPr>
              <a:t>leven</a:t>
            </a:r>
            <a:r>
              <a:rPr sz="3600" spc="-75" dirty="0">
                <a:latin typeface="Ariel"/>
                <a:cs typeface="Arial"/>
              </a:rPr>
              <a:t> met </a:t>
            </a:r>
            <a:r>
              <a:rPr sz="3600" spc="-75" dirty="0" err="1">
                <a:latin typeface="Ariel"/>
                <a:cs typeface="Arial"/>
              </a:rPr>
              <a:t>hartfalen</a:t>
            </a:r>
            <a:r>
              <a:rPr sz="3600" spc="-75" dirty="0">
                <a:latin typeface="Ariel"/>
                <a:cs typeface="Arial"/>
              </a:rPr>
              <a:t>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55138" y="5754954"/>
            <a:ext cx="8218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latin typeface="Ariel"/>
                <a:cs typeface="Arial"/>
              </a:rPr>
              <a:t>Hoe is </a:t>
            </a:r>
            <a:r>
              <a:rPr lang="nl-BE" sz="3600" spc="-75" dirty="0">
                <a:latin typeface="Ariel"/>
                <a:cs typeface="Arial"/>
              </a:rPr>
              <a:t>je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leven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veranderd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na</a:t>
            </a:r>
            <a:r>
              <a:rPr sz="3600" spc="-75" dirty="0">
                <a:latin typeface="Ariel"/>
                <a:cs typeface="Arial"/>
              </a:rPr>
              <a:t> de diagnose?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119136" y="7248708"/>
            <a:ext cx="1810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20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Ervaringen</a:t>
            </a:r>
            <a:endParaRPr sz="2800" spc="-12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A8324287-0393-40D7-85FA-2CC673CF63A4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2C7663B-8286-B986-C089-82B179535604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1816A418-2C71-DE82-2037-33F2D598BB98}"/>
              </a:ext>
            </a:extLst>
          </p:cNvPr>
          <p:cNvSpPr txBox="1">
            <a:spLocks/>
          </p:cNvSpPr>
          <p:nvPr/>
        </p:nvSpPr>
        <p:spPr>
          <a:xfrm>
            <a:off x="2645872" y="691639"/>
            <a:ext cx="14009542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Hoe omgaan met hartfalen?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2" name="object 31">
            <a:extLst>
              <a:ext uri="{FF2B5EF4-FFF2-40B4-BE49-F238E27FC236}">
                <a16:creationId xmlns:a16="http://schemas.microsoft.com/office/drawing/2014/main" id="{0F7CF126-544C-9112-7ED9-2F6EE7B9ECF5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75C1592C-5E77-3DA8-2F63-8775F670E16B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4" name="object 33">
              <a:extLst>
                <a:ext uri="{FF2B5EF4-FFF2-40B4-BE49-F238E27FC236}">
                  <a16:creationId xmlns:a16="http://schemas.microsoft.com/office/drawing/2014/main" id="{51A0F0D7-79D8-2F1C-42E1-D18AE716C7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5" name="object 34">
              <a:extLst>
                <a:ext uri="{FF2B5EF4-FFF2-40B4-BE49-F238E27FC236}">
                  <a16:creationId xmlns:a16="http://schemas.microsoft.com/office/drawing/2014/main" id="{3BD54A1D-C897-DCDF-ECED-6B6ECC91AB72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6" name="Ovaal 25">
            <a:extLst>
              <a:ext uri="{FF2B5EF4-FFF2-40B4-BE49-F238E27FC236}">
                <a16:creationId xmlns:a16="http://schemas.microsoft.com/office/drawing/2014/main" id="{851AB52B-B232-93CE-2B6C-F04F9480ADBD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3EC8A8F-2F7C-6029-9676-61936853CE6D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3088E55E-2F7E-439B-9FA1-26EC1EC731A1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DFEE2C28-0706-44D8-847D-F8A2DBF1F2ED}"/>
              </a:ext>
            </a:extLst>
          </p:cNvPr>
          <p:cNvSpPr/>
          <p:nvPr/>
        </p:nvSpPr>
        <p:spPr>
          <a:xfrm>
            <a:off x="1666701" y="3677119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24CA857-E3F8-9A17-7883-BCFC6F7FAADE}"/>
              </a:ext>
            </a:extLst>
          </p:cNvPr>
          <p:cNvSpPr/>
          <p:nvPr/>
        </p:nvSpPr>
        <p:spPr>
          <a:xfrm>
            <a:off x="1841180" y="4415486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ABDE549D-621E-E419-EFEF-71441D9ECFA8}"/>
              </a:ext>
            </a:extLst>
          </p:cNvPr>
          <p:cNvSpPr/>
          <p:nvPr/>
        </p:nvSpPr>
        <p:spPr>
          <a:xfrm>
            <a:off x="1701209" y="5408561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41F2A94-8249-BC5C-BEBA-29DC2625820A}"/>
              </a:ext>
            </a:extLst>
          </p:cNvPr>
          <p:cNvSpPr/>
          <p:nvPr/>
        </p:nvSpPr>
        <p:spPr>
          <a:xfrm>
            <a:off x="1875688" y="6146928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29437C31-CEAE-A29C-28EB-24CF5E352B25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object 2"/>
          <p:cNvGrpSpPr/>
          <p:nvPr/>
        </p:nvGrpSpPr>
        <p:grpSpPr>
          <a:xfrm>
            <a:off x="1055190" y="561959"/>
            <a:ext cx="16361208" cy="1232535"/>
            <a:chOff x="1055190" y="561959"/>
            <a:chExt cx="16361208" cy="123253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863" y="802347"/>
              <a:ext cx="134493" cy="1347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02073" y="950975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36"/>
                  </a:lnTo>
                  <a:lnTo>
                    <a:pt x="2274" y="280336"/>
                  </a:lnTo>
                  <a:lnTo>
                    <a:pt x="8477" y="289569"/>
                  </a:lnTo>
                  <a:lnTo>
                    <a:pt x="17680" y="295797"/>
                  </a:lnTo>
                  <a:lnTo>
                    <a:pt x="28956" y="298081"/>
                  </a:lnTo>
                  <a:lnTo>
                    <a:pt x="40304" y="295795"/>
                  </a:lnTo>
                  <a:lnTo>
                    <a:pt x="49545" y="289564"/>
                  </a:lnTo>
                  <a:lnTo>
                    <a:pt x="55762" y="280331"/>
                  </a:lnTo>
                  <a:lnTo>
                    <a:pt x="58039" y="269036"/>
                  </a:lnTo>
                  <a:lnTo>
                    <a:pt x="58039" y="103898"/>
                  </a:lnTo>
                  <a:lnTo>
                    <a:pt x="71882" y="103898"/>
                  </a:lnTo>
                  <a:lnTo>
                    <a:pt x="71882" y="574319"/>
                  </a:lnTo>
                  <a:lnTo>
                    <a:pt x="74935" y="589512"/>
                  </a:lnTo>
                  <a:lnTo>
                    <a:pt x="83264" y="601913"/>
                  </a:lnTo>
                  <a:lnTo>
                    <a:pt x="95617" y="610270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40"/>
                  </a:lnTo>
                  <a:lnTo>
                    <a:pt x="164465" y="297840"/>
                  </a:lnTo>
                  <a:lnTo>
                    <a:pt x="164465" y="574357"/>
                  </a:lnTo>
                  <a:lnTo>
                    <a:pt x="167518" y="589545"/>
                  </a:lnTo>
                  <a:lnTo>
                    <a:pt x="175847" y="601946"/>
                  </a:lnTo>
                  <a:lnTo>
                    <a:pt x="188200" y="610306"/>
                  </a:lnTo>
                  <a:lnTo>
                    <a:pt x="203327" y="613371"/>
                  </a:lnTo>
                  <a:lnTo>
                    <a:pt x="218527" y="610306"/>
                  </a:lnTo>
                  <a:lnTo>
                    <a:pt x="230917" y="601946"/>
                  </a:lnTo>
                  <a:lnTo>
                    <a:pt x="239260" y="589545"/>
                  </a:lnTo>
                  <a:lnTo>
                    <a:pt x="242316" y="574357"/>
                  </a:lnTo>
                  <a:lnTo>
                    <a:pt x="242316" y="103911"/>
                  </a:lnTo>
                  <a:lnTo>
                    <a:pt x="256159" y="103911"/>
                  </a:lnTo>
                  <a:lnTo>
                    <a:pt x="256159" y="269049"/>
                  </a:lnTo>
                  <a:lnTo>
                    <a:pt x="258433" y="280351"/>
                  </a:lnTo>
                  <a:lnTo>
                    <a:pt x="264636" y="289588"/>
                  </a:lnTo>
                  <a:lnTo>
                    <a:pt x="273839" y="295820"/>
                  </a:lnTo>
                  <a:lnTo>
                    <a:pt x="285115" y="298107"/>
                  </a:lnTo>
                  <a:lnTo>
                    <a:pt x="296390" y="295820"/>
                  </a:lnTo>
                  <a:lnTo>
                    <a:pt x="305593" y="289588"/>
                  </a:lnTo>
                  <a:lnTo>
                    <a:pt x="311796" y="280351"/>
                  </a:lnTo>
                  <a:lnTo>
                    <a:pt x="314071" y="269049"/>
                  </a:lnTo>
                  <a:lnTo>
                    <a:pt x="314071" y="90792"/>
                  </a:lnTo>
                  <a:lnTo>
                    <a:pt x="314198" y="90703"/>
                  </a:lnTo>
                  <a:lnTo>
                    <a:pt x="314071" y="90614"/>
                  </a:lnTo>
                  <a:lnTo>
                    <a:pt x="306812" y="55276"/>
                  </a:lnTo>
                  <a:lnTo>
                    <a:pt x="287337" y="26503"/>
                  </a:lnTo>
                  <a:lnTo>
                    <a:pt x="258528" y="7109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190" y="561959"/>
              <a:ext cx="1385570" cy="1232535"/>
            </a:xfrm>
            <a:custGeom>
              <a:avLst/>
              <a:gdLst/>
              <a:ahLst/>
              <a:cxnLst/>
              <a:rect l="l" t="t" r="r" b="b"/>
              <a:pathLst>
                <a:path w="1385570" h="1232535">
                  <a:moveTo>
                    <a:pt x="997577" y="0"/>
                  </a:moveTo>
                  <a:lnTo>
                    <a:pt x="938063" y="2629"/>
                  </a:lnTo>
                  <a:lnTo>
                    <a:pt x="885605" y="14109"/>
                  </a:lnTo>
                  <a:lnTo>
                    <a:pt x="839733" y="32404"/>
                  </a:lnTo>
                  <a:lnTo>
                    <a:pt x="799977" y="55476"/>
                  </a:lnTo>
                  <a:lnTo>
                    <a:pt x="765868" y="81290"/>
                  </a:lnTo>
                  <a:lnTo>
                    <a:pt x="736936" y="107809"/>
                  </a:lnTo>
                  <a:lnTo>
                    <a:pt x="692723" y="154816"/>
                  </a:lnTo>
                  <a:lnTo>
                    <a:pt x="672742" y="132996"/>
                  </a:lnTo>
                  <a:lnTo>
                    <a:pt x="619593" y="81290"/>
                  </a:lnTo>
                  <a:lnTo>
                    <a:pt x="585486" y="55476"/>
                  </a:lnTo>
                  <a:lnTo>
                    <a:pt x="545731" y="32404"/>
                  </a:lnTo>
                  <a:lnTo>
                    <a:pt x="499860" y="14109"/>
                  </a:lnTo>
                  <a:lnTo>
                    <a:pt x="447403" y="2629"/>
                  </a:lnTo>
                  <a:lnTo>
                    <a:pt x="387890" y="0"/>
                  </a:lnTo>
                  <a:lnTo>
                    <a:pt x="320854" y="8258"/>
                  </a:lnTo>
                  <a:lnTo>
                    <a:pt x="273656" y="20528"/>
                  </a:lnTo>
                  <a:lnTo>
                    <a:pt x="230769" y="37182"/>
                  </a:lnTo>
                  <a:lnTo>
                    <a:pt x="192043" y="57999"/>
                  </a:lnTo>
                  <a:lnTo>
                    <a:pt x="157330" y="82760"/>
                  </a:lnTo>
                  <a:lnTo>
                    <a:pt x="126479" y="111246"/>
                  </a:lnTo>
                  <a:lnTo>
                    <a:pt x="99343" y="143237"/>
                  </a:lnTo>
                  <a:lnTo>
                    <a:pt x="75772" y="178513"/>
                  </a:lnTo>
                  <a:lnTo>
                    <a:pt x="55617" y="216856"/>
                  </a:lnTo>
                  <a:lnTo>
                    <a:pt x="38728" y="258045"/>
                  </a:lnTo>
                  <a:lnTo>
                    <a:pt x="24957" y="301862"/>
                  </a:lnTo>
                  <a:lnTo>
                    <a:pt x="14155" y="348085"/>
                  </a:lnTo>
                  <a:lnTo>
                    <a:pt x="6171" y="396497"/>
                  </a:lnTo>
                  <a:lnTo>
                    <a:pt x="859" y="446878"/>
                  </a:lnTo>
                  <a:lnTo>
                    <a:pt x="0" y="489747"/>
                  </a:lnTo>
                  <a:lnTo>
                    <a:pt x="4000" y="532171"/>
                  </a:lnTo>
                  <a:lnTo>
                    <a:pt x="12567" y="574098"/>
                  </a:lnTo>
                  <a:lnTo>
                    <a:pt x="25408" y="615480"/>
                  </a:lnTo>
                  <a:lnTo>
                    <a:pt x="42232" y="656267"/>
                  </a:lnTo>
                  <a:lnTo>
                    <a:pt x="62746" y="696410"/>
                  </a:lnTo>
                  <a:lnTo>
                    <a:pt x="86657" y="735858"/>
                  </a:lnTo>
                  <a:lnTo>
                    <a:pt x="113673" y="774562"/>
                  </a:lnTo>
                  <a:lnTo>
                    <a:pt x="143502" y="812472"/>
                  </a:lnTo>
                  <a:lnTo>
                    <a:pt x="175851" y="849539"/>
                  </a:lnTo>
                  <a:lnTo>
                    <a:pt x="210428" y="885714"/>
                  </a:lnTo>
                  <a:lnTo>
                    <a:pt x="246941" y="920945"/>
                  </a:lnTo>
                  <a:lnTo>
                    <a:pt x="285097" y="955185"/>
                  </a:lnTo>
                  <a:lnTo>
                    <a:pt x="324605" y="988383"/>
                  </a:lnTo>
                  <a:lnTo>
                    <a:pt x="365170" y="1020489"/>
                  </a:lnTo>
                  <a:lnTo>
                    <a:pt x="406502" y="1051454"/>
                  </a:lnTo>
                  <a:lnTo>
                    <a:pt x="448308" y="1081229"/>
                  </a:lnTo>
                  <a:lnTo>
                    <a:pt x="490296" y="1109763"/>
                  </a:lnTo>
                  <a:lnTo>
                    <a:pt x="532172" y="1137008"/>
                  </a:lnTo>
                  <a:lnTo>
                    <a:pt x="573646" y="1162913"/>
                  </a:lnTo>
                  <a:lnTo>
                    <a:pt x="614423" y="1187428"/>
                  </a:lnTo>
                  <a:lnTo>
                    <a:pt x="654213" y="1210505"/>
                  </a:lnTo>
                  <a:lnTo>
                    <a:pt x="692723" y="1232093"/>
                  </a:lnTo>
                  <a:lnTo>
                    <a:pt x="731232" y="1210505"/>
                  </a:lnTo>
                  <a:lnTo>
                    <a:pt x="771023" y="1187428"/>
                  </a:lnTo>
                  <a:lnTo>
                    <a:pt x="811801" y="1162913"/>
                  </a:lnTo>
                  <a:lnTo>
                    <a:pt x="853275" y="1137008"/>
                  </a:lnTo>
                  <a:lnTo>
                    <a:pt x="895152" y="1109763"/>
                  </a:lnTo>
                  <a:lnTo>
                    <a:pt x="937140" y="1081229"/>
                  </a:lnTo>
                  <a:lnTo>
                    <a:pt x="978947" y="1051454"/>
                  </a:lnTo>
                  <a:lnTo>
                    <a:pt x="1020280" y="1020489"/>
                  </a:lnTo>
                  <a:lnTo>
                    <a:pt x="1060847" y="988383"/>
                  </a:lnTo>
                  <a:lnTo>
                    <a:pt x="1100355" y="955185"/>
                  </a:lnTo>
                  <a:lnTo>
                    <a:pt x="1138513" y="920945"/>
                  </a:lnTo>
                  <a:lnTo>
                    <a:pt x="1175027" y="885714"/>
                  </a:lnTo>
                  <a:lnTo>
                    <a:pt x="1209605" y="849539"/>
                  </a:lnTo>
                  <a:lnTo>
                    <a:pt x="1241956" y="812472"/>
                  </a:lnTo>
                  <a:lnTo>
                    <a:pt x="1271786" y="774562"/>
                  </a:lnTo>
                  <a:lnTo>
                    <a:pt x="1298803" y="735858"/>
                  </a:lnTo>
                  <a:lnTo>
                    <a:pt x="1322715" y="696410"/>
                  </a:lnTo>
                  <a:lnTo>
                    <a:pt x="1343230" y="656267"/>
                  </a:lnTo>
                  <a:lnTo>
                    <a:pt x="1360054" y="615480"/>
                  </a:lnTo>
                  <a:lnTo>
                    <a:pt x="1372897" y="574098"/>
                  </a:lnTo>
                  <a:lnTo>
                    <a:pt x="1381464" y="532171"/>
                  </a:lnTo>
                  <a:lnTo>
                    <a:pt x="1385465" y="489747"/>
                  </a:lnTo>
                  <a:lnTo>
                    <a:pt x="1384606" y="446878"/>
                  </a:lnTo>
                  <a:lnTo>
                    <a:pt x="1379288" y="396497"/>
                  </a:lnTo>
                  <a:lnTo>
                    <a:pt x="1371302" y="348085"/>
                  </a:lnTo>
                  <a:lnTo>
                    <a:pt x="1360497" y="301862"/>
                  </a:lnTo>
                  <a:lnTo>
                    <a:pt x="1346724" y="258045"/>
                  </a:lnTo>
                  <a:lnTo>
                    <a:pt x="1329834" y="216856"/>
                  </a:lnTo>
                  <a:lnTo>
                    <a:pt x="1309679" y="178513"/>
                  </a:lnTo>
                  <a:lnTo>
                    <a:pt x="1286109" y="143237"/>
                  </a:lnTo>
                  <a:lnTo>
                    <a:pt x="1258974" y="111246"/>
                  </a:lnTo>
                  <a:lnTo>
                    <a:pt x="1228126" y="82760"/>
                  </a:lnTo>
                  <a:lnTo>
                    <a:pt x="1193416" y="57999"/>
                  </a:lnTo>
                  <a:lnTo>
                    <a:pt x="1154693" y="37182"/>
                  </a:lnTo>
                  <a:lnTo>
                    <a:pt x="1111810" y="20528"/>
                  </a:lnTo>
                  <a:lnTo>
                    <a:pt x="1064617" y="8258"/>
                  </a:lnTo>
                  <a:lnTo>
                    <a:pt x="997577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301" y="895895"/>
              <a:ext cx="975360" cy="564515"/>
            </a:xfrm>
            <a:custGeom>
              <a:avLst/>
              <a:gdLst/>
              <a:ahLst/>
              <a:cxnLst/>
              <a:rect l="l" t="t" r="r" b="b"/>
              <a:pathLst>
                <a:path w="975360" h="564515">
                  <a:moveTo>
                    <a:pt x="545829" y="0"/>
                  </a:moveTo>
                  <a:lnTo>
                    <a:pt x="469184" y="324459"/>
                  </a:lnTo>
                  <a:lnTo>
                    <a:pt x="419769" y="114744"/>
                  </a:lnTo>
                  <a:lnTo>
                    <a:pt x="416979" y="108256"/>
                  </a:lnTo>
                  <a:lnTo>
                    <a:pt x="412293" y="103254"/>
                  </a:lnTo>
                  <a:lnTo>
                    <a:pt x="406205" y="100114"/>
                  </a:lnTo>
                  <a:lnTo>
                    <a:pt x="399207" y="99212"/>
                  </a:lnTo>
                  <a:lnTo>
                    <a:pt x="392328" y="100783"/>
                  </a:lnTo>
                  <a:lnTo>
                    <a:pt x="386566" y="104495"/>
                  </a:lnTo>
                  <a:lnTo>
                    <a:pt x="382379" y="109931"/>
                  </a:lnTo>
                  <a:lnTo>
                    <a:pt x="380221" y="116674"/>
                  </a:lnTo>
                  <a:lnTo>
                    <a:pt x="336177" y="440575"/>
                  </a:lnTo>
                  <a:lnTo>
                    <a:pt x="290762" y="267944"/>
                  </a:lnTo>
                  <a:lnTo>
                    <a:pt x="282736" y="261759"/>
                  </a:lnTo>
                  <a:lnTo>
                    <a:pt x="20125" y="261759"/>
                  </a:lnTo>
                  <a:lnTo>
                    <a:pt x="12289" y="263346"/>
                  </a:lnTo>
                  <a:lnTo>
                    <a:pt x="5892" y="267674"/>
                  </a:lnTo>
                  <a:lnTo>
                    <a:pt x="1580" y="274093"/>
                  </a:lnTo>
                  <a:lnTo>
                    <a:pt x="0" y="281952"/>
                  </a:lnTo>
                  <a:lnTo>
                    <a:pt x="1580" y="289814"/>
                  </a:lnTo>
                  <a:lnTo>
                    <a:pt x="5892" y="296237"/>
                  </a:lnTo>
                  <a:lnTo>
                    <a:pt x="12289" y="300569"/>
                  </a:lnTo>
                  <a:lnTo>
                    <a:pt x="20125" y="302158"/>
                  </a:lnTo>
                  <a:lnTo>
                    <a:pt x="258098" y="302158"/>
                  </a:lnTo>
                  <a:lnTo>
                    <a:pt x="323020" y="548868"/>
                  </a:lnTo>
                  <a:lnTo>
                    <a:pt x="325935" y="555228"/>
                  </a:lnTo>
                  <a:lnTo>
                    <a:pt x="330688" y="560089"/>
                  </a:lnTo>
                  <a:lnTo>
                    <a:pt x="336779" y="563091"/>
                  </a:lnTo>
                  <a:lnTo>
                    <a:pt x="343708" y="563880"/>
                  </a:lnTo>
                  <a:lnTo>
                    <a:pt x="350498" y="562244"/>
                  </a:lnTo>
                  <a:lnTo>
                    <a:pt x="356185" y="558514"/>
                  </a:lnTo>
                  <a:lnTo>
                    <a:pt x="360316" y="553107"/>
                  </a:lnTo>
                  <a:lnTo>
                    <a:pt x="362441" y="546442"/>
                  </a:lnTo>
                  <a:lnTo>
                    <a:pt x="405481" y="229793"/>
                  </a:lnTo>
                  <a:lnTo>
                    <a:pt x="452001" y="427151"/>
                  </a:lnTo>
                  <a:lnTo>
                    <a:pt x="454719" y="433534"/>
                  </a:lnTo>
                  <a:lnTo>
                    <a:pt x="459285" y="438494"/>
                  </a:lnTo>
                  <a:lnTo>
                    <a:pt x="465232" y="441666"/>
                  </a:lnTo>
                  <a:lnTo>
                    <a:pt x="472093" y="442683"/>
                  </a:lnTo>
                  <a:lnTo>
                    <a:pt x="478894" y="441329"/>
                  </a:lnTo>
                  <a:lnTo>
                    <a:pt x="484675" y="437865"/>
                  </a:lnTo>
                  <a:lnTo>
                    <a:pt x="488995" y="432680"/>
                  </a:lnTo>
                  <a:lnTo>
                    <a:pt x="491409" y="426161"/>
                  </a:lnTo>
                  <a:lnTo>
                    <a:pt x="545435" y="133032"/>
                  </a:lnTo>
                  <a:lnTo>
                    <a:pt x="619349" y="547281"/>
                  </a:lnTo>
                  <a:lnTo>
                    <a:pt x="621739" y="553822"/>
                  </a:lnTo>
                  <a:lnTo>
                    <a:pt x="626068" y="559042"/>
                  </a:lnTo>
                  <a:lnTo>
                    <a:pt x="631872" y="562541"/>
                  </a:lnTo>
                  <a:lnTo>
                    <a:pt x="638691" y="563918"/>
                  </a:lnTo>
                  <a:lnTo>
                    <a:pt x="645556" y="562878"/>
                  </a:lnTo>
                  <a:lnTo>
                    <a:pt x="651520" y="559668"/>
                  </a:lnTo>
                  <a:lnTo>
                    <a:pt x="656095" y="554665"/>
                  </a:lnTo>
                  <a:lnTo>
                    <a:pt x="658795" y="548246"/>
                  </a:lnTo>
                  <a:lnTo>
                    <a:pt x="718384" y="288378"/>
                  </a:lnTo>
                  <a:lnTo>
                    <a:pt x="955099" y="288378"/>
                  </a:lnTo>
                  <a:lnTo>
                    <a:pt x="962940" y="286789"/>
                  </a:lnTo>
                  <a:lnTo>
                    <a:pt x="969342" y="282457"/>
                  </a:lnTo>
                  <a:lnTo>
                    <a:pt x="973659" y="276034"/>
                  </a:lnTo>
                  <a:lnTo>
                    <a:pt x="975241" y="268173"/>
                  </a:lnTo>
                  <a:lnTo>
                    <a:pt x="973659" y="260313"/>
                  </a:lnTo>
                  <a:lnTo>
                    <a:pt x="969342" y="253895"/>
                  </a:lnTo>
                  <a:lnTo>
                    <a:pt x="962940" y="249567"/>
                  </a:lnTo>
                  <a:lnTo>
                    <a:pt x="955099" y="247980"/>
                  </a:lnTo>
                  <a:lnTo>
                    <a:pt x="692984" y="247980"/>
                  </a:lnTo>
                  <a:lnTo>
                    <a:pt x="684818" y="254508"/>
                  </a:lnTo>
                  <a:lnTo>
                    <a:pt x="641638" y="442849"/>
                  </a:lnTo>
                  <a:lnTo>
                    <a:pt x="565590" y="16624"/>
                  </a:lnTo>
                  <a:lnTo>
                    <a:pt x="563147" y="9981"/>
                  </a:lnTo>
                  <a:lnTo>
                    <a:pt x="558715" y="4725"/>
                  </a:lnTo>
                  <a:lnTo>
                    <a:pt x="552780" y="1263"/>
                  </a:lnTo>
                  <a:lnTo>
                    <a:pt x="545829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91107" y="3431958"/>
            <a:ext cx="4392968" cy="43815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9262" y="4173317"/>
            <a:ext cx="1975985" cy="278170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817768" y="659783"/>
            <a:ext cx="65500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b="1" dirty="0" err="1">
                <a:solidFill>
                  <a:schemeClr val="bg1"/>
                </a:solidFill>
                <a:latin typeface="Ariel"/>
              </a:rPr>
              <a:t>Een</a:t>
            </a:r>
            <a:r>
              <a:rPr b="1" spc="-65" dirty="0">
                <a:solidFill>
                  <a:schemeClr val="bg1"/>
                </a:solidFill>
                <a:latin typeface="Ariel"/>
              </a:rPr>
              <a:t> </a:t>
            </a:r>
            <a:r>
              <a:rPr b="1" spc="-10" dirty="0" err="1">
                <a:solidFill>
                  <a:schemeClr val="bg1"/>
                </a:solidFill>
                <a:latin typeface="Ariel"/>
              </a:rPr>
              <a:t>gezond</a:t>
            </a:r>
            <a:r>
              <a:rPr lang="nl-BE" b="1" spc="-10" dirty="0">
                <a:solidFill>
                  <a:schemeClr val="bg1"/>
                </a:solidFill>
                <a:latin typeface="Ariel"/>
              </a:rPr>
              <a:t> </a:t>
            </a:r>
            <a:r>
              <a:rPr b="1" spc="-20" dirty="0">
                <a:solidFill>
                  <a:schemeClr val="bg1"/>
                </a:solidFill>
                <a:latin typeface="Ariel"/>
              </a:rPr>
              <a:t>hart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936596" y="10015360"/>
            <a:ext cx="309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Tatyana,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Adobe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stock,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https://stock.adobe.com/be_nl/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E6FB43-FD1F-96D0-CCF2-A18A661C2E7E}"/>
              </a:ext>
            </a:extLst>
          </p:cNvPr>
          <p:cNvSpPr txBox="1"/>
          <p:nvPr/>
        </p:nvSpPr>
        <p:spPr>
          <a:xfrm>
            <a:off x="4572000" y="495707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</p:txBody>
      </p:sp>
      <p:grpSp>
        <p:nvGrpSpPr>
          <p:cNvPr id="20" name="object 31">
            <a:extLst>
              <a:ext uri="{FF2B5EF4-FFF2-40B4-BE49-F238E27FC236}">
                <a16:creationId xmlns:a16="http://schemas.microsoft.com/office/drawing/2014/main" id="{37CD701F-0612-3567-4844-7F38C7265468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38B439A9-1F97-B351-D476-13B747854AF0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06509031-C3DE-2D85-642E-21D4AE1B7A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CF095FD1-7A91-E8CF-D0F3-DD8AF0264089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71459810-B3AA-3353-82EB-7A937405B17B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3" name="Afbeelding 32" descr="Afbeelding met kleding, schoeisel, tekenfilm, jongen&#10;&#10;Automatisch gegenereerde beschrijving">
            <a:extLst>
              <a:ext uri="{FF2B5EF4-FFF2-40B4-BE49-F238E27FC236}">
                <a16:creationId xmlns:a16="http://schemas.microsoft.com/office/drawing/2014/main" id="{E4EE6723-2033-DD26-77F9-FEB9592E2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51" y="1312555"/>
            <a:ext cx="9435457" cy="9435457"/>
          </a:xfrm>
          <a:prstGeom prst="rect">
            <a:avLst/>
          </a:prstGeom>
        </p:spPr>
      </p:pic>
      <p:pic>
        <p:nvPicPr>
          <p:cNvPr id="6" name="Online Media 5" title="HeartFailureMatters - Hoe functioneert een normaal hart">
            <a:hlinkClick r:id="" action="ppaction://media"/>
            <a:extLst>
              <a:ext uri="{FF2B5EF4-FFF2-40B4-BE49-F238E27FC236}">
                <a16:creationId xmlns:a16="http://schemas.microsoft.com/office/drawing/2014/main" id="{55BF8D2A-BA04-37DD-A446-DE44C51F08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8302" y="3431958"/>
            <a:ext cx="7616056" cy="571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14058869" y="3919349"/>
            <a:ext cx="2241055" cy="4992639"/>
            <a:chOff x="13092048" y="3892054"/>
            <a:chExt cx="1831975" cy="4114800"/>
          </a:xfrm>
        </p:grpSpPr>
        <p:sp>
          <p:nvSpPr>
            <p:cNvPr id="13" name="object 13"/>
            <p:cNvSpPr/>
            <p:nvPr/>
          </p:nvSpPr>
          <p:spPr>
            <a:xfrm>
              <a:off x="13213079" y="4714354"/>
              <a:ext cx="1661795" cy="3096260"/>
            </a:xfrm>
            <a:custGeom>
              <a:avLst/>
              <a:gdLst/>
              <a:ahLst/>
              <a:cxnLst/>
              <a:rect l="l" t="t" r="r" b="b"/>
              <a:pathLst>
                <a:path w="1661794" h="3096259">
                  <a:moveTo>
                    <a:pt x="1269746" y="0"/>
                  </a:moveTo>
                  <a:lnTo>
                    <a:pt x="1269746" y="1703984"/>
                  </a:lnTo>
                  <a:lnTo>
                    <a:pt x="1424432" y="1703984"/>
                  </a:lnTo>
                  <a:lnTo>
                    <a:pt x="1472171" y="1699156"/>
                  </a:lnTo>
                  <a:lnTo>
                    <a:pt x="1516645" y="1685312"/>
                  </a:lnTo>
                  <a:lnTo>
                    <a:pt x="1556899" y="1663407"/>
                  </a:lnTo>
                  <a:lnTo>
                    <a:pt x="1591976" y="1634397"/>
                  </a:lnTo>
                  <a:lnTo>
                    <a:pt x="1620922" y="1599241"/>
                  </a:lnTo>
                  <a:lnTo>
                    <a:pt x="1642780" y="1558894"/>
                  </a:lnTo>
                  <a:lnTo>
                    <a:pt x="1656596" y="1514314"/>
                  </a:lnTo>
                  <a:lnTo>
                    <a:pt x="1661414" y="1466456"/>
                  </a:lnTo>
                  <a:lnTo>
                    <a:pt x="1661414" y="392595"/>
                  </a:lnTo>
                  <a:lnTo>
                    <a:pt x="1658363" y="343330"/>
                  </a:lnTo>
                  <a:lnTo>
                    <a:pt x="1649457" y="295897"/>
                  </a:lnTo>
                  <a:lnTo>
                    <a:pt x="1635062" y="250662"/>
                  </a:lnTo>
                  <a:lnTo>
                    <a:pt x="1615542" y="207993"/>
                  </a:lnTo>
                  <a:lnTo>
                    <a:pt x="1591266" y="168257"/>
                  </a:lnTo>
                  <a:lnTo>
                    <a:pt x="1562598" y="131820"/>
                  </a:lnTo>
                  <a:lnTo>
                    <a:pt x="1529906" y="99050"/>
                  </a:lnTo>
                  <a:lnTo>
                    <a:pt x="1493556" y="70314"/>
                  </a:lnTo>
                  <a:lnTo>
                    <a:pt x="1453913" y="45980"/>
                  </a:lnTo>
                  <a:lnTo>
                    <a:pt x="1411344" y="26414"/>
                  </a:lnTo>
                  <a:lnTo>
                    <a:pt x="1366216" y="11984"/>
                  </a:lnTo>
                  <a:lnTo>
                    <a:pt x="1318894" y="3057"/>
                  </a:lnTo>
                  <a:lnTo>
                    <a:pt x="1269746" y="0"/>
                  </a:lnTo>
                  <a:close/>
                </a:path>
                <a:path w="1661794" h="3096259">
                  <a:moveTo>
                    <a:pt x="1255649" y="2571648"/>
                  </a:moveTo>
                  <a:lnTo>
                    <a:pt x="890397" y="2571648"/>
                  </a:lnTo>
                  <a:lnTo>
                    <a:pt x="890397" y="3096209"/>
                  </a:lnTo>
                  <a:lnTo>
                    <a:pt x="1255649" y="3096209"/>
                  </a:lnTo>
                  <a:lnTo>
                    <a:pt x="1255649" y="2571648"/>
                  </a:lnTo>
                  <a:close/>
                </a:path>
                <a:path w="1661794" h="3096259">
                  <a:moveTo>
                    <a:pt x="261620" y="2309368"/>
                  </a:moveTo>
                  <a:lnTo>
                    <a:pt x="0" y="2763824"/>
                  </a:lnTo>
                  <a:lnTo>
                    <a:pt x="315976" y="2946920"/>
                  </a:lnTo>
                  <a:lnTo>
                    <a:pt x="577596" y="2492476"/>
                  </a:lnTo>
                  <a:lnTo>
                    <a:pt x="261620" y="2309368"/>
                  </a:lnTo>
                  <a:close/>
                </a:path>
              </a:pathLst>
            </a:custGeom>
            <a:solidFill>
              <a:srgbClr val="F7CB9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3092048" y="4714354"/>
              <a:ext cx="1781175" cy="3293110"/>
            </a:xfrm>
            <a:custGeom>
              <a:avLst/>
              <a:gdLst/>
              <a:ahLst/>
              <a:cxnLst/>
              <a:rect l="l" t="t" r="r" b="b"/>
              <a:pathLst>
                <a:path w="1781175" h="3293109">
                  <a:moveTo>
                    <a:pt x="1394079" y="158"/>
                  </a:moveTo>
                  <a:lnTo>
                    <a:pt x="1394079" y="669721"/>
                  </a:lnTo>
                  <a:lnTo>
                    <a:pt x="1780794" y="669721"/>
                  </a:lnTo>
                  <a:lnTo>
                    <a:pt x="1780794" y="392595"/>
                  </a:lnTo>
                  <a:lnTo>
                    <a:pt x="1777784" y="343330"/>
                  </a:lnTo>
                  <a:lnTo>
                    <a:pt x="1768991" y="295897"/>
                  </a:lnTo>
                  <a:lnTo>
                    <a:pt x="1754768" y="250662"/>
                  </a:lnTo>
                  <a:lnTo>
                    <a:pt x="1735467" y="207993"/>
                  </a:lnTo>
                  <a:lnTo>
                    <a:pt x="1711442" y="168257"/>
                  </a:lnTo>
                  <a:lnTo>
                    <a:pt x="1683046" y="131820"/>
                  </a:lnTo>
                  <a:lnTo>
                    <a:pt x="1650632" y="99050"/>
                  </a:lnTo>
                  <a:lnTo>
                    <a:pt x="1614552" y="70314"/>
                  </a:lnTo>
                  <a:lnTo>
                    <a:pt x="1575161" y="45980"/>
                  </a:lnTo>
                  <a:lnTo>
                    <a:pt x="1532811" y="26414"/>
                  </a:lnTo>
                  <a:lnTo>
                    <a:pt x="1487855" y="11984"/>
                  </a:lnTo>
                  <a:lnTo>
                    <a:pt x="1440647" y="3057"/>
                  </a:lnTo>
                  <a:lnTo>
                    <a:pt x="1394079" y="158"/>
                  </a:lnTo>
                  <a:close/>
                </a:path>
                <a:path w="1781175" h="3293109">
                  <a:moveTo>
                    <a:pt x="1394079" y="0"/>
                  </a:moveTo>
                  <a:lnTo>
                    <a:pt x="1391539" y="0"/>
                  </a:lnTo>
                  <a:lnTo>
                    <a:pt x="1394079" y="158"/>
                  </a:lnTo>
                  <a:lnTo>
                    <a:pt x="1394079" y="0"/>
                  </a:lnTo>
                  <a:close/>
                </a:path>
                <a:path w="1781175" h="3293109">
                  <a:moveTo>
                    <a:pt x="1423670" y="2962592"/>
                  </a:moveTo>
                  <a:lnTo>
                    <a:pt x="991616" y="2962592"/>
                  </a:lnTo>
                  <a:lnTo>
                    <a:pt x="991616" y="3292500"/>
                  </a:lnTo>
                  <a:lnTo>
                    <a:pt x="1732280" y="3292500"/>
                  </a:lnTo>
                  <a:lnTo>
                    <a:pt x="1732280" y="3243008"/>
                  </a:lnTo>
                  <a:lnTo>
                    <a:pt x="1731391" y="3243008"/>
                  </a:lnTo>
                  <a:lnTo>
                    <a:pt x="1723941" y="3191061"/>
                  </a:lnTo>
                  <a:lnTo>
                    <a:pt x="1703228" y="3145378"/>
                  </a:lnTo>
                  <a:lnTo>
                    <a:pt x="1671705" y="3109747"/>
                  </a:lnTo>
                  <a:lnTo>
                    <a:pt x="1631823" y="3087954"/>
                  </a:lnTo>
                  <a:lnTo>
                    <a:pt x="1423670" y="2962592"/>
                  </a:lnTo>
                  <a:close/>
                </a:path>
                <a:path w="1781175" h="3293109">
                  <a:moveTo>
                    <a:pt x="162941" y="2638450"/>
                  </a:moveTo>
                  <a:lnTo>
                    <a:pt x="0" y="2920530"/>
                  </a:lnTo>
                  <a:lnTo>
                    <a:pt x="642747" y="3292500"/>
                  </a:lnTo>
                  <a:lnTo>
                    <a:pt x="668274" y="3249612"/>
                  </a:lnTo>
                  <a:lnTo>
                    <a:pt x="688040" y="3201078"/>
                  </a:lnTo>
                  <a:lnTo>
                    <a:pt x="693150" y="3152084"/>
                  </a:lnTo>
                  <a:lnTo>
                    <a:pt x="683758" y="3106492"/>
                  </a:lnTo>
                  <a:lnTo>
                    <a:pt x="660019" y="3068167"/>
                  </a:lnTo>
                  <a:lnTo>
                    <a:pt x="542290" y="2857842"/>
                  </a:lnTo>
                  <a:lnTo>
                    <a:pt x="162941" y="2638450"/>
                  </a:lnTo>
                  <a:close/>
                </a:path>
              </a:pathLst>
            </a:custGeom>
            <a:solidFill>
              <a:srgbClr val="00A4B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509243" y="7643952"/>
              <a:ext cx="1201420" cy="219075"/>
            </a:xfrm>
            <a:custGeom>
              <a:avLst/>
              <a:gdLst/>
              <a:ahLst/>
              <a:cxnLst/>
              <a:rect l="l" t="t" r="r" b="b"/>
              <a:pathLst>
                <a:path w="1201419" h="219075">
                  <a:moveTo>
                    <a:pt x="1183415" y="111121"/>
                  </a:moveTo>
                  <a:lnTo>
                    <a:pt x="1044321" y="189699"/>
                  </a:lnTo>
                  <a:lnTo>
                    <a:pt x="1036641" y="205360"/>
                  </a:lnTo>
                  <a:lnTo>
                    <a:pt x="1038479" y="211150"/>
                  </a:lnTo>
                  <a:lnTo>
                    <a:pt x="1041019" y="216103"/>
                  </a:lnTo>
                  <a:lnTo>
                    <a:pt x="1045972" y="218567"/>
                  </a:lnTo>
                  <a:lnTo>
                    <a:pt x="1054227" y="218567"/>
                  </a:lnTo>
                  <a:lnTo>
                    <a:pt x="1056640" y="217741"/>
                  </a:lnTo>
                  <a:lnTo>
                    <a:pt x="1059942" y="216916"/>
                  </a:lnTo>
                  <a:lnTo>
                    <a:pt x="1193292" y="140220"/>
                  </a:lnTo>
                  <a:lnTo>
                    <a:pt x="1197864" y="135824"/>
                  </a:lnTo>
                  <a:lnTo>
                    <a:pt x="1200435" y="130424"/>
                  </a:lnTo>
                  <a:lnTo>
                    <a:pt x="1200864" y="124559"/>
                  </a:lnTo>
                  <a:lnTo>
                    <a:pt x="1199007" y="118770"/>
                  </a:lnTo>
                  <a:lnTo>
                    <a:pt x="1194619" y="114160"/>
                  </a:lnTo>
                  <a:lnTo>
                    <a:pt x="1189243" y="111558"/>
                  </a:lnTo>
                  <a:lnTo>
                    <a:pt x="1183415" y="111121"/>
                  </a:lnTo>
                  <a:close/>
                </a:path>
                <a:path w="1201419" h="219075">
                  <a:moveTo>
                    <a:pt x="1088036" y="77301"/>
                  </a:moveTo>
                  <a:lnTo>
                    <a:pt x="948817" y="155892"/>
                  </a:lnTo>
                  <a:lnTo>
                    <a:pt x="941191" y="171424"/>
                  </a:lnTo>
                  <a:lnTo>
                    <a:pt x="943102" y="177330"/>
                  </a:lnTo>
                  <a:lnTo>
                    <a:pt x="945515" y="182283"/>
                  </a:lnTo>
                  <a:lnTo>
                    <a:pt x="951357" y="184759"/>
                  </a:lnTo>
                  <a:lnTo>
                    <a:pt x="956310" y="184759"/>
                  </a:lnTo>
                  <a:lnTo>
                    <a:pt x="959485" y="185572"/>
                  </a:lnTo>
                  <a:lnTo>
                    <a:pt x="962787" y="184759"/>
                  </a:lnTo>
                  <a:lnTo>
                    <a:pt x="964438" y="183108"/>
                  </a:lnTo>
                  <a:lnTo>
                    <a:pt x="1097788" y="106400"/>
                  </a:lnTo>
                  <a:lnTo>
                    <a:pt x="1102377" y="102352"/>
                  </a:lnTo>
                  <a:lnTo>
                    <a:pt x="1104979" y="96913"/>
                  </a:lnTo>
                  <a:lnTo>
                    <a:pt x="1105413" y="90855"/>
                  </a:lnTo>
                  <a:lnTo>
                    <a:pt x="1103503" y="84950"/>
                  </a:lnTo>
                  <a:lnTo>
                    <a:pt x="1099490" y="80340"/>
                  </a:lnTo>
                  <a:lnTo>
                    <a:pt x="1094073" y="77738"/>
                  </a:lnTo>
                  <a:lnTo>
                    <a:pt x="1088036" y="77301"/>
                  </a:lnTo>
                  <a:close/>
                </a:path>
                <a:path w="1201419" h="219075">
                  <a:moveTo>
                    <a:pt x="81534" y="73406"/>
                  </a:moveTo>
                  <a:lnTo>
                    <a:pt x="73279" y="73406"/>
                  </a:lnTo>
                  <a:lnTo>
                    <a:pt x="65913" y="81661"/>
                  </a:lnTo>
                  <a:lnTo>
                    <a:pt x="65913" y="98983"/>
                  </a:lnTo>
                  <a:lnTo>
                    <a:pt x="72390" y="107226"/>
                  </a:lnTo>
                  <a:lnTo>
                    <a:pt x="81534" y="107226"/>
                  </a:lnTo>
                  <a:lnTo>
                    <a:pt x="243744" y="106400"/>
                  </a:lnTo>
                  <a:lnTo>
                    <a:pt x="250190" y="100622"/>
                  </a:lnTo>
                  <a:lnTo>
                    <a:pt x="250190" y="84137"/>
                  </a:lnTo>
                  <a:lnTo>
                    <a:pt x="243586" y="76708"/>
                  </a:lnTo>
                  <a:lnTo>
                    <a:pt x="234569" y="76708"/>
                  </a:lnTo>
                  <a:lnTo>
                    <a:pt x="81534" y="73406"/>
                  </a:lnTo>
                  <a:close/>
                </a:path>
                <a:path w="1201419" h="219075">
                  <a:moveTo>
                    <a:pt x="243744" y="106400"/>
                  </a:moveTo>
                  <a:lnTo>
                    <a:pt x="234569" y="106400"/>
                  </a:lnTo>
                  <a:lnTo>
                    <a:pt x="242824" y="107226"/>
                  </a:lnTo>
                  <a:lnTo>
                    <a:pt x="243744" y="106400"/>
                  </a:lnTo>
                  <a:close/>
                </a:path>
                <a:path w="1201419" h="219075">
                  <a:moveTo>
                    <a:pt x="15621" y="0"/>
                  </a:moveTo>
                  <a:lnTo>
                    <a:pt x="7493" y="0"/>
                  </a:lnTo>
                  <a:lnTo>
                    <a:pt x="0" y="8255"/>
                  </a:lnTo>
                  <a:lnTo>
                    <a:pt x="0" y="25577"/>
                  </a:lnTo>
                  <a:lnTo>
                    <a:pt x="6604" y="32994"/>
                  </a:lnTo>
                  <a:lnTo>
                    <a:pt x="168783" y="33820"/>
                  </a:lnTo>
                  <a:lnTo>
                    <a:pt x="177800" y="32994"/>
                  </a:lnTo>
                  <a:lnTo>
                    <a:pt x="184404" y="27216"/>
                  </a:lnTo>
                  <a:lnTo>
                    <a:pt x="184404" y="9906"/>
                  </a:lnTo>
                  <a:lnTo>
                    <a:pt x="177800" y="1651"/>
                  </a:lnTo>
                  <a:lnTo>
                    <a:pt x="168783" y="1651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CCD7D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092048" y="7591996"/>
              <a:ext cx="1727835" cy="415290"/>
            </a:xfrm>
            <a:custGeom>
              <a:avLst/>
              <a:gdLst/>
              <a:ahLst/>
              <a:cxnLst/>
              <a:rect l="l" t="t" r="r" b="b"/>
              <a:pathLst>
                <a:path w="1727834" h="415290">
                  <a:moveTo>
                    <a:pt x="1727327" y="365366"/>
                  </a:moveTo>
                  <a:lnTo>
                    <a:pt x="985012" y="365366"/>
                  </a:lnTo>
                  <a:lnTo>
                    <a:pt x="985012" y="414858"/>
                  </a:lnTo>
                  <a:lnTo>
                    <a:pt x="1727327" y="414858"/>
                  </a:lnTo>
                  <a:lnTo>
                    <a:pt x="1727327" y="365366"/>
                  </a:lnTo>
                  <a:close/>
                </a:path>
                <a:path w="1727834" h="415290">
                  <a:moveTo>
                    <a:pt x="24638" y="0"/>
                  </a:moveTo>
                  <a:lnTo>
                    <a:pt x="0" y="42887"/>
                  </a:lnTo>
                  <a:lnTo>
                    <a:pt x="642747" y="414858"/>
                  </a:lnTo>
                  <a:lnTo>
                    <a:pt x="667385" y="371970"/>
                  </a:lnTo>
                  <a:lnTo>
                    <a:pt x="24638" y="0"/>
                  </a:lnTo>
                  <a:close/>
                </a:path>
              </a:pathLst>
            </a:custGeom>
            <a:solidFill>
              <a:srgbClr val="1F2E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114273" y="5891314"/>
              <a:ext cx="1515110" cy="2070735"/>
            </a:xfrm>
            <a:custGeom>
              <a:avLst/>
              <a:gdLst/>
              <a:ahLst/>
              <a:cxnLst/>
              <a:rect l="l" t="t" r="r" b="b"/>
              <a:pathLst>
                <a:path w="1515109" h="2070734">
                  <a:moveTo>
                    <a:pt x="1008888" y="1840890"/>
                  </a:moveTo>
                  <a:lnTo>
                    <a:pt x="962787" y="1840890"/>
                  </a:lnTo>
                  <a:lnTo>
                    <a:pt x="962787" y="2070176"/>
                  </a:lnTo>
                  <a:lnTo>
                    <a:pt x="1191514" y="2070176"/>
                  </a:lnTo>
                  <a:lnTo>
                    <a:pt x="1191514" y="2023999"/>
                  </a:lnTo>
                  <a:lnTo>
                    <a:pt x="1185015" y="1975206"/>
                  </a:lnTo>
                  <a:lnTo>
                    <a:pt x="1166659" y="1931432"/>
                  </a:lnTo>
                  <a:lnTo>
                    <a:pt x="1138158" y="1894397"/>
                  </a:lnTo>
                  <a:lnTo>
                    <a:pt x="1101221" y="1865816"/>
                  </a:lnTo>
                  <a:lnTo>
                    <a:pt x="1057561" y="1847408"/>
                  </a:lnTo>
                  <a:lnTo>
                    <a:pt x="1008888" y="1840890"/>
                  </a:lnTo>
                  <a:close/>
                </a:path>
                <a:path w="1515109" h="2070734">
                  <a:moveTo>
                    <a:pt x="115189" y="1506029"/>
                  </a:moveTo>
                  <a:lnTo>
                    <a:pt x="0" y="1703984"/>
                  </a:lnTo>
                  <a:lnTo>
                    <a:pt x="198374" y="1818627"/>
                  </a:lnTo>
                  <a:lnTo>
                    <a:pt x="221361" y="1779028"/>
                  </a:lnTo>
                  <a:lnTo>
                    <a:pt x="239899" y="1733654"/>
                  </a:lnTo>
                  <a:lnTo>
                    <a:pt x="245759" y="1686562"/>
                  </a:lnTo>
                  <a:lnTo>
                    <a:pt x="239553" y="1640159"/>
                  </a:lnTo>
                  <a:lnTo>
                    <a:pt x="221897" y="1596848"/>
                  </a:lnTo>
                  <a:lnTo>
                    <a:pt x="193403" y="1559037"/>
                  </a:lnTo>
                  <a:lnTo>
                    <a:pt x="154686" y="1529130"/>
                  </a:lnTo>
                  <a:lnTo>
                    <a:pt x="115189" y="1506029"/>
                  </a:lnTo>
                  <a:close/>
                </a:path>
                <a:path w="1515109" h="2070734">
                  <a:moveTo>
                    <a:pt x="1514983" y="0"/>
                  </a:moveTo>
                  <a:lnTo>
                    <a:pt x="472313" y="0"/>
                  </a:lnTo>
                  <a:lnTo>
                    <a:pt x="472313" y="664768"/>
                  </a:lnTo>
                  <a:lnTo>
                    <a:pt x="104521" y="1304785"/>
                  </a:lnTo>
                  <a:lnTo>
                    <a:pt x="631190" y="1609128"/>
                  </a:lnTo>
                  <a:lnTo>
                    <a:pt x="907669" y="1127467"/>
                  </a:lnTo>
                  <a:lnTo>
                    <a:pt x="1514983" y="1127467"/>
                  </a:lnTo>
                  <a:lnTo>
                    <a:pt x="1514983" y="0"/>
                  </a:lnTo>
                  <a:close/>
                </a:path>
                <a:path w="1515109" h="2070734">
                  <a:moveTo>
                    <a:pt x="1514983" y="1127467"/>
                  </a:moveTo>
                  <a:lnTo>
                    <a:pt x="907669" y="1127467"/>
                  </a:lnTo>
                  <a:lnTo>
                    <a:pt x="907669" y="1600885"/>
                  </a:lnTo>
                  <a:lnTo>
                    <a:pt x="1514983" y="1600885"/>
                  </a:lnTo>
                  <a:lnTo>
                    <a:pt x="1514983" y="1127467"/>
                  </a:lnTo>
                  <a:close/>
                </a:path>
              </a:pathLst>
            </a:custGeom>
            <a:solidFill>
              <a:srgbClr val="33657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85824" y="3892054"/>
              <a:ext cx="1338072" cy="360097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21328" y="683723"/>
            <a:ext cx="110458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5349240" algn="l"/>
                <a:tab pos="7078345" algn="l"/>
              </a:tabLst>
            </a:pPr>
            <a:r>
              <a:rPr spc="-25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omgaan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5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hartfalen?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41535" y="4713379"/>
            <a:ext cx="130049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 err="1">
                <a:latin typeface="Ariel"/>
                <a:cs typeface="Arial"/>
              </a:rPr>
              <a:t>Welke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beperkingen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ervaar</a:t>
            </a:r>
            <a:r>
              <a:rPr lang="nl-BE" sz="3600" spc="-75" dirty="0">
                <a:latin typeface="Ariel"/>
                <a:cs typeface="Arial"/>
              </a:rPr>
              <a:t> je </a:t>
            </a:r>
            <a:r>
              <a:rPr sz="3600" spc="-75" dirty="0">
                <a:latin typeface="Ariel"/>
                <a:cs typeface="Arial"/>
              </a:rPr>
              <a:t>door </a:t>
            </a:r>
            <a:r>
              <a:rPr sz="3600" spc="-75" dirty="0" err="1">
                <a:latin typeface="Ariel"/>
                <a:cs typeface="Arial"/>
              </a:rPr>
              <a:t>hartfalen</a:t>
            </a:r>
            <a:r>
              <a:rPr lang="nl-BE" sz="3600" spc="-75" dirty="0">
                <a:latin typeface="Ariel"/>
                <a:cs typeface="Arial"/>
              </a:rPr>
              <a:t> in je leven</a:t>
            </a:r>
            <a:r>
              <a:rPr sz="3600" spc="-75" dirty="0">
                <a:latin typeface="Ariel"/>
                <a:cs typeface="Arial"/>
              </a:rPr>
              <a:t>?</a:t>
            </a: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070DFB4F-9BF7-4929-33AC-BFB06FFFCC2F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18A0BBB-1827-5014-4C16-E2D54E29F80A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4" name="object 31">
            <a:extLst>
              <a:ext uri="{FF2B5EF4-FFF2-40B4-BE49-F238E27FC236}">
                <a16:creationId xmlns:a16="http://schemas.microsoft.com/office/drawing/2014/main" id="{55C6426A-A427-EFAD-C6B7-01163C52EE44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5" name="object 32">
              <a:extLst>
                <a:ext uri="{FF2B5EF4-FFF2-40B4-BE49-F238E27FC236}">
                  <a16:creationId xmlns:a16="http://schemas.microsoft.com/office/drawing/2014/main" id="{46101B0C-1E12-A9AD-6F2D-0C426C056E7D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6" name="object 33">
              <a:extLst>
                <a:ext uri="{FF2B5EF4-FFF2-40B4-BE49-F238E27FC236}">
                  <a16:creationId xmlns:a16="http://schemas.microsoft.com/office/drawing/2014/main" id="{6864BDE6-C9B4-5905-CE80-56FAFEC34B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7" name="object 34">
              <a:extLst>
                <a:ext uri="{FF2B5EF4-FFF2-40B4-BE49-F238E27FC236}">
                  <a16:creationId xmlns:a16="http://schemas.microsoft.com/office/drawing/2014/main" id="{3717C970-9E6B-3751-74DD-D2372E0B3EE2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8" name="Ovaal 27">
            <a:extLst>
              <a:ext uri="{FF2B5EF4-FFF2-40B4-BE49-F238E27FC236}">
                <a16:creationId xmlns:a16="http://schemas.microsoft.com/office/drawing/2014/main" id="{3EDDE756-542D-AEEF-6DC4-A4AFBEC90496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7890DB95-5C00-E390-536A-29A4513B8D2A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08147748-F245-2514-71C6-9E837F432048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C14C376F-56E8-1FD9-69FD-907BD8694E0D}"/>
              </a:ext>
            </a:extLst>
          </p:cNvPr>
          <p:cNvSpPr/>
          <p:nvPr/>
        </p:nvSpPr>
        <p:spPr>
          <a:xfrm>
            <a:off x="1813597" y="445071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2158AE79-0611-DEDB-49FF-B2FA14235C36}"/>
              </a:ext>
            </a:extLst>
          </p:cNvPr>
          <p:cNvSpPr/>
          <p:nvPr/>
        </p:nvSpPr>
        <p:spPr>
          <a:xfrm>
            <a:off x="1988076" y="518908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2873C4B-97FD-E14E-F546-D7B631BD381B}"/>
              </a:ext>
            </a:extLst>
          </p:cNvPr>
          <p:cNvSpPr txBox="1">
            <a:spLocks/>
          </p:cNvSpPr>
          <p:nvPr/>
        </p:nvSpPr>
        <p:spPr>
          <a:xfrm>
            <a:off x="2954896" y="539355"/>
            <a:ext cx="12378207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Hoe omgaan met hartfalen?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5019" y="3375482"/>
            <a:ext cx="3162299" cy="31622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21328" y="683710"/>
            <a:ext cx="110458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5349240" algn="l"/>
                <a:tab pos="7078345" algn="l"/>
              </a:tabLst>
            </a:pPr>
            <a:r>
              <a:rPr spc="-25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omgaan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5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10">
                <a:latin typeface="Arial" panose="020B0604020202020204" pitchFamily="34" charset="0"/>
                <a:cs typeface="Arial" panose="020B0604020202020204" pitchFamily="34" charset="0"/>
              </a:rPr>
              <a:t>hartfalen?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33403" y="3683170"/>
            <a:ext cx="788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600" spc="-75" dirty="0">
                <a:latin typeface="Ariel"/>
                <a:cs typeface="Arial"/>
              </a:rPr>
              <a:t>Heb je </a:t>
            </a:r>
            <a:r>
              <a:rPr sz="3600" spc="-75" dirty="0" err="1">
                <a:latin typeface="Ariel"/>
                <a:cs typeface="Arial"/>
              </a:rPr>
              <a:t>ondersteuning</a:t>
            </a:r>
            <a:r>
              <a:rPr sz="3600" spc="-75" dirty="0">
                <a:latin typeface="Ariel"/>
                <a:cs typeface="Arial"/>
              </a:rPr>
              <a:t> van </a:t>
            </a:r>
            <a:r>
              <a:rPr lang="nl-BE" sz="3600" spc="-75" dirty="0">
                <a:latin typeface="Ariel"/>
                <a:cs typeface="Arial"/>
              </a:rPr>
              <a:t>je</a:t>
            </a:r>
            <a:r>
              <a:rPr sz="3600" spc="-75" dirty="0">
                <a:latin typeface="Ariel"/>
                <a:cs typeface="Arial"/>
              </a:rPr>
              <a:t> </a:t>
            </a:r>
            <a:r>
              <a:rPr sz="3600" spc="-75" dirty="0" err="1">
                <a:latin typeface="Ariel"/>
                <a:cs typeface="Arial"/>
              </a:rPr>
              <a:t>omgeving</a:t>
            </a:r>
            <a:r>
              <a:rPr sz="3600" spc="-75" dirty="0">
                <a:latin typeface="Ariel"/>
                <a:cs typeface="Arial"/>
              </a:rPr>
              <a:t>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817280" y="6845400"/>
            <a:ext cx="2517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75" dirty="0" err="1">
                <a:solidFill>
                  <a:srgbClr val="FF7016"/>
                </a:solidFill>
                <a:latin typeface="Ariel"/>
                <a:cs typeface="Arial" panose="020B0604020202020204" pitchFamily="34" charset="0"/>
              </a:rPr>
              <a:t>Ondersteuning</a:t>
            </a:r>
            <a:endParaRPr sz="2800" dirty="0">
              <a:solidFill>
                <a:srgbClr val="FF7016"/>
              </a:solidFill>
              <a:latin typeface="Ariel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3403" y="5539070"/>
            <a:ext cx="68008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75" dirty="0">
                <a:latin typeface="Ariel"/>
                <a:cs typeface="Arial"/>
              </a:rPr>
              <a:t>He</a:t>
            </a:r>
            <a:r>
              <a:rPr lang="nl-BE" sz="3600" spc="-75" dirty="0">
                <a:latin typeface="Ariel"/>
                <a:cs typeface="Arial"/>
              </a:rPr>
              <a:t>b je extra hulp nodig? </a:t>
            </a:r>
            <a:endParaRPr sz="3600" spc="-75" dirty="0">
              <a:latin typeface="Ariel"/>
              <a:cs typeface="Arial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5CF561BD-B5B3-E9E5-9E7B-8BD28F4FA176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3C05AAA-1908-D325-9F6C-1513C181DA88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2" name="object 31">
            <a:extLst>
              <a:ext uri="{FF2B5EF4-FFF2-40B4-BE49-F238E27FC236}">
                <a16:creationId xmlns:a16="http://schemas.microsoft.com/office/drawing/2014/main" id="{9AEC59CD-DA9F-C121-BB0C-69E5492CAE74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1AF57552-065C-26DE-43E5-410FC0C863C8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4" name="object 33">
              <a:extLst>
                <a:ext uri="{FF2B5EF4-FFF2-40B4-BE49-F238E27FC236}">
                  <a16:creationId xmlns:a16="http://schemas.microsoft.com/office/drawing/2014/main" id="{210CDBF6-8EBF-024F-2D42-20EBE46577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5" name="object 34">
              <a:extLst>
                <a:ext uri="{FF2B5EF4-FFF2-40B4-BE49-F238E27FC236}">
                  <a16:creationId xmlns:a16="http://schemas.microsoft.com/office/drawing/2014/main" id="{160FC742-FCAA-0964-C84B-CAE8EC64F484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6" name="Ovaal 25">
            <a:extLst>
              <a:ext uri="{FF2B5EF4-FFF2-40B4-BE49-F238E27FC236}">
                <a16:creationId xmlns:a16="http://schemas.microsoft.com/office/drawing/2014/main" id="{9E662D31-E1A7-6802-30E9-2ADAD5C6D41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0223B48-B0A8-2A83-4316-DB9B5BD8242C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39DDB5F-BB13-220B-04EF-03A27AA8BAFF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CF5D8ABC-B15C-1384-5866-3EB483E5F82A}"/>
              </a:ext>
            </a:extLst>
          </p:cNvPr>
          <p:cNvSpPr/>
          <p:nvPr/>
        </p:nvSpPr>
        <p:spPr>
          <a:xfrm>
            <a:off x="1756697" y="343589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CE2B8794-4ED2-2DE7-F11A-2CC7747D473D}"/>
              </a:ext>
            </a:extLst>
          </p:cNvPr>
          <p:cNvSpPr/>
          <p:nvPr/>
        </p:nvSpPr>
        <p:spPr>
          <a:xfrm>
            <a:off x="1931176" y="417426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08B65AA7-1E6D-E89C-E689-4590E8BC1177}"/>
              </a:ext>
            </a:extLst>
          </p:cNvPr>
          <p:cNvSpPr/>
          <p:nvPr/>
        </p:nvSpPr>
        <p:spPr>
          <a:xfrm>
            <a:off x="1750535" y="5291795"/>
            <a:ext cx="581025" cy="692785"/>
          </a:xfrm>
          <a:custGeom>
            <a:avLst/>
            <a:gdLst/>
            <a:ahLst/>
            <a:cxnLst/>
            <a:rect l="l" t="t" r="r" b="b"/>
            <a:pathLst>
              <a:path w="581025" h="692785">
                <a:moveTo>
                  <a:pt x="276669" y="0"/>
                </a:moveTo>
                <a:lnTo>
                  <a:pt x="227685" y="4102"/>
                </a:lnTo>
                <a:lnTo>
                  <a:pt x="181275" y="15896"/>
                </a:lnTo>
                <a:lnTo>
                  <a:pt x="138290" y="34616"/>
                </a:lnTo>
                <a:lnTo>
                  <a:pt x="99583" y="59493"/>
                </a:lnTo>
                <a:lnTo>
                  <a:pt x="66003" y="89760"/>
                </a:lnTo>
                <a:lnTo>
                  <a:pt x="38404" y="124650"/>
                </a:lnTo>
                <a:lnTo>
                  <a:pt x="17636" y="163394"/>
                </a:lnTo>
                <a:lnTo>
                  <a:pt x="4550" y="205225"/>
                </a:lnTo>
                <a:lnTo>
                  <a:pt x="0" y="249377"/>
                </a:lnTo>
                <a:lnTo>
                  <a:pt x="6520" y="281733"/>
                </a:lnTo>
                <a:lnTo>
                  <a:pt x="24304" y="308154"/>
                </a:lnTo>
                <a:lnTo>
                  <a:pt x="50684" y="325967"/>
                </a:lnTo>
                <a:lnTo>
                  <a:pt x="82994" y="332498"/>
                </a:lnTo>
                <a:lnTo>
                  <a:pt x="115306" y="325967"/>
                </a:lnTo>
                <a:lnTo>
                  <a:pt x="141690" y="308154"/>
                </a:lnTo>
                <a:lnTo>
                  <a:pt x="159479" y="281733"/>
                </a:lnTo>
                <a:lnTo>
                  <a:pt x="166001" y="249377"/>
                </a:lnTo>
                <a:lnTo>
                  <a:pt x="173795" y="224698"/>
                </a:lnTo>
                <a:lnTo>
                  <a:pt x="196008" y="197424"/>
                </a:lnTo>
                <a:lnTo>
                  <a:pt x="230884" y="175346"/>
                </a:lnTo>
                <a:lnTo>
                  <a:pt x="276669" y="166255"/>
                </a:lnTo>
                <a:lnTo>
                  <a:pt x="333296" y="175779"/>
                </a:lnTo>
                <a:lnTo>
                  <a:pt x="376956" y="200888"/>
                </a:lnTo>
                <a:lnTo>
                  <a:pt x="405055" y="236389"/>
                </a:lnTo>
                <a:lnTo>
                  <a:pt x="414997" y="277088"/>
                </a:lnTo>
                <a:lnTo>
                  <a:pt x="399335" y="334041"/>
                </a:lnTo>
                <a:lnTo>
                  <a:pt x="361371" y="373688"/>
                </a:lnTo>
                <a:lnTo>
                  <a:pt x="314637" y="398713"/>
                </a:lnTo>
                <a:lnTo>
                  <a:pt x="272668" y="411800"/>
                </a:lnTo>
                <a:lnTo>
                  <a:pt x="248996" y="415632"/>
                </a:lnTo>
                <a:lnTo>
                  <a:pt x="216686" y="422164"/>
                </a:lnTo>
                <a:lnTo>
                  <a:pt x="190306" y="439977"/>
                </a:lnTo>
                <a:lnTo>
                  <a:pt x="172522" y="466398"/>
                </a:lnTo>
                <a:lnTo>
                  <a:pt x="166001" y="498754"/>
                </a:lnTo>
                <a:lnTo>
                  <a:pt x="166001" y="609600"/>
                </a:lnTo>
                <a:lnTo>
                  <a:pt x="172522" y="641956"/>
                </a:lnTo>
                <a:lnTo>
                  <a:pt x="190306" y="668377"/>
                </a:lnTo>
                <a:lnTo>
                  <a:pt x="216686" y="686189"/>
                </a:lnTo>
                <a:lnTo>
                  <a:pt x="248996" y="692721"/>
                </a:lnTo>
                <a:lnTo>
                  <a:pt x="281307" y="686189"/>
                </a:lnTo>
                <a:lnTo>
                  <a:pt x="307692" y="668377"/>
                </a:lnTo>
                <a:lnTo>
                  <a:pt x="325480" y="641956"/>
                </a:lnTo>
                <a:lnTo>
                  <a:pt x="332003" y="609600"/>
                </a:lnTo>
                <a:lnTo>
                  <a:pt x="332003" y="572655"/>
                </a:lnTo>
                <a:lnTo>
                  <a:pt x="348986" y="568919"/>
                </a:lnTo>
                <a:lnTo>
                  <a:pt x="403580" y="551954"/>
                </a:lnTo>
                <a:lnTo>
                  <a:pt x="449438" y="530270"/>
                </a:lnTo>
                <a:lnTo>
                  <a:pt x="488797" y="503573"/>
                </a:lnTo>
                <a:lnTo>
                  <a:pt x="521454" y="472146"/>
                </a:lnTo>
                <a:lnTo>
                  <a:pt x="547207" y="436271"/>
                </a:lnTo>
                <a:lnTo>
                  <a:pt x="565852" y="396234"/>
                </a:lnTo>
                <a:lnTo>
                  <a:pt x="577188" y="352315"/>
                </a:lnTo>
                <a:lnTo>
                  <a:pt x="581012" y="304800"/>
                </a:lnTo>
                <a:lnTo>
                  <a:pt x="578912" y="266359"/>
                </a:lnTo>
                <a:lnTo>
                  <a:pt x="572447" y="227462"/>
                </a:lnTo>
                <a:lnTo>
                  <a:pt x="561367" y="188976"/>
                </a:lnTo>
                <a:lnTo>
                  <a:pt x="545423" y="151770"/>
                </a:lnTo>
                <a:lnTo>
                  <a:pt x="524366" y="116709"/>
                </a:lnTo>
                <a:lnTo>
                  <a:pt x="497945" y="84663"/>
                </a:lnTo>
                <a:lnTo>
                  <a:pt x="465912" y="56497"/>
                </a:lnTo>
                <a:lnTo>
                  <a:pt x="428017" y="33081"/>
                </a:lnTo>
                <a:lnTo>
                  <a:pt x="384012" y="15281"/>
                </a:lnTo>
                <a:lnTo>
                  <a:pt x="333645" y="3964"/>
                </a:lnTo>
                <a:lnTo>
                  <a:pt x="27666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3B38F1C3-D1D0-CD32-7596-F993DDB5DE97}"/>
              </a:ext>
            </a:extLst>
          </p:cNvPr>
          <p:cNvSpPr/>
          <p:nvPr/>
        </p:nvSpPr>
        <p:spPr>
          <a:xfrm>
            <a:off x="1925014" y="6030162"/>
            <a:ext cx="150542" cy="151460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7016"/>
              </a:solidFill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4A71262-7431-936B-3887-8798BBAB1D27}"/>
              </a:ext>
            </a:extLst>
          </p:cNvPr>
          <p:cNvSpPr txBox="1">
            <a:spLocks/>
          </p:cNvSpPr>
          <p:nvPr/>
        </p:nvSpPr>
        <p:spPr>
          <a:xfrm>
            <a:off x="2954896" y="539355"/>
            <a:ext cx="12378207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Hoe omgaan met hartfalen?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5515">
              <a:lnSpc>
                <a:spcPct val="100000"/>
              </a:lnSpc>
              <a:spcBef>
                <a:spcPts val="100"/>
              </a:spcBef>
            </a:pPr>
            <a:r>
              <a:rPr spc="-10"/>
              <a:t>Vragen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61" y="3894301"/>
            <a:ext cx="6870940" cy="46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5138" y="5797378"/>
            <a:ext cx="45872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4000" dirty="0">
                <a:latin typeface="Ariel"/>
                <a:cs typeface="Arial" panose="020B0604020202020204" pitchFamily="34" charset="0"/>
              </a:rPr>
              <a:t>Heb je </a:t>
            </a:r>
            <a:r>
              <a:rPr sz="4000" dirty="0" err="1">
                <a:latin typeface="Ariel"/>
                <a:cs typeface="Arial" panose="020B0604020202020204" pitchFamily="34" charset="0"/>
              </a:rPr>
              <a:t>nog</a:t>
            </a:r>
            <a:r>
              <a:rPr sz="4000" spc="-85" dirty="0">
                <a:latin typeface="Ariel"/>
                <a:cs typeface="Arial" panose="020B0604020202020204" pitchFamily="34" charset="0"/>
              </a:rPr>
              <a:t> </a:t>
            </a:r>
            <a:r>
              <a:rPr sz="4000" spc="-10" dirty="0" err="1">
                <a:latin typeface="Ariel"/>
                <a:cs typeface="Arial" panose="020B0604020202020204" pitchFamily="34" charset="0"/>
              </a:rPr>
              <a:t>vragen</a:t>
            </a:r>
            <a:r>
              <a:rPr sz="4000" spc="-10" dirty="0">
                <a:latin typeface="Ariel"/>
                <a:cs typeface="Arial" panose="020B0604020202020204" pitchFamily="34" charset="0"/>
              </a:rPr>
              <a:t>?</a:t>
            </a:r>
            <a:endParaRPr sz="400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1621F7D-D8FE-9D71-34C9-C84CD10321E3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DE56365A-8847-C69F-42B4-266FCE9BFD59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8566AAB1-E62D-27FB-9B71-5E0DB1959286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Vragen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4AB435B5-B61B-FFB2-1C2C-C51E969ED5D3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A63B4E5A-2169-18B5-23BB-9E799431093F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1" name="object 33">
              <a:extLst>
                <a:ext uri="{FF2B5EF4-FFF2-40B4-BE49-F238E27FC236}">
                  <a16:creationId xmlns:a16="http://schemas.microsoft.com/office/drawing/2014/main" id="{6C0753EA-E571-B58C-3DB7-528FFE0D9C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ABC68E05-989D-B672-C24B-7FEE18882EA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1C3C6E63-F0CF-030C-69AA-C28BD6B5B588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FF0BCAA-916C-2373-1EFF-C9B61B4A8A7B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F903CE7-F30E-5877-D595-617CC40DAA88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9322" y="4639944"/>
            <a:ext cx="13588365" cy="1567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100" b="1" i="0" u="none" strike="noStrike" kern="0" cap="none" spc="-254" normalizeH="0" baseline="0" noProof="0" dirty="0" err="1">
                <a:ln>
                  <a:noFill/>
                </a:ln>
                <a:solidFill>
                  <a:srgbClr val="FF7016"/>
                </a:solidFill>
                <a:effectLst/>
                <a:uLnTx/>
                <a:uFillTx/>
                <a:latin typeface="Ariel"/>
                <a:cs typeface="Arial Black"/>
              </a:rPr>
              <a:t>Draaiboek</a:t>
            </a:r>
            <a:r>
              <a:rPr kumimoji="0" sz="10100" b="1" i="0" u="none" strike="noStrike" kern="0" cap="none" spc="-730" normalizeH="0" baseline="0" noProof="0" dirty="0">
                <a:ln>
                  <a:noFill/>
                </a:ln>
                <a:solidFill>
                  <a:srgbClr val="FF7016"/>
                </a:solidFill>
                <a:effectLst/>
                <a:uLnTx/>
                <a:uFillTx/>
                <a:latin typeface="Ariel"/>
                <a:cs typeface="Arial Black"/>
              </a:rPr>
              <a:t> </a:t>
            </a:r>
            <a:r>
              <a:rPr kumimoji="0" sz="10100" b="1" i="0" u="none" strike="noStrike" kern="0" cap="none" spc="-145" normalizeH="0" baseline="0" noProof="0" dirty="0" err="1">
                <a:ln>
                  <a:noFill/>
                </a:ln>
                <a:solidFill>
                  <a:srgbClr val="FF7016"/>
                </a:solidFill>
                <a:effectLst/>
                <a:uLnTx/>
                <a:uFillTx/>
                <a:latin typeface="Ariel"/>
                <a:cs typeface="Arial Black"/>
              </a:rPr>
              <a:t>Hartfalen</a:t>
            </a:r>
            <a:endParaRPr kumimoji="0" sz="10100" b="1" i="0" u="none" strike="noStrike" kern="0" cap="none" spc="0" normalizeH="0" baseline="0" noProof="0" dirty="0">
              <a:ln>
                <a:noFill/>
              </a:ln>
              <a:solidFill>
                <a:srgbClr val="FF7016"/>
              </a:solidFill>
              <a:effectLst/>
              <a:uLnTx/>
              <a:uFillTx/>
              <a:latin typeface="Ariel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80" y="647700"/>
            <a:ext cx="11553825" cy="147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lvl="0" indent="11113" algn="l" defTabSz="914400" eaLnBrk="1" fontAlgn="auto" latinLnBrk="0" hangingPunct="1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Auteurs:</a:t>
            </a:r>
          </a:p>
          <a:p>
            <a:pPr marR="5080" lvl="0" indent="11113" algn="l" defTabSz="914400" eaLnBrk="1" fontAlgn="auto" latinLnBrk="0" hangingPunct="1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0" dirty="0">
                <a:solidFill>
                  <a:sysClr val="windowText" lastClr="000000"/>
                </a:solidFill>
                <a:latin typeface="Ariel"/>
                <a:cs typeface="Arial"/>
              </a:rPr>
              <a:t>RN MSc de heer </a:t>
            </a: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Nino Somers en RN MSc mevrouw Lauren Vandeputte: 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2020</a:t>
            </a:r>
            <a:r>
              <a:rPr kumimoji="0" lang="nl-NL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 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–</a:t>
            </a:r>
            <a:r>
              <a:rPr kumimoji="0" lang="nl-NL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 </a:t>
            </a:r>
            <a:r>
              <a:rPr kumimoji="0" lang="nl-NL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2021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el"/>
              <a:cs typeface="Arial"/>
            </a:endParaRPr>
          </a:p>
          <a:p>
            <a:pPr marL="0" marR="90170" lvl="0" indent="0" algn="l" defTabSz="91440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el"/>
                <a:cs typeface="Arial"/>
              </a:rPr>
              <a:t>Dr. Karolien Baldewijns en dr. Hilde Vandenhoudt, Expertisecentrum Zorg en Welzijn, Thomas More Kempen vzw: Update naar nieuwe richtlijnen hartfalen, 2024 </a:t>
            </a:r>
            <a:endParaRPr lang="nl-NL" sz="2000" spc="-10" dirty="0">
              <a:latin typeface="Ariel"/>
              <a:cs typeface="Arial"/>
            </a:endParaRPr>
          </a:p>
        </p:txBody>
      </p:sp>
      <p:pic>
        <p:nvPicPr>
          <p:cNvPr id="5" name="Picture 4" descr="A logo of a heart with a person in the middle&#10;&#10;Description automatically generated">
            <a:extLst>
              <a:ext uri="{FF2B5EF4-FFF2-40B4-BE49-F238E27FC236}">
                <a16:creationId xmlns:a16="http://schemas.microsoft.com/office/drawing/2014/main" id="{4C401864-95E3-0E20-2C6C-63DAC7418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4" y="8330275"/>
            <a:ext cx="1427192" cy="14313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3B9C5BD-1037-5D73-249D-AFC5203CE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801" y="8758793"/>
            <a:ext cx="3690668" cy="8240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2E42F7-BB69-45B2-A79B-7117F1F5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036" y="8518338"/>
            <a:ext cx="2571264" cy="1120962"/>
          </a:xfrm>
          <a:prstGeom prst="rect">
            <a:avLst/>
          </a:prstGeom>
        </p:spPr>
      </p:pic>
      <p:pic>
        <p:nvPicPr>
          <p:cNvPr id="2050" name="Picture 2" descr="AstraZeneca - Digestive Cancers Europe">
            <a:extLst>
              <a:ext uri="{FF2B5EF4-FFF2-40B4-BE49-F238E27FC236}">
                <a16:creationId xmlns:a16="http://schemas.microsoft.com/office/drawing/2014/main" id="{E940D668-4D28-2535-C963-57C8A132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078" y="8584516"/>
            <a:ext cx="3331218" cy="9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omas More - Duurzame landbouw | Vlaanderen.be">
            <a:extLst>
              <a:ext uri="{FF2B5EF4-FFF2-40B4-BE49-F238E27FC236}">
                <a16:creationId xmlns:a16="http://schemas.microsoft.com/office/drawing/2014/main" id="{9DF7C97F-456C-6CCD-61CC-B4C2D532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76" y="8341294"/>
            <a:ext cx="3002633" cy="16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mus Medica logo | Aandacht.be">
            <a:extLst>
              <a:ext uri="{FF2B5EF4-FFF2-40B4-BE49-F238E27FC236}">
                <a16:creationId xmlns:a16="http://schemas.microsoft.com/office/drawing/2014/main" id="{9727D071-F8BE-314F-14C1-F74CBF4D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56" y="8115837"/>
            <a:ext cx="1427192" cy="14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3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8">
            <a:extLst>
              <a:ext uri="{FF2B5EF4-FFF2-40B4-BE49-F238E27FC236}">
                <a16:creationId xmlns:a16="http://schemas.microsoft.com/office/drawing/2014/main" id="{84E095CF-8B32-D04D-EFB1-1F8EF9F63C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6044" y="3210482"/>
            <a:ext cx="4392968" cy="43815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94" y="0"/>
            <a:ext cx="18282920" cy="2523490"/>
            <a:chOff x="694" y="0"/>
            <a:chExt cx="18282920" cy="252349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863" y="802347"/>
              <a:ext cx="134493" cy="1347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02073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190" y="561962"/>
              <a:ext cx="1385570" cy="1232535"/>
            </a:xfrm>
            <a:custGeom>
              <a:avLst/>
              <a:gdLst/>
              <a:ahLst/>
              <a:cxnLst/>
              <a:rect l="l" t="t" r="r" b="b"/>
              <a:pathLst>
                <a:path w="1385570" h="1232535">
                  <a:moveTo>
                    <a:pt x="997577" y="0"/>
                  </a:moveTo>
                  <a:lnTo>
                    <a:pt x="938063" y="2631"/>
                  </a:lnTo>
                  <a:lnTo>
                    <a:pt x="885605" y="14111"/>
                  </a:lnTo>
                  <a:lnTo>
                    <a:pt x="839733" y="32406"/>
                  </a:lnTo>
                  <a:lnTo>
                    <a:pt x="799977" y="55477"/>
                  </a:lnTo>
                  <a:lnTo>
                    <a:pt x="765868" y="81290"/>
                  </a:lnTo>
                  <a:lnTo>
                    <a:pt x="736936" y="107807"/>
                  </a:lnTo>
                  <a:lnTo>
                    <a:pt x="692723" y="154812"/>
                  </a:lnTo>
                  <a:lnTo>
                    <a:pt x="672742" y="132993"/>
                  </a:lnTo>
                  <a:lnTo>
                    <a:pt x="619593" y="81290"/>
                  </a:lnTo>
                  <a:lnTo>
                    <a:pt x="585486" y="55477"/>
                  </a:lnTo>
                  <a:lnTo>
                    <a:pt x="545731" y="32406"/>
                  </a:lnTo>
                  <a:lnTo>
                    <a:pt x="499860" y="14111"/>
                  </a:lnTo>
                  <a:lnTo>
                    <a:pt x="447403" y="2631"/>
                  </a:lnTo>
                  <a:lnTo>
                    <a:pt x="387890" y="0"/>
                  </a:lnTo>
                  <a:lnTo>
                    <a:pt x="320854" y="8254"/>
                  </a:lnTo>
                  <a:lnTo>
                    <a:pt x="273656" y="20527"/>
                  </a:lnTo>
                  <a:lnTo>
                    <a:pt x="230769" y="37182"/>
                  </a:lnTo>
                  <a:lnTo>
                    <a:pt x="192043" y="58001"/>
                  </a:lnTo>
                  <a:lnTo>
                    <a:pt x="157330" y="82762"/>
                  </a:lnTo>
                  <a:lnTo>
                    <a:pt x="126479" y="111248"/>
                  </a:lnTo>
                  <a:lnTo>
                    <a:pt x="99343" y="143239"/>
                  </a:lnTo>
                  <a:lnTo>
                    <a:pt x="75772" y="178515"/>
                  </a:lnTo>
                  <a:lnTo>
                    <a:pt x="55617" y="216856"/>
                  </a:lnTo>
                  <a:lnTo>
                    <a:pt x="38728" y="258045"/>
                  </a:lnTo>
                  <a:lnTo>
                    <a:pt x="24957" y="301860"/>
                  </a:lnTo>
                  <a:lnTo>
                    <a:pt x="14155" y="348083"/>
                  </a:lnTo>
                  <a:lnTo>
                    <a:pt x="6171" y="396494"/>
                  </a:lnTo>
                  <a:lnTo>
                    <a:pt x="859" y="446874"/>
                  </a:lnTo>
                  <a:lnTo>
                    <a:pt x="0" y="489744"/>
                  </a:lnTo>
                  <a:lnTo>
                    <a:pt x="4000" y="532167"/>
                  </a:lnTo>
                  <a:lnTo>
                    <a:pt x="12567" y="574095"/>
                  </a:lnTo>
                  <a:lnTo>
                    <a:pt x="25408" y="615477"/>
                  </a:lnTo>
                  <a:lnTo>
                    <a:pt x="42232" y="656264"/>
                  </a:lnTo>
                  <a:lnTo>
                    <a:pt x="62746" y="696407"/>
                  </a:lnTo>
                  <a:lnTo>
                    <a:pt x="86657" y="735855"/>
                  </a:lnTo>
                  <a:lnTo>
                    <a:pt x="113673" y="774559"/>
                  </a:lnTo>
                  <a:lnTo>
                    <a:pt x="143502" y="812469"/>
                  </a:lnTo>
                  <a:lnTo>
                    <a:pt x="175851" y="849536"/>
                  </a:lnTo>
                  <a:lnTo>
                    <a:pt x="210428" y="885710"/>
                  </a:lnTo>
                  <a:lnTo>
                    <a:pt x="246941" y="920942"/>
                  </a:lnTo>
                  <a:lnTo>
                    <a:pt x="285097" y="955182"/>
                  </a:lnTo>
                  <a:lnTo>
                    <a:pt x="324605" y="988379"/>
                  </a:lnTo>
                  <a:lnTo>
                    <a:pt x="365170" y="1020486"/>
                  </a:lnTo>
                  <a:lnTo>
                    <a:pt x="406502" y="1051451"/>
                  </a:lnTo>
                  <a:lnTo>
                    <a:pt x="448308" y="1081226"/>
                  </a:lnTo>
                  <a:lnTo>
                    <a:pt x="490296" y="1109760"/>
                  </a:lnTo>
                  <a:lnTo>
                    <a:pt x="532172" y="1137004"/>
                  </a:lnTo>
                  <a:lnTo>
                    <a:pt x="573646" y="1162909"/>
                  </a:lnTo>
                  <a:lnTo>
                    <a:pt x="614423" y="1187425"/>
                  </a:lnTo>
                  <a:lnTo>
                    <a:pt x="654213" y="1210502"/>
                  </a:lnTo>
                  <a:lnTo>
                    <a:pt x="692723" y="1232090"/>
                  </a:lnTo>
                  <a:lnTo>
                    <a:pt x="731232" y="1210502"/>
                  </a:lnTo>
                  <a:lnTo>
                    <a:pt x="771023" y="1187425"/>
                  </a:lnTo>
                  <a:lnTo>
                    <a:pt x="811801" y="1162909"/>
                  </a:lnTo>
                  <a:lnTo>
                    <a:pt x="853275" y="1137004"/>
                  </a:lnTo>
                  <a:lnTo>
                    <a:pt x="895152" y="1109760"/>
                  </a:lnTo>
                  <a:lnTo>
                    <a:pt x="937140" y="1081226"/>
                  </a:lnTo>
                  <a:lnTo>
                    <a:pt x="978947" y="1051451"/>
                  </a:lnTo>
                  <a:lnTo>
                    <a:pt x="1020280" y="1020486"/>
                  </a:lnTo>
                  <a:lnTo>
                    <a:pt x="1060847" y="988379"/>
                  </a:lnTo>
                  <a:lnTo>
                    <a:pt x="1100355" y="955182"/>
                  </a:lnTo>
                  <a:lnTo>
                    <a:pt x="1138513" y="920942"/>
                  </a:lnTo>
                  <a:lnTo>
                    <a:pt x="1175027" y="885710"/>
                  </a:lnTo>
                  <a:lnTo>
                    <a:pt x="1209605" y="849536"/>
                  </a:lnTo>
                  <a:lnTo>
                    <a:pt x="1241956" y="812469"/>
                  </a:lnTo>
                  <a:lnTo>
                    <a:pt x="1271786" y="774559"/>
                  </a:lnTo>
                  <a:lnTo>
                    <a:pt x="1298803" y="735855"/>
                  </a:lnTo>
                  <a:lnTo>
                    <a:pt x="1322715" y="696407"/>
                  </a:lnTo>
                  <a:lnTo>
                    <a:pt x="1343230" y="656264"/>
                  </a:lnTo>
                  <a:lnTo>
                    <a:pt x="1360054" y="615477"/>
                  </a:lnTo>
                  <a:lnTo>
                    <a:pt x="1372897" y="574095"/>
                  </a:lnTo>
                  <a:lnTo>
                    <a:pt x="1381464" y="532167"/>
                  </a:lnTo>
                  <a:lnTo>
                    <a:pt x="1385465" y="489744"/>
                  </a:lnTo>
                  <a:lnTo>
                    <a:pt x="1384606" y="446874"/>
                  </a:lnTo>
                  <a:lnTo>
                    <a:pt x="1379288" y="396494"/>
                  </a:lnTo>
                  <a:lnTo>
                    <a:pt x="1371302" y="348083"/>
                  </a:lnTo>
                  <a:lnTo>
                    <a:pt x="1360497" y="301860"/>
                  </a:lnTo>
                  <a:lnTo>
                    <a:pt x="1346724" y="258045"/>
                  </a:lnTo>
                  <a:lnTo>
                    <a:pt x="1329834" y="216856"/>
                  </a:lnTo>
                  <a:lnTo>
                    <a:pt x="1309679" y="178515"/>
                  </a:lnTo>
                  <a:lnTo>
                    <a:pt x="1286109" y="143239"/>
                  </a:lnTo>
                  <a:lnTo>
                    <a:pt x="1258974" y="111248"/>
                  </a:lnTo>
                  <a:lnTo>
                    <a:pt x="1228126" y="82762"/>
                  </a:lnTo>
                  <a:lnTo>
                    <a:pt x="1193416" y="58001"/>
                  </a:lnTo>
                  <a:lnTo>
                    <a:pt x="1154693" y="37182"/>
                  </a:lnTo>
                  <a:lnTo>
                    <a:pt x="1111810" y="20527"/>
                  </a:lnTo>
                  <a:lnTo>
                    <a:pt x="1064617" y="8254"/>
                  </a:lnTo>
                  <a:lnTo>
                    <a:pt x="997577" y="0"/>
                  </a:lnTo>
                  <a:close/>
                </a:path>
              </a:pathLst>
            </a:custGeom>
            <a:solidFill>
              <a:srgbClr val="ED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0001" y="561962"/>
              <a:ext cx="701040" cy="1232535"/>
            </a:xfrm>
            <a:custGeom>
              <a:avLst/>
              <a:gdLst/>
              <a:ahLst/>
              <a:cxnLst/>
              <a:rect l="l" t="t" r="r" b="b"/>
              <a:pathLst>
                <a:path w="701039" h="1232535">
                  <a:moveTo>
                    <a:pt x="312766" y="0"/>
                  </a:moveTo>
                  <a:lnTo>
                    <a:pt x="253252" y="2631"/>
                  </a:lnTo>
                  <a:lnTo>
                    <a:pt x="200794" y="14111"/>
                  </a:lnTo>
                  <a:lnTo>
                    <a:pt x="154921" y="32406"/>
                  </a:lnTo>
                  <a:lnTo>
                    <a:pt x="115166" y="55477"/>
                  </a:lnTo>
                  <a:lnTo>
                    <a:pt x="81057" y="81290"/>
                  </a:lnTo>
                  <a:lnTo>
                    <a:pt x="52124" y="107807"/>
                  </a:lnTo>
                  <a:lnTo>
                    <a:pt x="7912" y="154812"/>
                  </a:lnTo>
                  <a:lnTo>
                    <a:pt x="0" y="146176"/>
                  </a:lnTo>
                  <a:lnTo>
                    <a:pt x="0" y="1227708"/>
                  </a:lnTo>
                  <a:lnTo>
                    <a:pt x="7912" y="1232090"/>
                  </a:lnTo>
                  <a:lnTo>
                    <a:pt x="46421" y="1210502"/>
                  </a:lnTo>
                  <a:lnTo>
                    <a:pt x="86211" y="1187425"/>
                  </a:lnTo>
                  <a:lnTo>
                    <a:pt x="126990" y="1162909"/>
                  </a:lnTo>
                  <a:lnTo>
                    <a:pt x="168464" y="1137004"/>
                  </a:lnTo>
                  <a:lnTo>
                    <a:pt x="210341" y="1109760"/>
                  </a:lnTo>
                  <a:lnTo>
                    <a:pt x="252329" y="1081226"/>
                  </a:lnTo>
                  <a:lnTo>
                    <a:pt x="294136" y="1051451"/>
                  </a:lnTo>
                  <a:lnTo>
                    <a:pt x="335469" y="1020486"/>
                  </a:lnTo>
                  <a:lnTo>
                    <a:pt x="376036" y="988379"/>
                  </a:lnTo>
                  <a:lnTo>
                    <a:pt x="415544" y="955182"/>
                  </a:lnTo>
                  <a:lnTo>
                    <a:pt x="453702" y="920942"/>
                  </a:lnTo>
                  <a:lnTo>
                    <a:pt x="490216" y="885710"/>
                  </a:lnTo>
                  <a:lnTo>
                    <a:pt x="524794" y="849536"/>
                  </a:lnTo>
                  <a:lnTo>
                    <a:pt x="557145" y="812469"/>
                  </a:lnTo>
                  <a:lnTo>
                    <a:pt x="586975" y="774559"/>
                  </a:lnTo>
                  <a:lnTo>
                    <a:pt x="613992" y="735855"/>
                  </a:lnTo>
                  <a:lnTo>
                    <a:pt x="637904" y="696407"/>
                  </a:lnTo>
                  <a:lnTo>
                    <a:pt x="658418" y="656264"/>
                  </a:lnTo>
                  <a:lnTo>
                    <a:pt x="675243" y="615477"/>
                  </a:lnTo>
                  <a:lnTo>
                    <a:pt x="688085" y="574095"/>
                  </a:lnTo>
                  <a:lnTo>
                    <a:pt x="696653" y="532167"/>
                  </a:lnTo>
                  <a:lnTo>
                    <a:pt x="700654" y="489744"/>
                  </a:lnTo>
                  <a:lnTo>
                    <a:pt x="699795" y="446874"/>
                  </a:lnTo>
                  <a:lnTo>
                    <a:pt x="694477" y="396494"/>
                  </a:lnTo>
                  <a:lnTo>
                    <a:pt x="686491" y="348083"/>
                  </a:lnTo>
                  <a:lnTo>
                    <a:pt x="675685" y="301860"/>
                  </a:lnTo>
                  <a:lnTo>
                    <a:pt x="661913" y="258045"/>
                  </a:lnTo>
                  <a:lnTo>
                    <a:pt x="645023" y="216856"/>
                  </a:lnTo>
                  <a:lnTo>
                    <a:pt x="624868" y="178515"/>
                  </a:lnTo>
                  <a:lnTo>
                    <a:pt x="601298" y="143239"/>
                  </a:lnTo>
                  <a:lnTo>
                    <a:pt x="574163" y="111248"/>
                  </a:lnTo>
                  <a:lnTo>
                    <a:pt x="543315" y="82762"/>
                  </a:lnTo>
                  <a:lnTo>
                    <a:pt x="508605" y="58001"/>
                  </a:lnTo>
                  <a:lnTo>
                    <a:pt x="469882" y="37182"/>
                  </a:lnTo>
                  <a:lnTo>
                    <a:pt x="426999" y="20527"/>
                  </a:lnTo>
                  <a:lnTo>
                    <a:pt x="379806" y="8254"/>
                  </a:lnTo>
                  <a:lnTo>
                    <a:pt x="312766" y="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301" y="895895"/>
              <a:ext cx="975360" cy="564515"/>
            </a:xfrm>
            <a:custGeom>
              <a:avLst/>
              <a:gdLst/>
              <a:ahLst/>
              <a:cxnLst/>
              <a:rect l="l" t="t" r="r" b="b"/>
              <a:pathLst>
                <a:path w="975360" h="564515">
                  <a:moveTo>
                    <a:pt x="545829" y="0"/>
                  </a:moveTo>
                  <a:lnTo>
                    <a:pt x="469184" y="324459"/>
                  </a:lnTo>
                  <a:lnTo>
                    <a:pt x="419769" y="114744"/>
                  </a:lnTo>
                  <a:lnTo>
                    <a:pt x="416979" y="108256"/>
                  </a:lnTo>
                  <a:lnTo>
                    <a:pt x="412293" y="103254"/>
                  </a:lnTo>
                  <a:lnTo>
                    <a:pt x="406205" y="100114"/>
                  </a:lnTo>
                  <a:lnTo>
                    <a:pt x="399207" y="99212"/>
                  </a:lnTo>
                  <a:lnTo>
                    <a:pt x="392328" y="100788"/>
                  </a:lnTo>
                  <a:lnTo>
                    <a:pt x="386566" y="104500"/>
                  </a:lnTo>
                  <a:lnTo>
                    <a:pt x="382379" y="109933"/>
                  </a:lnTo>
                  <a:lnTo>
                    <a:pt x="380221" y="116674"/>
                  </a:lnTo>
                  <a:lnTo>
                    <a:pt x="336177" y="440588"/>
                  </a:lnTo>
                  <a:lnTo>
                    <a:pt x="290762" y="267944"/>
                  </a:lnTo>
                  <a:lnTo>
                    <a:pt x="282736" y="261759"/>
                  </a:lnTo>
                  <a:lnTo>
                    <a:pt x="20125" y="261759"/>
                  </a:lnTo>
                  <a:lnTo>
                    <a:pt x="12289" y="263347"/>
                  </a:lnTo>
                  <a:lnTo>
                    <a:pt x="5892" y="267676"/>
                  </a:lnTo>
                  <a:lnTo>
                    <a:pt x="1580" y="274098"/>
                  </a:lnTo>
                  <a:lnTo>
                    <a:pt x="0" y="281965"/>
                  </a:lnTo>
                  <a:lnTo>
                    <a:pt x="1580" y="289824"/>
                  </a:lnTo>
                  <a:lnTo>
                    <a:pt x="5892" y="296243"/>
                  </a:lnTo>
                  <a:lnTo>
                    <a:pt x="12289" y="300571"/>
                  </a:lnTo>
                  <a:lnTo>
                    <a:pt x="20125" y="302158"/>
                  </a:lnTo>
                  <a:lnTo>
                    <a:pt x="258098" y="302158"/>
                  </a:lnTo>
                  <a:lnTo>
                    <a:pt x="323020" y="548868"/>
                  </a:lnTo>
                  <a:lnTo>
                    <a:pt x="325935" y="555228"/>
                  </a:lnTo>
                  <a:lnTo>
                    <a:pt x="330688" y="560089"/>
                  </a:lnTo>
                  <a:lnTo>
                    <a:pt x="336779" y="563091"/>
                  </a:lnTo>
                  <a:lnTo>
                    <a:pt x="343708" y="563880"/>
                  </a:lnTo>
                  <a:lnTo>
                    <a:pt x="350498" y="562246"/>
                  </a:lnTo>
                  <a:lnTo>
                    <a:pt x="356185" y="558519"/>
                  </a:lnTo>
                  <a:lnTo>
                    <a:pt x="360316" y="553112"/>
                  </a:lnTo>
                  <a:lnTo>
                    <a:pt x="362441" y="546442"/>
                  </a:lnTo>
                  <a:lnTo>
                    <a:pt x="405481" y="229793"/>
                  </a:lnTo>
                  <a:lnTo>
                    <a:pt x="452001" y="427151"/>
                  </a:lnTo>
                  <a:lnTo>
                    <a:pt x="454719" y="433534"/>
                  </a:lnTo>
                  <a:lnTo>
                    <a:pt x="459285" y="438494"/>
                  </a:lnTo>
                  <a:lnTo>
                    <a:pt x="465232" y="441666"/>
                  </a:lnTo>
                  <a:lnTo>
                    <a:pt x="472093" y="442683"/>
                  </a:lnTo>
                  <a:lnTo>
                    <a:pt x="478894" y="441329"/>
                  </a:lnTo>
                  <a:lnTo>
                    <a:pt x="484675" y="437865"/>
                  </a:lnTo>
                  <a:lnTo>
                    <a:pt x="488995" y="432680"/>
                  </a:lnTo>
                  <a:lnTo>
                    <a:pt x="491409" y="426161"/>
                  </a:lnTo>
                  <a:lnTo>
                    <a:pt x="545435" y="133032"/>
                  </a:lnTo>
                  <a:lnTo>
                    <a:pt x="619349" y="547281"/>
                  </a:lnTo>
                  <a:lnTo>
                    <a:pt x="621739" y="553822"/>
                  </a:lnTo>
                  <a:lnTo>
                    <a:pt x="626068" y="559042"/>
                  </a:lnTo>
                  <a:lnTo>
                    <a:pt x="631872" y="562541"/>
                  </a:lnTo>
                  <a:lnTo>
                    <a:pt x="638691" y="563918"/>
                  </a:lnTo>
                  <a:lnTo>
                    <a:pt x="645556" y="562878"/>
                  </a:lnTo>
                  <a:lnTo>
                    <a:pt x="651520" y="559668"/>
                  </a:lnTo>
                  <a:lnTo>
                    <a:pt x="656095" y="554665"/>
                  </a:lnTo>
                  <a:lnTo>
                    <a:pt x="658795" y="548246"/>
                  </a:lnTo>
                  <a:lnTo>
                    <a:pt x="718384" y="288378"/>
                  </a:lnTo>
                  <a:lnTo>
                    <a:pt x="955099" y="288378"/>
                  </a:lnTo>
                  <a:lnTo>
                    <a:pt x="962940" y="286791"/>
                  </a:lnTo>
                  <a:lnTo>
                    <a:pt x="969342" y="282463"/>
                  </a:lnTo>
                  <a:lnTo>
                    <a:pt x="973659" y="276045"/>
                  </a:lnTo>
                  <a:lnTo>
                    <a:pt x="975241" y="268185"/>
                  </a:lnTo>
                  <a:lnTo>
                    <a:pt x="973659" y="260319"/>
                  </a:lnTo>
                  <a:lnTo>
                    <a:pt x="969342" y="253896"/>
                  </a:lnTo>
                  <a:lnTo>
                    <a:pt x="962940" y="249567"/>
                  </a:lnTo>
                  <a:lnTo>
                    <a:pt x="955099" y="247980"/>
                  </a:lnTo>
                  <a:lnTo>
                    <a:pt x="692984" y="247980"/>
                  </a:lnTo>
                  <a:lnTo>
                    <a:pt x="684818" y="254508"/>
                  </a:lnTo>
                  <a:lnTo>
                    <a:pt x="641638" y="442849"/>
                  </a:lnTo>
                  <a:lnTo>
                    <a:pt x="565590" y="16637"/>
                  </a:lnTo>
                  <a:lnTo>
                    <a:pt x="563147" y="9986"/>
                  </a:lnTo>
                  <a:lnTo>
                    <a:pt x="558715" y="4727"/>
                  </a:lnTo>
                  <a:lnTo>
                    <a:pt x="552780" y="1263"/>
                  </a:lnTo>
                  <a:lnTo>
                    <a:pt x="545829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96178" y="659783"/>
            <a:ext cx="669607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9595" algn="l"/>
              </a:tabLst>
            </a:pPr>
            <a:r>
              <a:rPr spc="-25">
                <a:latin typeface="Ariel"/>
              </a:rPr>
              <a:t>Wat</a:t>
            </a:r>
            <a:r>
              <a:rPr>
                <a:latin typeface="Ariel"/>
              </a:rPr>
              <a:t>	is</a:t>
            </a:r>
            <a:r>
              <a:rPr spc="-15">
                <a:latin typeface="Ariel"/>
              </a:rPr>
              <a:t> </a:t>
            </a:r>
            <a:r>
              <a:rPr spc="-10">
                <a:latin typeface="Ariel"/>
              </a:rPr>
              <a:t>hartfalen?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17977" y="10118116"/>
            <a:ext cx="20535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  <a:hlinkClick r:id="rId5"/>
              </a:rPr>
              <a:t>www.heartfailurematters.org/nl_NL/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FB05FD63-62C4-CB9E-6DAD-85E290CAF673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43429536-DF69-CC09-24D4-A6371DFCF141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6D954257-DDC1-848A-276A-FBB7F2D37CFE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Wat is hartfalen?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33" name="object 31">
            <a:extLst>
              <a:ext uri="{FF2B5EF4-FFF2-40B4-BE49-F238E27FC236}">
                <a16:creationId xmlns:a16="http://schemas.microsoft.com/office/drawing/2014/main" id="{CED88248-B705-102F-25A9-D435A5140DA1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45ED67F7-EC39-EC74-9948-D74CDE8B4A6A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5" name="object 33">
              <a:extLst>
                <a:ext uri="{FF2B5EF4-FFF2-40B4-BE49-F238E27FC236}">
                  <a16:creationId xmlns:a16="http://schemas.microsoft.com/office/drawing/2014/main" id="{5AE04EA5-0596-1ED1-4462-EFC45DE673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80BFB759-2F4B-E8EB-A421-AA28B5882C17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7" name="Ovaal 36">
            <a:extLst>
              <a:ext uri="{FF2B5EF4-FFF2-40B4-BE49-F238E27FC236}">
                <a16:creationId xmlns:a16="http://schemas.microsoft.com/office/drawing/2014/main" id="{87132486-BBE0-A103-90F6-D079CB1DCB46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E10F0E98-775F-8CA8-AC1D-545F34E764CD}"/>
              </a:ext>
            </a:extLst>
          </p:cNvPr>
          <p:cNvSpPr/>
          <p:nvPr/>
        </p:nvSpPr>
        <p:spPr>
          <a:xfrm>
            <a:off x="1207590" y="7143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3B0E977C-C2D7-93AC-DDC3-7EE4A26332C3}"/>
              </a:ext>
            </a:extLst>
          </p:cNvPr>
          <p:cNvSpPr/>
          <p:nvPr/>
        </p:nvSpPr>
        <p:spPr>
          <a:xfrm>
            <a:off x="1412701" y="10482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Afbeelding 32" descr="Afbeelding met kleding, schoeisel, tekenfilm, jongen&#10;&#10;Automatisch gegenereerde beschrijving">
            <a:extLst>
              <a:ext uri="{FF2B5EF4-FFF2-40B4-BE49-F238E27FC236}">
                <a16:creationId xmlns:a16="http://schemas.microsoft.com/office/drawing/2014/main" id="{4980D5A5-C518-570C-9324-1CA7D265E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24" y="950988"/>
            <a:ext cx="10285714" cy="10285714"/>
          </a:xfrm>
          <a:prstGeom prst="rect">
            <a:avLst/>
          </a:prstGeom>
        </p:spPr>
      </p:pic>
      <p:pic>
        <p:nvPicPr>
          <p:cNvPr id="20" name="object 14">
            <a:extLst>
              <a:ext uri="{FF2B5EF4-FFF2-40B4-BE49-F238E27FC236}">
                <a16:creationId xmlns:a16="http://schemas.microsoft.com/office/drawing/2014/main" id="{64EC02B2-0856-4357-3AB9-48F525C7E3E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84002" y="3891316"/>
            <a:ext cx="1975985" cy="2781706"/>
          </a:xfrm>
          <a:prstGeom prst="rect">
            <a:avLst/>
          </a:prstGeom>
        </p:spPr>
      </p:pic>
      <p:pic>
        <p:nvPicPr>
          <p:cNvPr id="9" name="Onlinemedia 8" title="Wat is hartfalen?">
            <a:hlinkClick r:id="" action="ppaction://media"/>
            <a:extLst>
              <a:ext uri="{FF2B5EF4-FFF2-40B4-BE49-F238E27FC236}">
                <a16:creationId xmlns:a16="http://schemas.microsoft.com/office/drawing/2014/main" id="{6B1D8147-487E-FA87-9E8C-CFA852DD76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883920" y="3501934"/>
            <a:ext cx="9140147" cy="516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25" y="4035909"/>
            <a:ext cx="4607469" cy="39804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943" y="6171057"/>
            <a:ext cx="981075" cy="8858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1251" y="3966743"/>
            <a:ext cx="1238250" cy="1181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573" y="8114372"/>
            <a:ext cx="790575" cy="11049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40811" y="4200525"/>
            <a:ext cx="1019175" cy="942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94513" y="4797159"/>
            <a:ext cx="6460204" cy="399727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55190" y="585889"/>
            <a:ext cx="1385570" cy="1232535"/>
            <a:chOff x="1055190" y="585889"/>
            <a:chExt cx="1385570" cy="1232535"/>
          </a:xfrm>
        </p:grpSpPr>
        <p:sp>
          <p:nvSpPr>
            <p:cNvPr id="14" name="object 14"/>
            <p:cNvSpPr/>
            <p:nvPr/>
          </p:nvSpPr>
          <p:spPr>
            <a:xfrm>
              <a:off x="1055190" y="585889"/>
              <a:ext cx="1385570" cy="1232535"/>
            </a:xfrm>
            <a:custGeom>
              <a:avLst/>
              <a:gdLst/>
              <a:ahLst/>
              <a:cxnLst/>
              <a:rect l="l" t="t" r="r" b="b"/>
              <a:pathLst>
                <a:path w="1385570" h="1232535">
                  <a:moveTo>
                    <a:pt x="997577" y="0"/>
                  </a:moveTo>
                  <a:lnTo>
                    <a:pt x="938063" y="2631"/>
                  </a:lnTo>
                  <a:lnTo>
                    <a:pt x="885605" y="14111"/>
                  </a:lnTo>
                  <a:lnTo>
                    <a:pt x="839733" y="32406"/>
                  </a:lnTo>
                  <a:lnTo>
                    <a:pt x="799977" y="55477"/>
                  </a:lnTo>
                  <a:lnTo>
                    <a:pt x="765868" y="81290"/>
                  </a:lnTo>
                  <a:lnTo>
                    <a:pt x="736936" y="107807"/>
                  </a:lnTo>
                  <a:lnTo>
                    <a:pt x="692723" y="154812"/>
                  </a:lnTo>
                  <a:lnTo>
                    <a:pt x="672742" y="132993"/>
                  </a:lnTo>
                  <a:lnTo>
                    <a:pt x="619593" y="81290"/>
                  </a:lnTo>
                  <a:lnTo>
                    <a:pt x="585486" y="55477"/>
                  </a:lnTo>
                  <a:lnTo>
                    <a:pt x="545731" y="32406"/>
                  </a:lnTo>
                  <a:lnTo>
                    <a:pt x="499860" y="14111"/>
                  </a:lnTo>
                  <a:lnTo>
                    <a:pt x="447403" y="2631"/>
                  </a:lnTo>
                  <a:lnTo>
                    <a:pt x="387890" y="0"/>
                  </a:lnTo>
                  <a:lnTo>
                    <a:pt x="320854" y="8254"/>
                  </a:lnTo>
                  <a:lnTo>
                    <a:pt x="273656" y="20525"/>
                  </a:lnTo>
                  <a:lnTo>
                    <a:pt x="230769" y="37178"/>
                  </a:lnTo>
                  <a:lnTo>
                    <a:pt x="192043" y="57995"/>
                  </a:lnTo>
                  <a:lnTo>
                    <a:pt x="157330" y="82757"/>
                  </a:lnTo>
                  <a:lnTo>
                    <a:pt x="126479" y="111243"/>
                  </a:lnTo>
                  <a:lnTo>
                    <a:pt x="99343" y="143234"/>
                  </a:lnTo>
                  <a:lnTo>
                    <a:pt x="75772" y="178510"/>
                  </a:lnTo>
                  <a:lnTo>
                    <a:pt x="55617" y="216853"/>
                  </a:lnTo>
                  <a:lnTo>
                    <a:pt x="38728" y="258042"/>
                  </a:lnTo>
                  <a:lnTo>
                    <a:pt x="24957" y="301858"/>
                  </a:lnTo>
                  <a:lnTo>
                    <a:pt x="14155" y="348082"/>
                  </a:lnTo>
                  <a:lnTo>
                    <a:pt x="6171" y="396494"/>
                  </a:lnTo>
                  <a:lnTo>
                    <a:pt x="859" y="446874"/>
                  </a:lnTo>
                  <a:lnTo>
                    <a:pt x="0" y="489744"/>
                  </a:lnTo>
                  <a:lnTo>
                    <a:pt x="4000" y="532167"/>
                  </a:lnTo>
                  <a:lnTo>
                    <a:pt x="12567" y="574095"/>
                  </a:lnTo>
                  <a:lnTo>
                    <a:pt x="25408" y="615477"/>
                  </a:lnTo>
                  <a:lnTo>
                    <a:pt x="42232" y="656264"/>
                  </a:lnTo>
                  <a:lnTo>
                    <a:pt x="62746" y="696407"/>
                  </a:lnTo>
                  <a:lnTo>
                    <a:pt x="86657" y="735855"/>
                  </a:lnTo>
                  <a:lnTo>
                    <a:pt x="113673" y="774559"/>
                  </a:lnTo>
                  <a:lnTo>
                    <a:pt x="143502" y="812469"/>
                  </a:lnTo>
                  <a:lnTo>
                    <a:pt x="175851" y="849536"/>
                  </a:lnTo>
                  <a:lnTo>
                    <a:pt x="210428" y="885710"/>
                  </a:lnTo>
                  <a:lnTo>
                    <a:pt x="246941" y="920942"/>
                  </a:lnTo>
                  <a:lnTo>
                    <a:pt x="285097" y="955182"/>
                  </a:lnTo>
                  <a:lnTo>
                    <a:pt x="324605" y="988379"/>
                  </a:lnTo>
                  <a:lnTo>
                    <a:pt x="365170" y="1020486"/>
                  </a:lnTo>
                  <a:lnTo>
                    <a:pt x="406502" y="1051451"/>
                  </a:lnTo>
                  <a:lnTo>
                    <a:pt x="448308" y="1081226"/>
                  </a:lnTo>
                  <a:lnTo>
                    <a:pt x="490296" y="1109760"/>
                  </a:lnTo>
                  <a:lnTo>
                    <a:pt x="532172" y="1137004"/>
                  </a:lnTo>
                  <a:lnTo>
                    <a:pt x="573646" y="1162909"/>
                  </a:lnTo>
                  <a:lnTo>
                    <a:pt x="614423" y="1187425"/>
                  </a:lnTo>
                  <a:lnTo>
                    <a:pt x="654213" y="1210502"/>
                  </a:lnTo>
                  <a:lnTo>
                    <a:pt x="692723" y="1232090"/>
                  </a:lnTo>
                  <a:lnTo>
                    <a:pt x="731232" y="1210502"/>
                  </a:lnTo>
                  <a:lnTo>
                    <a:pt x="771023" y="1187425"/>
                  </a:lnTo>
                  <a:lnTo>
                    <a:pt x="811801" y="1162909"/>
                  </a:lnTo>
                  <a:lnTo>
                    <a:pt x="853275" y="1137004"/>
                  </a:lnTo>
                  <a:lnTo>
                    <a:pt x="895152" y="1109760"/>
                  </a:lnTo>
                  <a:lnTo>
                    <a:pt x="937140" y="1081226"/>
                  </a:lnTo>
                  <a:lnTo>
                    <a:pt x="978947" y="1051451"/>
                  </a:lnTo>
                  <a:lnTo>
                    <a:pt x="1020280" y="1020486"/>
                  </a:lnTo>
                  <a:lnTo>
                    <a:pt x="1060847" y="988379"/>
                  </a:lnTo>
                  <a:lnTo>
                    <a:pt x="1100355" y="955182"/>
                  </a:lnTo>
                  <a:lnTo>
                    <a:pt x="1138513" y="920942"/>
                  </a:lnTo>
                  <a:lnTo>
                    <a:pt x="1175027" y="885710"/>
                  </a:lnTo>
                  <a:lnTo>
                    <a:pt x="1209605" y="849536"/>
                  </a:lnTo>
                  <a:lnTo>
                    <a:pt x="1241956" y="812469"/>
                  </a:lnTo>
                  <a:lnTo>
                    <a:pt x="1271786" y="774559"/>
                  </a:lnTo>
                  <a:lnTo>
                    <a:pt x="1298803" y="735855"/>
                  </a:lnTo>
                  <a:lnTo>
                    <a:pt x="1322715" y="696407"/>
                  </a:lnTo>
                  <a:lnTo>
                    <a:pt x="1343230" y="656264"/>
                  </a:lnTo>
                  <a:lnTo>
                    <a:pt x="1360054" y="615477"/>
                  </a:lnTo>
                  <a:lnTo>
                    <a:pt x="1372897" y="574095"/>
                  </a:lnTo>
                  <a:lnTo>
                    <a:pt x="1381464" y="532167"/>
                  </a:lnTo>
                  <a:lnTo>
                    <a:pt x="1385465" y="489744"/>
                  </a:lnTo>
                  <a:lnTo>
                    <a:pt x="1384606" y="446874"/>
                  </a:lnTo>
                  <a:lnTo>
                    <a:pt x="1379288" y="396494"/>
                  </a:lnTo>
                  <a:lnTo>
                    <a:pt x="1371302" y="348082"/>
                  </a:lnTo>
                  <a:lnTo>
                    <a:pt x="1360497" y="301858"/>
                  </a:lnTo>
                  <a:lnTo>
                    <a:pt x="1346724" y="258042"/>
                  </a:lnTo>
                  <a:lnTo>
                    <a:pt x="1329834" y="216853"/>
                  </a:lnTo>
                  <a:lnTo>
                    <a:pt x="1309679" y="178510"/>
                  </a:lnTo>
                  <a:lnTo>
                    <a:pt x="1286109" y="143234"/>
                  </a:lnTo>
                  <a:lnTo>
                    <a:pt x="1258974" y="111243"/>
                  </a:lnTo>
                  <a:lnTo>
                    <a:pt x="1228126" y="82757"/>
                  </a:lnTo>
                  <a:lnTo>
                    <a:pt x="1193416" y="57995"/>
                  </a:lnTo>
                  <a:lnTo>
                    <a:pt x="1154693" y="37178"/>
                  </a:lnTo>
                  <a:lnTo>
                    <a:pt x="1111810" y="20525"/>
                  </a:lnTo>
                  <a:lnTo>
                    <a:pt x="1064617" y="8254"/>
                  </a:lnTo>
                  <a:lnTo>
                    <a:pt x="997577" y="0"/>
                  </a:lnTo>
                  <a:close/>
                </a:path>
              </a:pathLst>
            </a:custGeom>
            <a:solidFill>
              <a:srgbClr val="ED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0001" y="585889"/>
              <a:ext cx="701040" cy="1232535"/>
            </a:xfrm>
            <a:custGeom>
              <a:avLst/>
              <a:gdLst/>
              <a:ahLst/>
              <a:cxnLst/>
              <a:rect l="l" t="t" r="r" b="b"/>
              <a:pathLst>
                <a:path w="701039" h="1232535">
                  <a:moveTo>
                    <a:pt x="312766" y="0"/>
                  </a:moveTo>
                  <a:lnTo>
                    <a:pt x="253252" y="2631"/>
                  </a:lnTo>
                  <a:lnTo>
                    <a:pt x="200794" y="14111"/>
                  </a:lnTo>
                  <a:lnTo>
                    <a:pt x="154921" y="32406"/>
                  </a:lnTo>
                  <a:lnTo>
                    <a:pt x="115166" y="55477"/>
                  </a:lnTo>
                  <a:lnTo>
                    <a:pt x="81057" y="81290"/>
                  </a:lnTo>
                  <a:lnTo>
                    <a:pt x="52124" y="107807"/>
                  </a:lnTo>
                  <a:lnTo>
                    <a:pt x="7912" y="154812"/>
                  </a:lnTo>
                  <a:lnTo>
                    <a:pt x="0" y="146176"/>
                  </a:lnTo>
                  <a:lnTo>
                    <a:pt x="0" y="1227696"/>
                  </a:lnTo>
                  <a:lnTo>
                    <a:pt x="7912" y="1232090"/>
                  </a:lnTo>
                  <a:lnTo>
                    <a:pt x="46421" y="1210502"/>
                  </a:lnTo>
                  <a:lnTo>
                    <a:pt x="86211" y="1187425"/>
                  </a:lnTo>
                  <a:lnTo>
                    <a:pt x="126990" y="1162909"/>
                  </a:lnTo>
                  <a:lnTo>
                    <a:pt x="168464" y="1137004"/>
                  </a:lnTo>
                  <a:lnTo>
                    <a:pt x="210341" y="1109760"/>
                  </a:lnTo>
                  <a:lnTo>
                    <a:pt x="252329" y="1081226"/>
                  </a:lnTo>
                  <a:lnTo>
                    <a:pt x="294136" y="1051451"/>
                  </a:lnTo>
                  <a:lnTo>
                    <a:pt x="335469" y="1020486"/>
                  </a:lnTo>
                  <a:lnTo>
                    <a:pt x="376036" y="988379"/>
                  </a:lnTo>
                  <a:lnTo>
                    <a:pt x="415544" y="955182"/>
                  </a:lnTo>
                  <a:lnTo>
                    <a:pt x="453702" y="920942"/>
                  </a:lnTo>
                  <a:lnTo>
                    <a:pt x="490216" y="885710"/>
                  </a:lnTo>
                  <a:lnTo>
                    <a:pt x="524794" y="849536"/>
                  </a:lnTo>
                  <a:lnTo>
                    <a:pt x="557145" y="812469"/>
                  </a:lnTo>
                  <a:lnTo>
                    <a:pt x="586975" y="774559"/>
                  </a:lnTo>
                  <a:lnTo>
                    <a:pt x="613992" y="735855"/>
                  </a:lnTo>
                  <a:lnTo>
                    <a:pt x="637904" y="696407"/>
                  </a:lnTo>
                  <a:lnTo>
                    <a:pt x="658418" y="656264"/>
                  </a:lnTo>
                  <a:lnTo>
                    <a:pt x="675243" y="615477"/>
                  </a:lnTo>
                  <a:lnTo>
                    <a:pt x="688085" y="574095"/>
                  </a:lnTo>
                  <a:lnTo>
                    <a:pt x="696653" y="532167"/>
                  </a:lnTo>
                  <a:lnTo>
                    <a:pt x="700654" y="489744"/>
                  </a:lnTo>
                  <a:lnTo>
                    <a:pt x="699795" y="446874"/>
                  </a:lnTo>
                  <a:lnTo>
                    <a:pt x="694477" y="396494"/>
                  </a:lnTo>
                  <a:lnTo>
                    <a:pt x="686491" y="348082"/>
                  </a:lnTo>
                  <a:lnTo>
                    <a:pt x="675685" y="301858"/>
                  </a:lnTo>
                  <a:lnTo>
                    <a:pt x="661913" y="258042"/>
                  </a:lnTo>
                  <a:lnTo>
                    <a:pt x="645023" y="216853"/>
                  </a:lnTo>
                  <a:lnTo>
                    <a:pt x="624868" y="178510"/>
                  </a:lnTo>
                  <a:lnTo>
                    <a:pt x="601298" y="143234"/>
                  </a:lnTo>
                  <a:lnTo>
                    <a:pt x="574163" y="111243"/>
                  </a:lnTo>
                  <a:lnTo>
                    <a:pt x="543315" y="82757"/>
                  </a:lnTo>
                  <a:lnTo>
                    <a:pt x="508605" y="57995"/>
                  </a:lnTo>
                  <a:lnTo>
                    <a:pt x="469882" y="37178"/>
                  </a:lnTo>
                  <a:lnTo>
                    <a:pt x="426999" y="20525"/>
                  </a:lnTo>
                  <a:lnTo>
                    <a:pt x="379806" y="8254"/>
                  </a:lnTo>
                  <a:lnTo>
                    <a:pt x="312766" y="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0301" y="919822"/>
              <a:ext cx="975360" cy="564515"/>
            </a:xfrm>
            <a:custGeom>
              <a:avLst/>
              <a:gdLst/>
              <a:ahLst/>
              <a:cxnLst/>
              <a:rect l="l" t="t" r="r" b="b"/>
              <a:pathLst>
                <a:path w="975360" h="564515">
                  <a:moveTo>
                    <a:pt x="545829" y="0"/>
                  </a:moveTo>
                  <a:lnTo>
                    <a:pt x="469184" y="324459"/>
                  </a:lnTo>
                  <a:lnTo>
                    <a:pt x="419769" y="114744"/>
                  </a:lnTo>
                  <a:lnTo>
                    <a:pt x="416979" y="108256"/>
                  </a:lnTo>
                  <a:lnTo>
                    <a:pt x="412293" y="103254"/>
                  </a:lnTo>
                  <a:lnTo>
                    <a:pt x="406205" y="100114"/>
                  </a:lnTo>
                  <a:lnTo>
                    <a:pt x="399207" y="99212"/>
                  </a:lnTo>
                  <a:lnTo>
                    <a:pt x="392328" y="100783"/>
                  </a:lnTo>
                  <a:lnTo>
                    <a:pt x="386566" y="104495"/>
                  </a:lnTo>
                  <a:lnTo>
                    <a:pt x="382379" y="109931"/>
                  </a:lnTo>
                  <a:lnTo>
                    <a:pt x="380221" y="116674"/>
                  </a:lnTo>
                  <a:lnTo>
                    <a:pt x="336177" y="440588"/>
                  </a:lnTo>
                  <a:lnTo>
                    <a:pt x="290762" y="267944"/>
                  </a:lnTo>
                  <a:lnTo>
                    <a:pt x="282736" y="261747"/>
                  </a:lnTo>
                  <a:lnTo>
                    <a:pt x="20125" y="261747"/>
                  </a:lnTo>
                  <a:lnTo>
                    <a:pt x="12289" y="263336"/>
                  </a:lnTo>
                  <a:lnTo>
                    <a:pt x="5892" y="267668"/>
                  </a:lnTo>
                  <a:lnTo>
                    <a:pt x="1580" y="274091"/>
                  </a:lnTo>
                  <a:lnTo>
                    <a:pt x="0" y="281952"/>
                  </a:lnTo>
                  <a:lnTo>
                    <a:pt x="1580" y="289819"/>
                  </a:lnTo>
                  <a:lnTo>
                    <a:pt x="5892" y="296241"/>
                  </a:lnTo>
                  <a:lnTo>
                    <a:pt x="12289" y="300571"/>
                  </a:lnTo>
                  <a:lnTo>
                    <a:pt x="20125" y="302158"/>
                  </a:lnTo>
                  <a:lnTo>
                    <a:pt x="258098" y="302158"/>
                  </a:lnTo>
                  <a:lnTo>
                    <a:pt x="323020" y="548868"/>
                  </a:lnTo>
                  <a:lnTo>
                    <a:pt x="325935" y="555228"/>
                  </a:lnTo>
                  <a:lnTo>
                    <a:pt x="330688" y="560089"/>
                  </a:lnTo>
                  <a:lnTo>
                    <a:pt x="336779" y="563091"/>
                  </a:lnTo>
                  <a:lnTo>
                    <a:pt x="343708" y="563880"/>
                  </a:lnTo>
                  <a:lnTo>
                    <a:pt x="350498" y="562246"/>
                  </a:lnTo>
                  <a:lnTo>
                    <a:pt x="356185" y="558519"/>
                  </a:lnTo>
                  <a:lnTo>
                    <a:pt x="360316" y="553112"/>
                  </a:lnTo>
                  <a:lnTo>
                    <a:pt x="362441" y="546442"/>
                  </a:lnTo>
                  <a:lnTo>
                    <a:pt x="405481" y="229793"/>
                  </a:lnTo>
                  <a:lnTo>
                    <a:pt x="452001" y="427151"/>
                  </a:lnTo>
                  <a:lnTo>
                    <a:pt x="454719" y="433534"/>
                  </a:lnTo>
                  <a:lnTo>
                    <a:pt x="459285" y="438494"/>
                  </a:lnTo>
                  <a:lnTo>
                    <a:pt x="465232" y="441666"/>
                  </a:lnTo>
                  <a:lnTo>
                    <a:pt x="472093" y="442683"/>
                  </a:lnTo>
                  <a:lnTo>
                    <a:pt x="478894" y="441329"/>
                  </a:lnTo>
                  <a:lnTo>
                    <a:pt x="484675" y="437865"/>
                  </a:lnTo>
                  <a:lnTo>
                    <a:pt x="488995" y="432680"/>
                  </a:lnTo>
                  <a:lnTo>
                    <a:pt x="491409" y="426161"/>
                  </a:lnTo>
                  <a:lnTo>
                    <a:pt x="545435" y="133032"/>
                  </a:lnTo>
                  <a:lnTo>
                    <a:pt x="619349" y="547281"/>
                  </a:lnTo>
                  <a:lnTo>
                    <a:pt x="621739" y="553822"/>
                  </a:lnTo>
                  <a:lnTo>
                    <a:pt x="626068" y="559042"/>
                  </a:lnTo>
                  <a:lnTo>
                    <a:pt x="631872" y="562541"/>
                  </a:lnTo>
                  <a:lnTo>
                    <a:pt x="638691" y="563918"/>
                  </a:lnTo>
                  <a:lnTo>
                    <a:pt x="645556" y="562878"/>
                  </a:lnTo>
                  <a:lnTo>
                    <a:pt x="651520" y="559668"/>
                  </a:lnTo>
                  <a:lnTo>
                    <a:pt x="656095" y="554665"/>
                  </a:lnTo>
                  <a:lnTo>
                    <a:pt x="658795" y="548246"/>
                  </a:lnTo>
                  <a:lnTo>
                    <a:pt x="718384" y="288378"/>
                  </a:lnTo>
                  <a:lnTo>
                    <a:pt x="955099" y="288378"/>
                  </a:lnTo>
                  <a:lnTo>
                    <a:pt x="962940" y="286791"/>
                  </a:lnTo>
                  <a:lnTo>
                    <a:pt x="969342" y="282462"/>
                  </a:lnTo>
                  <a:lnTo>
                    <a:pt x="973659" y="276039"/>
                  </a:lnTo>
                  <a:lnTo>
                    <a:pt x="975241" y="268173"/>
                  </a:lnTo>
                  <a:lnTo>
                    <a:pt x="973659" y="260313"/>
                  </a:lnTo>
                  <a:lnTo>
                    <a:pt x="969342" y="253895"/>
                  </a:lnTo>
                  <a:lnTo>
                    <a:pt x="962940" y="249567"/>
                  </a:lnTo>
                  <a:lnTo>
                    <a:pt x="955099" y="247980"/>
                  </a:lnTo>
                  <a:lnTo>
                    <a:pt x="692984" y="247980"/>
                  </a:lnTo>
                  <a:lnTo>
                    <a:pt x="684818" y="254508"/>
                  </a:lnTo>
                  <a:lnTo>
                    <a:pt x="641638" y="442849"/>
                  </a:lnTo>
                  <a:lnTo>
                    <a:pt x="565590" y="16624"/>
                  </a:lnTo>
                  <a:lnTo>
                    <a:pt x="563147" y="9981"/>
                  </a:lnTo>
                  <a:lnTo>
                    <a:pt x="558715" y="4725"/>
                  </a:lnTo>
                  <a:lnTo>
                    <a:pt x="552780" y="1263"/>
                  </a:lnTo>
                  <a:lnTo>
                    <a:pt x="545829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5238984" y="8364219"/>
            <a:ext cx="266700" cy="95885"/>
          </a:xfrm>
          <a:custGeom>
            <a:avLst/>
            <a:gdLst/>
            <a:ahLst/>
            <a:cxnLst/>
            <a:rect l="l" t="t" r="r" b="b"/>
            <a:pathLst>
              <a:path w="266700" h="95884">
                <a:moveTo>
                  <a:pt x="266585" y="69735"/>
                </a:moveTo>
                <a:lnTo>
                  <a:pt x="0" y="69735"/>
                </a:lnTo>
                <a:lnTo>
                  <a:pt x="0" y="95300"/>
                </a:lnTo>
                <a:lnTo>
                  <a:pt x="266585" y="95300"/>
                </a:lnTo>
                <a:lnTo>
                  <a:pt x="266585" y="69735"/>
                </a:lnTo>
                <a:close/>
              </a:path>
              <a:path w="266700" h="95884">
                <a:moveTo>
                  <a:pt x="266585" y="0"/>
                </a:moveTo>
                <a:lnTo>
                  <a:pt x="0" y="0"/>
                </a:lnTo>
                <a:lnTo>
                  <a:pt x="0" y="25565"/>
                </a:lnTo>
                <a:lnTo>
                  <a:pt x="266585" y="25565"/>
                </a:lnTo>
                <a:lnTo>
                  <a:pt x="266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29840" y="9131210"/>
            <a:ext cx="266700" cy="95885"/>
          </a:xfrm>
          <a:custGeom>
            <a:avLst/>
            <a:gdLst/>
            <a:ahLst/>
            <a:cxnLst/>
            <a:rect l="l" t="t" r="r" b="b"/>
            <a:pathLst>
              <a:path w="266700" h="95884">
                <a:moveTo>
                  <a:pt x="266623" y="69735"/>
                </a:moveTo>
                <a:lnTo>
                  <a:pt x="0" y="69735"/>
                </a:lnTo>
                <a:lnTo>
                  <a:pt x="0" y="95300"/>
                </a:lnTo>
                <a:lnTo>
                  <a:pt x="266623" y="95300"/>
                </a:lnTo>
                <a:lnTo>
                  <a:pt x="266623" y="69735"/>
                </a:lnTo>
                <a:close/>
              </a:path>
              <a:path w="266700" h="95884">
                <a:moveTo>
                  <a:pt x="266623" y="0"/>
                </a:moveTo>
                <a:lnTo>
                  <a:pt x="0" y="0"/>
                </a:lnTo>
                <a:lnTo>
                  <a:pt x="0" y="25565"/>
                </a:lnTo>
                <a:lnTo>
                  <a:pt x="266623" y="25565"/>
                </a:lnTo>
                <a:lnTo>
                  <a:pt x="266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39872" y="8665184"/>
            <a:ext cx="248285" cy="26034"/>
          </a:xfrm>
          <a:custGeom>
            <a:avLst/>
            <a:gdLst/>
            <a:ahLst/>
            <a:cxnLst/>
            <a:rect l="l" t="t" r="r" b="b"/>
            <a:pathLst>
              <a:path w="248284" h="26034">
                <a:moveTo>
                  <a:pt x="231648" y="0"/>
                </a:moveTo>
                <a:lnTo>
                  <a:pt x="14097" y="0"/>
                </a:lnTo>
                <a:lnTo>
                  <a:pt x="10965" y="6595"/>
                </a:lnTo>
                <a:lnTo>
                  <a:pt x="7524" y="13022"/>
                </a:lnTo>
                <a:lnTo>
                  <a:pt x="3845" y="19332"/>
                </a:lnTo>
                <a:lnTo>
                  <a:pt x="0" y="25577"/>
                </a:lnTo>
                <a:lnTo>
                  <a:pt x="248031" y="25577"/>
                </a:lnTo>
                <a:lnTo>
                  <a:pt x="245237" y="21094"/>
                </a:lnTo>
                <a:lnTo>
                  <a:pt x="243713" y="18897"/>
                </a:lnTo>
                <a:lnTo>
                  <a:pt x="239649" y="12877"/>
                </a:lnTo>
                <a:lnTo>
                  <a:pt x="235331" y="6604"/>
                </a:lnTo>
                <a:lnTo>
                  <a:pt x="2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26918" y="8739869"/>
            <a:ext cx="266700" cy="26034"/>
          </a:xfrm>
          <a:custGeom>
            <a:avLst/>
            <a:gdLst/>
            <a:ahLst/>
            <a:cxnLst/>
            <a:rect l="l" t="t" r="r" b="b"/>
            <a:pathLst>
              <a:path w="266700" h="26034">
                <a:moveTo>
                  <a:pt x="266630" y="0"/>
                </a:moveTo>
                <a:lnTo>
                  <a:pt x="0" y="0"/>
                </a:lnTo>
                <a:lnTo>
                  <a:pt x="0" y="25568"/>
                </a:lnTo>
                <a:lnTo>
                  <a:pt x="266630" y="25568"/>
                </a:lnTo>
                <a:lnTo>
                  <a:pt x="266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5555" y="8814533"/>
            <a:ext cx="266700" cy="26034"/>
          </a:xfrm>
          <a:custGeom>
            <a:avLst/>
            <a:gdLst/>
            <a:ahLst/>
            <a:cxnLst/>
            <a:rect l="l" t="t" r="r" b="b"/>
            <a:pathLst>
              <a:path w="266700" h="26034">
                <a:moveTo>
                  <a:pt x="266590" y="0"/>
                </a:moveTo>
                <a:lnTo>
                  <a:pt x="0" y="0"/>
                </a:lnTo>
                <a:lnTo>
                  <a:pt x="0" y="25568"/>
                </a:lnTo>
                <a:lnTo>
                  <a:pt x="266590" y="25568"/>
                </a:lnTo>
                <a:lnTo>
                  <a:pt x="266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06980" y="8323554"/>
            <a:ext cx="323850" cy="941705"/>
          </a:xfrm>
          <a:custGeom>
            <a:avLst/>
            <a:gdLst/>
            <a:ahLst/>
            <a:cxnLst/>
            <a:rect l="l" t="t" r="r" b="b"/>
            <a:pathLst>
              <a:path w="323850" h="941704">
                <a:moveTo>
                  <a:pt x="323850" y="24396"/>
                </a:moveTo>
                <a:lnTo>
                  <a:pt x="321945" y="14922"/>
                </a:lnTo>
                <a:lnTo>
                  <a:pt x="316776" y="7162"/>
                </a:lnTo>
                <a:lnTo>
                  <a:pt x="309105" y="1930"/>
                </a:lnTo>
                <a:lnTo>
                  <a:pt x="299720" y="0"/>
                </a:lnTo>
                <a:lnTo>
                  <a:pt x="290322" y="1930"/>
                </a:lnTo>
                <a:lnTo>
                  <a:pt x="282651" y="7162"/>
                </a:lnTo>
                <a:lnTo>
                  <a:pt x="277482" y="14922"/>
                </a:lnTo>
                <a:lnTo>
                  <a:pt x="275590" y="24396"/>
                </a:lnTo>
                <a:lnTo>
                  <a:pt x="268541" y="78816"/>
                </a:lnTo>
                <a:lnTo>
                  <a:pt x="249313" y="123913"/>
                </a:lnTo>
                <a:lnTo>
                  <a:pt x="220726" y="162229"/>
                </a:lnTo>
                <a:lnTo>
                  <a:pt x="185610" y="196253"/>
                </a:lnTo>
                <a:lnTo>
                  <a:pt x="161861" y="215988"/>
                </a:lnTo>
                <a:lnTo>
                  <a:pt x="138112" y="196253"/>
                </a:lnTo>
                <a:lnTo>
                  <a:pt x="103035" y="162229"/>
                </a:lnTo>
                <a:lnTo>
                  <a:pt x="74485" y="123913"/>
                </a:lnTo>
                <a:lnTo>
                  <a:pt x="55283" y="78816"/>
                </a:lnTo>
                <a:lnTo>
                  <a:pt x="48260" y="24396"/>
                </a:lnTo>
                <a:lnTo>
                  <a:pt x="46355" y="14922"/>
                </a:lnTo>
                <a:lnTo>
                  <a:pt x="41186" y="7162"/>
                </a:lnTo>
                <a:lnTo>
                  <a:pt x="33515" y="1930"/>
                </a:lnTo>
                <a:lnTo>
                  <a:pt x="24130" y="0"/>
                </a:lnTo>
                <a:lnTo>
                  <a:pt x="14732" y="1930"/>
                </a:lnTo>
                <a:lnTo>
                  <a:pt x="7061" y="7162"/>
                </a:lnTo>
                <a:lnTo>
                  <a:pt x="1892" y="14922"/>
                </a:lnTo>
                <a:lnTo>
                  <a:pt x="0" y="24396"/>
                </a:lnTo>
                <a:lnTo>
                  <a:pt x="6083" y="81280"/>
                </a:lnTo>
                <a:lnTo>
                  <a:pt x="22758" y="129590"/>
                </a:lnTo>
                <a:lnTo>
                  <a:pt x="47586" y="170827"/>
                </a:lnTo>
                <a:lnTo>
                  <a:pt x="78155" y="206425"/>
                </a:lnTo>
                <a:lnTo>
                  <a:pt x="112026" y="237858"/>
                </a:lnTo>
                <a:lnTo>
                  <a:pt x="123736" y="247535"/>
                </a:lnTo>
                <a:lnTo>
                  <a:pt x="112026" y="257213"/>
                </a:lnTo>
                <a:lnTo>
                  <a:pt x="78155" y="288632"/>
                </a:lnTo>
                <a:lnTo>
                  <a:pt x="47586" y="324231"/>
                </a:lnTo>
                <a:lnTo>
                  <a:pt x="22758" y="365455"/>
                </a:lnTo>
                <a:lnTo>
                  <a:pt x="6083" y="413778"/>
                </a:lnTo>
                <a:lnTo>
                  <a:pt x="0" y="470649"/>
                </a:lnTo>
                <a:lnTo>
                  <a:pt x="6083" y="527532"/>
                </a:lnTo>
                <a:lnTo>
                  <a:pt x="22758" y="575843"/>
                </a:lnTo>
                <a:lnTo>
                  <a:pt x="47586" y="617067"/>
                </a:lnTo>
                <a:lnTo>
                  <a:pt x="78155" y="652665"/>
                </a:lnTo>
                <a:lnTo>
                  <a:pt x="112026" y="684085"/>
                </a:lnTo>
                <a:lnTo>
                  <a:pt x="123748" y="693775"/>
                </a:lnTo>
                <a:lnTo>
                  <a:pt x="112026" y="703465"/>
                </a:lnTo>
                <a:lnTo>
                  <a:pt x="78155" y="734885"/>
                </a:lnTo>
                <a:lnTo>
                  <a:pt x="47586" y="770483"/>
                </a:lnTo>
                <a:lnTo>
                  <a:pt x="22758" y="811707"/>
                </a:lnTo>
                <a:lnTo>
                  <a:pt x="6083" y="860031"/>
                </a:lnTo>
                <a:lnTo>
                  <a:pt x="0" y="916901"/>
                </a:lnTo>
                <a:lnTo>
                  <a:pt x="1892" y="926401"/>
                </a:lnTo>
                <a:lnTo>
                  <a:pt x="7061" y="934148"/>
                </a:lnTo>
                <a:lnTo>
                  <a:pt x="14732" y="939355"/>
                </a:lnTo>
                <a:lnTo>
                  <a:pt x="24130" y="941273"/>
                </a:lnTo>
                <a:lnTo>
                  <a:pt x="33515" y="939355"/>
                </a:lnTo>
                <a:lnTo>
                  <a:pt x="41186" y="934148"/>
                </a:lnTo>
                <a:lnTo>
                  <a:pt x="46355" y="926401"/>
                </a:lnTo>
                <a:lnTo>
                  <a:pt x="48260" y="916901"/>
                </a:lnTo>
                <a:lnTo>
                  <a:pt x="55283" y="862469"/>
                </a:lnTo>
                <a:lnTo>
                  <a:pt x="74485" y="817359"/>
                </a:lnTo>
                <a:lnTo>
                  <a:pt x="103035" y="779056"/>
                </a:lnTo>
                <a:lnTo>
                  <a:pt x="138112" y="745045"/>
                </a:lnTo>
                <a:lnTo>
                  <a:pt x="161861" y="725322"/>
                </a:lnTo>
                <a:lnTo>
                  <a:pt x="185610" y="745045"/>
                </a:lnTo>
                <a:lnTo>
                  <a:pt x="220726" y="779056"/>
                </a:lnTo>
                <a:lnTo>
                  <a:pt x="249313" y="817359"/>
                </a:lnTo>
                <a:lnTo>
                  <a:pt x="268541" y="862469"/>
                </a:lnTo>
                <a:lnTo>
                  <a:pt x="275590" y="916901"/>
                </a:lnTo>
                <a:lnTo>
                  <a:pt x="277482" y="926401"/>
                </a:lnTo>
                <a:lnTo>
                  <a:pt x="282651" y="934148"/>
                </a:lnTo>
                <a:lnTo>
                  <a:pt x="290322" y="939355"/>
                </a:lnTo>
                <a:lnTo>
                  <a:pt x="299720" y="941273"/>
                </a:lnTo>
                <a:lnTo>
                  <a:pt x="309105" y="939355"/>
                </a:lnTo>
                <a:lnTo>
                  <a:pt x="316776" y="934148"/>
                </a:lnTo>
                <a:lnTo>
                  <a:pt x="321945" y="926401"/>
                </a:lnTo>
                <a:lnTo>
                  <a:pt x="323850" y="916901"/>
                </a:lnTo>
                <a:lnTo>
                  <a:pt x="317741" y="860031"/>
                </a:lnTo>
                <a:lnTo>
                  <a:pt x="301040" y="811707"/>
                </a:lnTo>
                <a:lnTo>
                  <a:pt x="276186" y="770483"/>
                </a:lnTo>
                <a:lnTo>
                  <a:pt x="245592" y="734885"/>
                </a:lnTo>
                <a:lnTo>
                  <a:pt x="211683" y="703465"/>
                </a:lnTo>
                <a:lnTo>
                  <a:pt x="199948" y="693775"/>
                </a:lnTo>
                <a:lnTo>
                  <a:pt x="211683" y="684085"/>
                </a:lnTo>
                <a:lnTo>
                  <a:pt x="245592" y="652665"/>
                </a:lnTo>
                <a:lnTo>
                  <a:pt x="276186" y="617067"/>
                </a:lnTo>
                <a:lnTo>
                  <a:pt x="301040" y="575843"/>
                </a:lnTo>
                <a:lnTo>
                  <a:pt x="317741" y="527532"/>
                </a:lnTo>
                <a:lnTo>
                  <a:pt x="323850" y="470649"/>
                </a:lnTo>
                <a:lnTo>
                  <a:pt x="317741" y="413778"/>
                </a:lnTo>
                <a:lnTo>
                  <a:pt x="301040" y="365455"/>
                </a:lnTo>
                <a:lnTo>
                  <a:pt x="276186" y="324231"/>
                </a:lnTo>
                <a:lnTo>
                  <a:pt x="275590" y="323545"/>
                </a:lnTo>
                <a:lnTo>
                  <a:pt x="275590" y="470649"/>
                </a:lnTo>
                <a:lnTo>
                  <a:pt x="268541" y="525068"/>
                </a:lnTo>
                <a:lnTo>
                  <a:pt x="251218" y="565670"/>
                </a:lnTo>
                <a:lnTo>
                  <a:pt x="233629" y="565670"/>
                </a:lnTo>
                <a:lnTo>
                  <a:pt x="233629" y="591185"/>
                </a:lnTo>
                <a:lnTo>
                  <a:pt x="220726" y="608482"/>
                </a:lnTo>
                <a:lnTo>
                  <a:pt x="185610" y="642505"/>
                </a:lnTo>
                <a:lnTo>
                  <a:pt x="161861" y="662241"/>
                </a:lnTo>
                <a:lnTo>
                  <a:pt x="138112" y="642505"/>
                </a:lnTo>
                <a:lnTo>
                  <a:pt x="103035" y="608482"/>
                </a:lnTo>
                <a:lnTo>
                  <a:pt x="90144" y="591185"/>
                </a:lnTo>
                <a:lnTo>
                  <a:pt x="233629" y="591185"/>
                </a:lnTo>
                <a:lnTo>
                  <a:pt x="233629" y="565670"/>
                </a:lnTo>
                <a:lnTo>
                  <a:pt x="72567" y="565670"/>
                </a:lnTo>
                <a:lnTo>
                  <a:pt x="55283" y="525068"/>
                </a:lnTo>
                <a:lnTo>
                  <a:pt x="48260" y="470649"/>
                </a:lnTo>
                <a:lnTo>
                  <a:pt x="55283" y="416242"/>
                </a:lnTo>
                <a:lnTo>
                  <a:pt x="74485" y="371132"/>
                </a:lnTo>
                <a:lnTo>
                  <a:pt x="103035" y="332828"/>
                </a:lnTo>
                <a:lnTo>
                  <a:pt x="138112" y="298805"/>
                </a:lnTo>
                <a:lnTo>
                  <a:pt x="161861" y="279095"/>
                </a:lnTo>
                <a:lnTo>
                  <a:pt x="185610" y="298805"/>
                </a:lnTo>
                <a:lnTo>
                  <a:pt x="220726" y="332828"/>
                </a:lnTo>
                <a:lnTo>
                  <a:pt x="249313" y="371132"/>
                </a:lnTo>
                <a:lnTo>
                  <a:pt x="268541" y="416242"/>
                </a:lnTo>
                <a:lnTo>
                  <a:pt x="275590" y="470649"/>
                </a:lnTo>
                <a:lnTo>
                  <a:pt x="275590" y="323545"/>
                </a:lnTo>
                <a:lnTo>
                  <a:pt x="245592" y="288632"/>
                </a:lnTo>
                <a:lnTo>
                  <a:pt x="211683" y="257213"/>
                </a:lnTo>
                <a:lnTo>
                  <a:pt x="199961" y="247535"/>
                </a:lnTo>
                <a:lnTo>
                  <a:pt x="211683" y="237858"/>
                </a:lnTo>
                <a:lnTo>
                  <a:pt x="245592" y="206425"/>
                </a:lnTo>
                <a:lnTo>
                  <a:pt x="276186" y="170827"/>
                </a:lnTo>
                <a:lnTo>
                  <a:pt x="301040" y="129590"/>
                </a:lnTo>
                <a:lnTo>
                  <a:pt x="317741" y="81280"/>
                </a:lnTo>
                <a:lnTo>
                  <a:pt x="323850" y="2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30526" y="6168859"/>
            <a:ext cx="1390650" cy="1219187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231623" y="683710"/>
            <a:ext cx="580707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  <a:tab pos="4063365" algn="l"/>
              </a:tabLst>
            </a:pPr>
            <a:r>
              <a:rPr spc="-25"/>
              <a:t>Hoe</a:t>
            </a:r>
            <a:r>
              <a:t>	</a:t>
            </a:r>
            <a:r>
              <a:rPr spc="-20"/>
              <a:t>komt</a:t>
            </a:r>
            <a:r>
              <a:t>	</a:t>
            </a:r>
            <a:r>
              <a:rPr spc="-20"/>
              <a:t>het?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59534" y="8440477"/>
            <a:ext cx="61347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>
                <a:latin typeface="Ariel"/>
                <a:cs typeface="Arial"/>
              </a:rPr>
              <a:t>Gitfige</a:t>
            </a:r>
            <a:r>
              <a:rPr sz="3400" spc="-105">
                <a:latin typeface="Ariel"/>
                <a:cs typeface="Arial"/>
              </a:rPr>
              <a:t> </a:t>
            </a:r>
            <a:r>
              <a:rPr sz="3400">
                <a:latin typeface="Ariel"/>
                <a:cs typeface="Arial"/>
              </a:rPr>
              <a:t>stoffen,</a:t>
            </a:r>
            <a:r>
              <a:rPr sz="3400" spc="-105">
                <a:latin typeface="Ariel"/>
                <a:cs typeface="Arial"/>
              </a:rPr>
              <a:t> </a:t>
            </a:r>
            <a:r>
              <a:rPr sz="3400">
                <a:latin typeface="Ariel"/>
                <a:cs typeface="Arial"/>
              </a:rPr>
              <a:t>infecties,</a:t>
            </a:r>
            <a:r>
              <a:rPr sz="3400" spc="-105">
                <a:latin typeface="Ariel"/>
                <a:cs typeface="Arial"/>
              </a:rPr>
              <a:t> </a:t>
            </a:r>
            <a:r>
              <a:rPr sz="3400" spc="-10">
                <a:latin typeface="Ariel"/>
                <a:cs typeface="Arial"/>
              </a:rPr>
              <a:t>alcohol</a:t>
            </a:r>
            <a:endParaRPr sz="3400">
              <a:latin typeface="Arie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5568" y="6334601"/>
            <a:ext cx="41719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40">
                <a:latin typeface="Ariel"/>
                <a:cs typeface="Arial"/>
              </a:rPr>
              <a:t>Hartritmestoornissen</a:t>
            </a:r>
            <a:endParaRPr sz="3400">
              <a:latin typeface="Arie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0354" y="4414132"/>
            <a:ext cx="31540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Ariel"/>
                <a:cs typeface="Arial"/>
              </a:rPr>
              <a:t>Hoge</a:t>
            </a:r>
            <a:r>
              <a:rPr sz="3400" spc="-160" dirty="0">
                <a:latin typeface="Ariel"/>
                <a:cs typeface="Arial"/>
              </a:rPr>
              <a:t> </a:t>
            </a:r>
            <a:r>
              <a:rPr sz="3400" spc="60" dirty="0" err="1">
                <a:latin typeface="Ariel"/>
                <a:cs typeface="Arial"/>
              </a:rPr>
              <a:t>bloeddruk</a:t>
            </a:r>
            <a:endParaRPr sz="3400" dirty="0">
              <a:latin typeface="Arie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83875" y="6447923"/>
            <a:ext cx="21056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40">
                <a:latin typeface="Ariel"/>
                <a:cs typeface="Arial"/>
              </a:rPr>
              <a:t>Hartinfarct</a:t>
            </a:r>
            <a:endParaRPr sz="3400">
              <a:latin typeface="Arie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537465" y="4247279"/>
            <a:ext cx="4122521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400" spc="-10" dirty="0">
                <a:latin typeface="Ariel"/>
                <a:cs typeface="Arial"/>
              </a:rPr>
              <a:t>Slecht werkende</a:t>
            </a:r>
            <a:r>
              <a:rPr lang="nl-BE" sz="3400" spc="-170" dirty="0">
                <a:latin typeface="Ariel"/>
                <a:cs typeface="Arial"/>
              </a:rPr>
              <a:t> </a:t>
            </a:r>
            <a:r>
              <a:rPr sz="3400" spc="35" dirty="0" err="1">
                <a:latin typeface="Ariel"/>
                <a:cs typeface="Arial"/>
              </a:rPr>
              <a:t>hartklep</a:t>
            </a:r>
            <a:endParaRPr sz="3400" dirty="0">
              <a:latin typeface="Arie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43394" y="8514568"/>
            <a:ext cx="21463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>
                <a:latin typeface="Ariel"/>
                <a:cs typeface="Arial"/>
              </a:rPr>
              <a:t>Erfelijkheid</a:t>
            </a:r>
            <a:endParaRPr sz="3400">
              <a:latin typeface="Ariel"/>
              <a:cs typeface="Arial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F28D564A-A088-3624-82D6-3D7336A0D55C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71822482-58A5-82FD-37D3-C4C1F8603947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30972794-A69C-ACA8-5178-4ECA6D156CA7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Hoe komt het?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2E5FA8FA-F928-9647-AE2C-57358058665A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7B81B04D-4B1E-F655-F229-5FFCDF340134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C5CCF0D8-D81A-A9E0-4AAD-1AEF86D256C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E3185D16-F307-629A-40BE-4A3B5C7FD56E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38" name="Ovaal 37">
            <a:extLst>
              <a:ext uri="{FF2B5EF4-FFF2-40B4-BE49-F238E27FC236}">
                <a16:creationId xmlns:a16="http://schemas.microsoft.com/office/drawing/2014/main" id="{A0C86CF1-1DC5-B560-EB92-05A340765E7A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18121A95-8C15-1B7E-03B4-05BE1CB91A95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4445E8BE-73F1-D12B-DC1E-BE35CA9A09A9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5515">
              <a:lnSpc>
                <a:spcPct val="100000"/>
              </a:lnSpc>
              <a:spcBef>
                <a:spcPts val="100"/>
              </a:spcBef>
            </a:pPr>
            <a:r>
              <a:rPr spc="-10"/>
              <a:t>Vragen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61" y="3894306"/>
            <a:ext cx="6870940" cy="46573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5138" y="5797391"/>
            <a:ext cx="458724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4500" dirty="0">
                <a:latin typeface="Ariel"/>
                <a:cs typeface="Arial"/>
              </a:rPr>
              <a:t>Heb je </a:t>
            </a:r>
            <a:r>
              <a:rPr sz="4500" dirty="0" err="1">
                <a:latin typeface="Ariel"/>
                <a:cs typeface="Arial"/>
              </a:rPr>
              <a:t>nog</a:t>
            </a:r>
            <a:r>
              <a:rPr sz="4500" spc="20" dirty="0">
                <a:latin typeface="Ariel"/>
                <a:cs typeface="Arial"/>
              </a:rPr>
              <a:t> </a:t>
            </a:r>
            <a:r>
              <a:rPr sz="4500" spc="-75" dirty="0" err="1">
                <a:latin typeface="Ariel"/>
                <a:cs typeface="Arial"/>
              </a:rPr>
              <a:t>vragen</a:t>
            </a:r>
            <a:r>
              <a:rPr sz="4500" spc="-75" dirty="0">
                <a:latin typeface="Ariel"/>
                <a:cs typeface="Arial"/>
              </a:rPr>
              <a:t>?</a:t>
            </a:r>
            <a:endParaRPr sz="4500" dirty="0">
              <a:latin typeface="Ariel"/>
              <a:cs typeface="Arial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98BB4BB-3301-86C0-F80F-6E1607D1BC1E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24DDBE-B51B-D0F8-AA76-EB549B774FB5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8A37FE3-8539-D956-CBCE-8E7B02CD136C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Vragen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9" name="object 31">
            <a:extLst>
              <a:ext uri="{FF2B5EF4-FFF2-40B4-BE49-F238E27FC236}">
                <a16:creationId xmlns:a16="http://schemas.microsoft.com/office/drawing/2014/main" id="{FF75D26F-877B-1652-5BB8-32FD39229D4C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0" name="object 32">
              <a:extLst>
                <a:ext uri="{FF2B5EF4-FFF2-40B4-BE49-F238E27FC236}">
                  <a16:creationId xmlns:a16="http://schemas.microsoft.com/office/drawing/2014/main" id="{B598C17E-5810-09D0-4F98-5C9D2919A123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1" name="object 33">
              <a:extLst>
                <a:ext uri="{FF2B5EF4-FFF2-40B4-BE49-F238E27FC236}">
                  <a16:creationId xmlns:a16="http://schemas.microsoft.com/office/drawing/2014/main" id="{F82AE7F4-D709-BD18-5B03-6651D34FBDB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2" name="object 34">
              <a:extLst>
                <a:ext uri="{FF2B5EF4-FFF2-40B4-BE49-F238E27FC236}">
                  <a16:creationId xmlns:a16="http://schemas.microsoft.com/office/drawing/2014/main" id="{97E79A5E-8C95-6A75-3E34-8EA4C6A0CFF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0A0E670C-5856-D8D5-A1E0-07D0490DB3C8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7F223E2E-4A2E-0628-154F-3B9AD55ACCB1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311141D7-9EC2-2211-A7B2-6AA7F94B5DC1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0">
              <a:lnSpc>
                <a:spcPct val="100000"/>
              </a:lnSpc>
              <a:spcBef>
                <a:spcPts val="100"/>
              </a:spcBef>
            </a:pPr>
            <a:r>
              <a:rPr spc="-10"/>
              <a:t>Overzicht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1" name="object 11"/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rgbClr val="CE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863" y="802347"/>
              <a:ext cx="134493" cy="1347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C2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495" y="7901152"/>
            <a:ext cx="104775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4495" y="8739352"/>
            <a:ext cx="104775" cy="10477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267390" y="6585946"/>
            <a:ext cx="214439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 err="1">
                <a:latin typeface="Ariel"/>
                <a:cs typeface="Arial"/>
              </a:rPr>
              <a:t>Klachten</a:t>
            </a:r>
            <a:endParaRPr sz="3400" dirty="0">
              <a:latin typeface="Arie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3400" dirty="0">
              <a:latin typeface="Ariel"/>
              <a:cs typeface="Arial"/>
            </a:endParaRPr>
          </a:p>
          <a:p>
            <a:pPr marL="76835" marR="5080">
              <a:lnSpc>
                <a:spcPct val="114599"/>
              </a:lnSpc>
            </a:pPr>
            <a:r>
              <a:rPr sz="2400" spc="-25" dirty="0" err="1">
                <a:latin typeface="Ariel"/>
                <a:cs typeface="Arial"/>
                <a:hlinkClick r:id="rId5" action="ppaction://hlinksldjump"/>
              </a:rPr>
              <a:t>Welke</a:t>
            </a:r>
            <a:r>
              <a:rPr sz="2400" spc="-125" dirty="0">
                <a:latin typeface="Ariel"/>
                <a:cs typeface="Arial"/>
                <a:hlinkClick r:id="rId5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5" action="ppaction://hlinksldjump"/>
              </a:rPr>
              <a:t>klachten</a:t>
            </a:r>
            <a:r>
              <a:rPr sz="2400" spc="-10" dirty="0">
                <a:latin typeface="Ariel"/>
                <a:cs typeface="Arial"/>
                <a:hlinkClick r:id="rId5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5" action="ppaction://hlinksldjump"/>
              </a:rPr>
              <a:t>kan</a:t>
            </a:r>
            <a:r>
              <a:rPr sz="2400" spc="-85" dirty="0">
                <a:latin typeface="Ariel"/>
                <a:cs typeface="Arial"/>
                <a:hlinkClick r:id="rId5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5" action="ppaction://hlinksldjump"/>
              </a:rPr>
              <a:t>ik</a:t>
            </a:r>
            <a:r>
              <a:rPr sz="2400" spc="-80" dirty="0">
                <a:latin typeface="Ariel"/>
                <a:cs typeface="Arial"/>
                <a:hlinkClick r:id="rId5" action="ppaction://hlinksldjump"/>
              </a:rPr>
              <a:t> </a:t>
            </a:r>
            <a:r>
              <a:rPr sz="2400" spc="-25" dirty="0" err="1">
                <a:latin typeface="Ariel"/>
                <a:cs typeface="Arial"/>
                <a:hlinkClick r:id="rId5" action="ppaction://hlinksldjump"/>
              </a:rPr>
              <a:t>ervaren</a:t>
            </a:r>
            <a:r>
              <a:rPr sz="2400" spc="-25" dirty="0">
                <a:latin typeface="Ariel"/>
                <a:cs typeface="Arial"/>
                <a:hlinkClick r:id="rId5" action="ppaction://hlinksldjump"/>
              </a:rPr>
              <a:t>? </a:t>
            </a:r>
            <a:r>
              <a:rPr sz="2400" dirty="0">
                <a:latin typeface="Ariel"/>
                <a:cs typeface="Arial"/>
                <a:hlinkClick r:id="rId6" action="ppaction://hlinksldjump"/>
              </a:rPr>
              <a:t>Wat</a:t>
            </a:r>
            <a:r>
              <a:rPr sz="2400" spc="-110" dirty="0">
                <a:latin typeface="Ariel"/>
                <a:cs typeface="Arial"/>
                <a:hlinkClick r:id="rId6" action="ppaction://hlinksldjump"/>
              </a:rPr>
              <a:t> </a:t>
            </a:r>
            <a:r>
              <a:rPr sz="2400" dirty="0" err="1">
                <a:latin typeface="Ariel"/>
                <a:cs typeface="Arial"/>
                <a:hlinkClick r:id="rId6" action="ppaction://hlinksldjump"/>
              </a:rPr>
              <a:t>kan</a:t>
            </a:r>
            <a:r>
              <a:rPr sz="2400" spc="-105" dirty="0">
                <a:latin typeface="Ariel"/>
                <a:cs typeface="Arial"/>
                <a:hlinkClick r:id="rId6" action="ppaction://hlinksldjump"/>
              </a:rPr>
              <a:t> </a:t>
            </a:r>
            <a:r>
              <a:rPr sz="2400" spc="30" dirty="0">
                <a:latin typeface="Ariel"/>
                <a:cs typeface="Arial"/>
                <a:hlinkClick r:id="rId6" action="ppaction://hlinksldjump"/>
              </a:rPr>
              <a:t>het </a:t>
            </a:r>
            <a:r>
              <a:rPr sz="2400" dirty="0" err="1">
                <a:latin typeface="Ariel"/>
                <a:cs typeface="Arial"/>
                <a:hlinkClick r:id="rId6" action="ppaction://hlinksldjump"/>
              </a:rPr>
              <a:t>erger</a:t>
            </a:r>
            <a:r>
              <a:rPr sz="2400" spc="45" dirty="0">
                <a:latin typeface="Ariel"/>
                <a:cs typeface="Arial"/>
                <a:hlinkClick r:id="rId6" action="ppaction://hlinksldjump"/>
              </a:rPr>
              <a:t> </a:t>
            </a:r>
            <a:r>
              <a:rPr sz="2400" spc="-10" dirty="0" err="1">
                <a:latin typeface="Ariel"/>
                <a:cs typeface="Arial"/>
                <a:hlinkClick r:id="rId6" action="ppaction://hlinksldjump"/>
              </a:rPr>
              <a:t>maken</a:t>
            </a:r>
            <a:r>
              <a:rPr sz="2400" spc="-10" dirty="0">
                <a:latin typeface="Ariel"/>
                <a:cs typeface="Arial"/>
                <a:hlinkClick r:id="rId6" action="ppaction://hlinksldjump"/>
              </a:rPr>
              <a:t>?</a:t>
            </a:r>
            <a:endParaRPr sz="2400" dirty="0">
              <a:latin typeface="Ariel"/>
              <a:cs typeface="Arial"/>
            </a:endParaRPr>
          </a:p>
        </p:txBody>
      </p:sp>
      <p:sp>
        <p:nvSpPr>
          <p:cNvPr id="17" name="object 32">
            <a:extLst>
              <a:ext uri="{FF2B5EF4-FFF2-40B4-BE49-F238E27FC236}">
                <a16:creationId xmlns:a16="http://schemas.microsoft.com/office/drawing/2014/main" id="{DC54BBD0-3142-0D75-43D7-DE044BC3A419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81FE453-B5C2-3961-6487-0D4DC10B39B1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04630F03-46A3-F5C7-513A-D8E905016BA8}"/>
              </a:ext>
            </a:extLst>
          </p:cNvPr>
          <p:cNvSpPr txBox="1">
            <a:spLocks/>
          </p:cNvSpPr>
          <p:nvPr/>
        </p:nvSpPr>
        <p:spPr>
          <a:xfrm>
            <a:off x="5817768" y="691639"/>
            <a:ext cx="6550025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Overzicht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20" name="object 31">
            <a:extLst>
              <a:ext uri="{FF2B5EF4-FFF2-40B4-BE49-F238E27FC236}">
                <a16:creationId xmlns:a16="http://schemas.microsoft.com/office/drawing/2014/main" id="{5F1A764D-9FCF-797B-77E0-8E3BDABBD94D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3C1AFBA0-4301-F01F-2C0B-8D1B8750E527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708DFC96-0EA2-F0EA-2078-B986AC4DA8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3EEDEEF1-AE2D-F5F3-E979-358AC88A7DBC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65FEDC0C-B5F3-0B84-D4D3-000D93EE52B7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ABE6DCCE-B1E0-CA74-ACA1-87993F940234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A4B3E128-B668-F37E-BDE7-627E54F7ED6D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3">
            <a:extLst>
              <a:ext uri="{FF2B5EF4-FFF2-40B4-BE49-F238E27FC236}">
                <a16:creationId xmlns:a16="http://schemas.microsoft.com/office/drawing/2014/main" id="{1297D6D3-7E08-0AD5-F1C9-4782D1699F85}"/>
              </a:ext>
            </a:extLst>
          </p:cNvPr>
          <p:cNvGrpSpPr/>
          <p:nvPr/>
        </p:nvGrpSpPr>
        <p:grpSpPr>
          <a:xfrm>
            <a:off x="1001280" y="3244322"/>
            <a:ext cx="16230600" cy="2968625"/>
            <a:chOff x="1028715" y="3491318"/>
            <a:chExt cx="16230600" cy="2968625"/>
          </a:xfrm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434F803C-3DCC-A24E-9251-EE6E48917EDD}"/>
                </a:ext>
              </a:extLst>
            </p:cNvPr>
            <p:cNvSpPr/>
            <p:nvPr/>
          </p:nvSpPr>
          <p:spPr>
            <a:xfrm>
              <a:off x="1028715" y="3528859"/>
              <a:ext cx="3839210" cy="2893695"/>
            </a:xfrm>
            <a:custGeom>
              <a:avLst/>
              <a:gdLst/>
              <a:ahLst/>
              <a:cxnLst/>
              <a:rect l="l" t="t" r="r" b="b"/>
              <a:pathLst>
                <a:path w="3839210" h="2893695">
                  <a:moveTo>
                    <a:pt x="2247440" y="0"/>
                  </a:moveTo>
                  <a:lnTo>
                    <a:pt x="0" y="0"/>
                  </a:lnTo>
                  <a:lnTo>
                    <a:pt x="1591409" y="1447101"/>
                  </a:lnTo>
                  <a:lnTo>
                    <a:pt x="0" y="2893479"/>
                  </a:lnTo>
                  <a:lnTo>
                    <a:pt x="2247440" y="2893479"/>
                  </a:lnTo>
                  <a:lnTo>
                    <a:pt x="3838851" y="1447101"/>
                  </a:lnTo>
                  <a:lnTo>
                    <a:pt x="22474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F2316F9D-9B72-D418-E841-891E7E773CDB}"/>
                </a:ext>
              </a:extLst>
            </p:cNvPr>
            <p:cNvSpPr/>
            <p:nvPr/>
          </p:nvSpPr>
          <p:spPr>
            <a:xfrm>
              <a:off x="4009326" y="3491318"/>
              <a:ext cx="3938904" cy="2968625"/>
            </a:xfrm>
            <a:custGeom>
              <a:avLst/>
              <a:gdLst/>
              <a:ahLst/>
              <a:cxnLst/>
              <a:rect l="l" t="t" r="r" b="b"/>
              <a:pathLst>
                <a:path w="3938904" h="2968625">
                  <a:moveTo>
                    <a:pt x="2305812" y="0"/>
                  </a:moveTo>
                  <a:lnTo>
                    <a:pt x="0" y="0"/>
                  </a:lnTo>
                  <a:lnTo>
                    <a:pt x="1632750" y="1484680"/>
                  </a:lnTo>
                  <a:lnTo>
                    <a:pt x="0" y="2968625"/>
                  </a:lnTo>
                  <a:lnTo>
                    <a:pt x="2305812" y="2968625"/>
                  </a:lnTo>
                  <a:lnTo>
                    <a:pt x="3938562" y="1484680"/>
                  </a:lnTo>
                  <a:lnTo>
                    <a:pt x="230581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9C0DD455-718E-2221-EDA3-B61228E6137E}"/>
                </a:ext>
              </a:extLst>
            </p:cNvPr>
            <p:cNvSpPr/>
            <p:nvPr/>
          </p:nvSpPr>
          <p:spPr>
            <a:xfrm>
              <a:off x="7172210" y="351008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27" y="0"/>
                  </a:moveTo>
                  <a:lnTo>
                    <a:pt x="0" y="0"/>
                  </a:lnTo>
                  <a:lnTo>
                    <a:pt x="1612087" y="1465884"/>
                  </a:lnTo>
                  <a:lnTo>
                    <a:pt x="0" y="2931058"/>
                  </a:lnTo>
                  <a:lnTo>
                    <a:pt x="2276627" y="2931058"/>
                  </a:lnTo>
                  <a:lnTo>
                    <a:pt x="3888701" y="1465884"/>
                  </a:lnTo>
                  <a:lnTo>
                    <a:pt x="227662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6A71645F-2FF6-8B8D-94F4-960C44A46A4D}"/>
                </a:ext>
              </a:extLst>
            </p:cNvPr>
            <p:cNvSpPr/>
            <p:nvPr/>
          </p:nvSpPr>
          <p:spPr>
            <a:xfrm>
              <a:off x="10299991" y="3528859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40" y="0"/>
                  </a:moveTo>
                  <a:lnTo>
                    <a:pt x="0" y="0"/>
                  </a:lnTo>
                  <a:lnTo>
                    <a:pt x="1612087" y="1465897"/>
                  </a:lnTo>
                  <a:lnTo>
                    <a:pt x="0" y="2931058"/>
                  </a:lnTo>
                  <a:lnTo>
                    <a:pt x="2276640" y="2931058"/>
                  </a:lnTo>
                  <a:lnTo>
                    <a:pt x="3888701" y="1465897"/>
                  </a:lnTo>
                  <a:lnTo>
                    <a:pt x="227664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9B636A25-F309-1EC1-1D82-92CD31902854}"/>
                </a:ext>
              </a:extLst>
            </p:cNvPr>
            <p:cNvSpPr/>
            <p:nvPr/>
          </p:nvSpPr>
          <p:spPr>
            <a:xfrm>
              <a:off x="13370560" y="3491318"/>
              <a:ext cx="3888740" cy="2931160"/>
            </a:xfrm>
            <a:custGeom>
              <a:avLst/>
              <a:gdLst/>
              <a:ahLst/>
              <a:cxnLst/>
              <a:rect l="l" t="t" r="r" b="b"/>
              <a:pathLst>
                <a:path w="3888740" h="2931160">
                  <a:moveTo>
                    <a:pt x="2276602" y="0"/>
                  </a:moveTo>
                  <a:lnTo>
                    <a:pt x="0" y="0"/>
                  </a:lnTo>
                  <a:lnTo>
                    <a:pt x="1612138" y="1465884"/>
                  </a:lnTo>
                  <a:lnTo>
                    <a:pt x="0" y="2931058"/>
                  </a:lnTo>
                  <a:lnTo>
                    <a:pt x="2276602" y="2931058"/>
                  </a:lnTo>
                  <a:lnTo>
                    <a:pt x="3888740" y="1465884"/>
                  </a:lnTo>
                  <a:lnTo>
                    <a:pt x="227660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fbeelding 48" descr="Afbeelding met kleding, schoeisel, staan, persoon&#10;&#10;Automatisch gegenereerde beschrijving">
            <a:extLst>
              <a:ext uri="{FF2B5EF4-FFF2-40B4-BE49-F238E27FC236}">
                <a16:creationId xmlns:a16="http://schemas.microsoft.com/office/drawing/2014/main" id="{619D41B1-041F-FA93-9200-989CED0D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76" y="1310209"/>
            <a:ext cx="10285714" cy="1028571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21480" y="254125"/>
            <a:ext cx="15773400" cy="1988345"/>
          </a:xfrm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9230" algn="l"/>
                <a:tab pos="6287135" algn="l"/>
              </a:tabLst>
            </a:pPr>
            <a:r>
              <a:rPr spc="-20" dirty="0" err="1"/>
              <a:t>Welke</a:t>
            </a:r>
            <a:r>
              <a:rPr dirty="0"/>
              <a:t>	</a:t>
            </a:r>
            <a:r>
              <a:rPr spc="-10" dirty="0" err="1"/>
              <a:t>klachten</a:t>
            </a:r>
            <a:r>
              <a:rPr dirty="0"/>
              <a:t>	</a:t>
            </a:r>
            <a:r>
              <a:rPr dirty="0" err="1"/>
              <a:t>kan</a:t>
            </a:r>
            <a:r>
              <a:rPr spc="-20" dirty="0"/>
              <a:t> </a:t>
            </a:r>
            <a:r>
              <a:rPr dirty="0" err="1"/>
              <a:t>ik</a:t>
            </a:r>
            <a:r>
              <a:rPr spc="-10" dirty="0"/>
              <a:t> </a:t>
            </a:r>
            <a:r>
              <a:rPr spc="-10" dirty="0" err="1"/>
              <a:t>ervaren</a:t>
            </a:r>
            <a:r>
              <a:rPr spc="-10" dirty="0"/>
              <a:t>?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sz="half" idx="2"/>
          </p:nvPr>
        </p:nvSpPr>
        <p:spPr>
          <a:xfrm>
            <a:off x="11839398" y="2873904"/>
            <a:ext cx="7955280" cy="674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3000" spc="-25" dirty="0" err="1">
                <a:latin typeface="Ariel"/>
                <a:cs typeface="Arial" panose="020B0604020202020204" pitchFamily="34" charset="0"/>
              </a:rPr>
              <a:t>Verlies</a:t>
            </a:r>
            <a:r>
              <a:rPr sz="3000" spc="-155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>
                <a:latin typeface="Ariel"/>
                <a:cs typeface="Arial" panose="020B0604020202020204" pitchFamily="34" charset="0"/>
              </a:rPr>
              <a:t>van</a:t>
            </a:r>
            <a:r>
              <a:rPr sz="3000" spc="-155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eetlust</a:t>
            </a:r>
            <a:endParaRPr sz="3000" spc="-10" dirty="0">
              <a:latin typeface="Ariel"/>
              <a:cs typeface="Arial" panose="020B0604020202020204" pitchFamily="34" charset="0"/>
            </a:endParaRPr>
          </a:p>
          <a:p>
            <a:pPr marL="1001395" marR="943610" indent="0">
              <a:lnSpc>
                <a:spcPts val="11420"/>
              </a:lnSpc>
              <a:spcBef>
                <a:spcPts val="540"/>
              </a:spcBef>
              <a:buNone/>
            </a:pPr>
            <a:r>
              <a:rPr lang="nl-BE" sz="3000" spc="-10" dirty="0">
                <a:latin typeface="Ariel"/>
                <a:cs typeface="Arial" panose="020B0604020202020204" pitchFamily="34" charset="0"/>
              </a:rPr>
              <a:t>   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Hartkloppingen</a:t>
            </a:r>
            <a:r>
              <a:rPr sz="3000" spc="-10" dirty="0">
                <a:latin typeface="Ariel"/>
                <a:cs typeface="Arial" panose="020B0604020202020204" pitchFamily="34" charset="0"/>
              </a:rPr>
              <a:t> </a:t>
            </a:r>
            <a:endParaRPr lang="nl-BE" sz="3000" spc="-10" dirty="0">
              <a:latin typeface="Ariel"/>
              <a:cs typeface="Arial" panose="020B0604020202020204" pitchFamily="34" charset="0"/>
            </a:endParaRPr>
          </a:p>
          <a:p>
            <a:pPr marL="1001395" marR="943610" indent="0">
              <a:lnSpc>
                <a:spcPts val="11420"/>
              </a:lnSpc>
              <a:spcBef>
                <a:spcPts val="540"/>
              </a:spcBef>
              <a:buNone/>
            </a:pPr>
            <a:r>
              <a:rPr lang="nl-BE" sz="3000" spc="-10" dirty="0">
                <a:latin typeface="Ariel"/>
                <a:cs typeface="Arial" panose="020B0604020202020204" pitchFamily="34" charset="0"/>
              </a:rPr>
              <a:t>                  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Duizeligheid</a:t>
            </a:r>
            <a:endParaRPr sz="3000" spc="-10" dirty="0">
              <a:latin typeface="Arie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000" spc="-10" dirty="0">
              <a:latin typeface="Ariel"/>
              <a:cs typeface="Arial" panose="020B0604020202020204" pitchFamily="34" charset="0"/>
            </a:endParaRPr>
          </a:p>
          <a:p>
            <a:pPr marL="814705" marR="1084580" indent="0">
              <a:lnSpc>
                <a:spcPct val="116700"/>
              </a:lnSpc>
              <a:spcBef>
                <a:spcPts val="5"/>
              </a:spcBef>
              <a:buNone/>
            </a:pPr>
            <a:r>
              <a:rPr lang="nl-BE" sz="3000" spc="-10" dirty="0">
                <a:latin typeface="Ariel"/>
                <a:cs typeface="Arial" panose="020B0604020202020204" pitchFamily="34" charset="0"/>
              </a:rPr>
              <a:t>         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Benauwdheid</a:t>
            </a:r>
            <a:r>
              <a:rPr sz="3000" spc="-10" dirty="0">
                <a:latin typeface="Ariel"/>
                <a:cs typeface="Arial" panose="020B0604020202020204" pitchFamily="34" charset="0"/>
              </a:rPr>
              <a:t> </a:t>
            </a:r>
            <a:endParaRPr lang="nl-BE" sz="3000" spc="-10" dirty="0">
              <a:latin typeface="Ariel"/>
              <a:cs typeface="Arial" panose="020B0604020202020204" pitchFamily="34" charset="0"/>
            </a:endParaRPr>
          </a:p>
          <a:p>
            <a:pPr marL="814705" marR="1084580" indent="0">
              <a:lnSpc>
                <a:spcPct val="116700"/>
              </a:lnSpc>
              <a:spcBef>
                <a:spcPts val="5"/>
              </a:spcBef>
              <a:buNone/>
            </a:pPr>
            <a:r>
              <a:rPr lang="nl-BE" sz="3000" spc="-10" dirty="0">
                <a:latin typeface="Ariel"/>
                <a:cs typeface="Arial" panose="020B0604020202020204" pitchFamily="34" charset="0"/>
              </a:rPr>
              <a:t>         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Hoest</a:t>
            </a:r>
            <a:endParaRPr sz="3000" spc="-10" dirty="0">
              <a:latin typeface="Arie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sz="3000" spc="-10" dirty="0">
              <a:latin typeface="Ariel"/>
              <a:cs typeface="Arial" panose="020B0604020202020204" pitchFamily="34" charset="0"/>
            </a:endParaRPr>
          </a:p>
          <a:p>
            <a:pPr marL="393065" indent="0" algn="ctr">
              <a:lnSpc>
                <a:spcPct val="100000"/>
              </a:lnSpc>
              <a:buNone/>
            </a:pPr>
            <a:r>
              <a:rPr sz="3000" dirty="0" err="1">
                <a:latin typeface="Ariel"/>
                <a:cs typeface="Arial" panose="020B0604020202020204" pitchFamily="34" charset="0"/>
              </a:rPr>
              <a:t>Niet</a:t>
            </a:r>
            <a:r>
              <a:rPr sz="3000" spc="170" dirty="0">
                <a:latin typeface="Ariel"/>
                <a:cs typeface="Arial" panose="020B0604020202020204" pitchFamily="34" charset="0"/>
              </a:rPr>
              <a:t> </a:t>
            </a:r>
            <a:r>
              <a:rPr sz="3000" dirty="0" err="1">
                <a:latin typeface="Ariel"/>
                <a:cs typeface="Arial" panose="020B0604020202020204" pitchFamily="34" charset="0"/>
              </a:rPr>
              <a:t>kunnen</a:t>
            </a:r>
            <a:r>
              <a:rPr sz="3000" spc="170" dirty="0">
                <a:latin typeface="Ariel"/>
                <a:cs typeface="Arial" panose="020B0604020202020204" pitchFamily="34" charset="0"/>
              </a:rPr>
              <a:t> </a:t>
            </a:r>
            <a:r>
              <a:rPr sz="3000" spc="-10" dirty="0" err="1">
                <a:latin typeface="Ariel"/>
                <a:cs typeface="Arial" panose="020B0604020202020204" pitchFamily="34" charset="0"/>
              </a:rPr>
              <a:t>platliggen</a:t>
            </a:r>
            <a:endParaRPr sz="3000" spc="-10" dirty="0">
              <a:latin typeface="Ariel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36596" y="10015360"/>
            <a:ext cx="309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>
                <a:latin typeface="Arial"/>
                <a:cs typeface="Arial"/>
              </a:rPr>
              <a:t>Tatyana,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Adobe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stock,</a:t>
            </a:r>
            <a:r>
              <a:rPr sz="1000" spc="22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https://stock.adobe.com/be_nl/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9195" y="5103472"/>
            <a:ext cx="24301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 err="1">
                <a:latin typeface="Ariel"/>
                <a:cs typeface="Arial"/>
              </a:rPr>
              <a:t>Vermoeidheid</a:t>
            </a:r>
            <a:endParaRPr sz="3000" dirty="0">
              <a:latin typeface="Arie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977" y="6765658"/>
            <a:ext cx="2985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>
                <a:latin typeface="Ariel"/>
                <a:cs typeface="Arial"/>
              </a:rPr>
              <a:t>Gezwollen</a:t>
            </a:r>
            <a:r>
              <a:rPr sz="3000" spc="-195">
                <a:latin typeface="Ariel"/>
                <a:cs typeface="Arial"/>
              </a:rPr>
              <a:t> </a:t>
            </a:r>
            <a:r>
              <a:rPr sz="3000" spc="-10">
                <a:latin typeface="Ariel"/>
                <a:cs typeface="Arial"/>
              </a:rPr>
              <a:t>benen</a:t>
            </a:r>
            <a:endParaRPr sz="3000">
              <a:latin typeface="Arie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5673" y="3001261"/>
            <a:ext cx="2751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 err="1">
                <a:latin typeface="Ariel"/>
                <a:cs typeface="Arial"/>
              </a:rPr>
              <a:t>Kortademigheid</a:t>
            </a:r>
            <a:endParaRPr sz="3000" dirty="0">
              <a:latin typeface="Arie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4430" y="8718410"/>
            <a:ext cx="3115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 err="1">
                <a:latin typeface="Ariel"/>
                <a:cs typeface="Arial"/>
              </a:rPr>
              <a:t>Gewichtstoename</a:t>
            </a:r>
            <a:endParaRPr sz="3000" dirty="0">
              <a:latin typeface="Ariel"/>
              <a:cs typeface="Arial"/>
            </a:endParaRPr>
          </a:p>
        </p:txBody>
      </p:sp>
      <p:pic>
        <p:nvPicPr>
          <p:cNvPr id="31" name="Afbeelding 30" descr="Afbeelding met Menselijk gezicht, tekenfilm, illustratie, kunst&#10;&#10;Automatisch gegenereerde beschrijving">
            <a:extLst>
              <a:ext uri="{FF2B5EF4-FFF2-40B4-BE49-F238E27FC236}">
                <a16:creationId xmlns:a16="http://schemas.microsoft.com/office/drawing/2014/main" id="{4E75792D-2428-023A-641C-634ADAA4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71" y="1664569"/>
            <a:ext cx="3176162" cy="3176162"/>
          </a:xfrm>
          <a:prstGeom prst="rect">
            <a:avLst/>
          </a:prstGeom>
        </p:spPr>
      </p:pic>
      <p:pic>
        <p:nvPicPr>
          <p:cNvPr id="33" name="Afbeelding 32" descr="Afbeelding met Menselijk gezicht, tekenfilm, kunst, illustratie&#10;&#10;Automatisch gegenereerde beschrijving">
            <a:extLst>
              <a:ext uri="{FF2B5EF4-FFF2-40B4-BE49-F238E27FC236}">
                <a16:creationId xmlns:a16="http://schemas.microsoft.com/office/drawing/2014/main" id="{03DA9917-CA9C-359B-F310-D8DD4282D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45" y="3589496"/>
            <a:ext cx="3176162" cy="3176162"/>
          </a:xfrm>
          <a:prstGeom prst="rect">
            <a:avLst/>
          </a:prstGeom>
        </p:spPr>
      </p:pic>
      <p:pic>
        <p:nvPicPr>
          <p:cNvPr id="35" name="Afbeelding 34" descr="Afbeelding met cirkel&#10;&#10;Automatisch gegenereerde beschrijving">
            <a:extLst>
              <a:ext uri="{FF2B5EF4-FFF2-40B4-BE49-F238E27FC236}">
                <a16:creationId xmlns:a16="http://schemas.microsoft.com/office/drawing/2014/main" id="{39C4A1FF-5A6B-208F-6A14-1872F373D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41" y="5979267"/>
            <a:ext cx="2856663" cy="2856663"/>
          </a:xfrm>
          <a:prstGeom prst="rect">
            <a:avLst/>
          </a:prstGeom>
        </p:spPr>
      </p:pic>
      <p:pic>
        <p:nvPicPr>
          <p:cNvPr id="37" name="Afbeelding 36" descr="Afbeelding met kleding, Menselijk gezicht, glimlach, person&#10;&#10;Automatisch gegenereerde beschrijving">
            <a:extLst>
              <a:ext uri="{FF2B5EF4-FFF2-40B4-BE49-F238E27FC236}">
                <a16:creationId xmlns:a16="http://schemas.microsoft.com/office/drawing/2014/main" id="{267FDD87-9B24-E0D8-F6C6-3DEA50D17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82" y="7169525"/>
            <a:ext cx="3338193" cy="3338193"/>
          </a:xfrm>
          <a:prstGeom prst="rect">
            <a:avLst/>
          </a:prstGeom>
        </p:spPr>
      </p:pic>
      <p:pic>
        <p:nvPicPr>
          <p:cNvPr id="39" name="Afbeelding 38" descr="Afbeelding met kleding, tekenfilm, Menselijk gezicht, persoon&#10;&#10;Automatisch gegenereerde beschrijving">
            <a:extLst>
              <a:ext uri="{FF2B5EF4-FFF2-40B4-BE49-F238E27FC236}">
                <a16:creationId xmlns:a16="http://schemas.microsoft.com/office/drawing/2014/main" id="{790D8BD1-34B5-C314-9455-F9E2EADEB8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8" y="1949559"/>
            <a:ext cx="3013378" cy="3013378"/>
          </a:xfrm>
          <a:prstGeom prst="rect">
            <a:avLst/>
          </a:prstGeom>
        </p:spPr>
      </p:pic>
      <p:pic>
        <p:nvPicPr>
          <p:cNvPr id="41" name="Afbeelding 40" descr="Afbeelding met Menselijk gezicht, kleding, kunst, tekenfilm&#10;&#10;Automatisch gegenereerde beschrijving">
            <a:extLst>
              <a:ext uri="{FF2B5EF4-FFF2-40B4-BE49-F238E27FC236}">
                <a16:creationId xmlns:a16="http://schemas.microsoft.com/office/drawing/2014/main" id="{B318E796-B00E-2FB9-D408-770125399A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05" y="2861644"/>
            <a:ext cx="2992555" cy="2992555"/>
          </a:xfrm>
          <a:prstGeom prst="rect">
            <a:avLst/>
          </a:prstGeom>
        </p:spPr>
      </p:pic>
      <p:pic>
        <p:nvPicPr>
          <p:cNvPr id="43" name="Afbeelding 42" descr="Afbeelding met kleding, vrouw, Modeaccessoire&#10;&#10;Automatisch gegenereerde beschrijving">
            <a:extLst>
              <a:ext uri="{FF2B5EF4-FFF2-40B4-BE49-F238E27FC236}">
                <a16:creationId xmlns:a16="http://schemas.microsoft.com/office/drawing/2014/main" id="{997D7042-3C6A-2D14-29A4-926A41D50B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517" y="4137430"/>
            <a:ext cx="3397093" cy="3397093"/>
          </a:xfrm>
          <a:prstGeom prst="rect">
            <a:avLst/>
          </a:prstGeom>
        </p:spPr>
      </p:pic>
      <p:pic>
        <p:nvPicPr>
          <p:cNvPr id="45" name="Afbeelding 44" descr="Afbeelding met tekenfilm, Menselijk gezicht&#10;&#10;Automatisch gegenereerde beschrijving">
            <a:extLst>
              <a:ext uri="{FF2B5EF4-FFF2-40B4-BE49-F238E27FC236}">
                <a16:creationId xmlns:a16="http://schemas.microsoft.com/office/drawing/2014/main" id="{1043E52D-CB0D-F696-9365-E0A7925CC7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23" y="5862817"/>
            <a:ext cx="3338193" cy="3338193"/>
          </a:xfrm>
          <a:prstGeom prst="rect">
            <a:avLst/>
          </a:prstGeom>
        </p:spPr>
      </p:pic>
      <p:pic>
        <p:nvPicPr>
          <p:cNvPr id="47" name="Afbeelding 46" descr="Afbeelding met meubels&#10;&#10;Automatisch gegenereerde beschrijving">
            <a:extLst>
              <a:ext uri="{FF2B5EF4-FFF2-40B4-BE49-F238E27FC236}">
                <a16:creationId xmlns:a16="http://schemas.microsoft.com/office/drawing/2014/main" id="{F063FF30-45E5-D776-F233-E8A59CBDE7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05" y="7301999"/>
            <a:ext cx="4187344" cy="4187344"/>
          </a:xfrm>
          <a:prstGeom prst="rect">
            <a:avLst/>
          </a:prstGeom>
        </p:spPr>
      </p:pic>
      <p:sp>
        <p:nvSpPr>
          <p:cNvPr id="12" name="object 32">
            <a:extLst>
              <a:ext uri="{FF2B5EF4-FFF2-40B4-BE49-F238E27FC236}">
                <a16:creationId xmlns:a16="http://schemas.microsoft.com/office/drawing/2014/main" id="{18C559FF-56A3-15D7-939B-0F918D613490}"/>
              </a:ext>
            </a:extLst>
          </p:cNvPr>
          <p:cNvSpPr/>
          <p:nvPr/>
        </p:nvSpPr>
        <p:spPr>
          <a:xfrm>
            <a:off x="16659987" y="575220"/>
            <a:ext cx="1198880" cy="1216025"/>
          </a:xfrm>
          <a:custGeom>
            <a:avLst/>
            <a:gdLst/>
            <a:ahLst/>
            <a:cxnLst/>
            <a:rect l="l" t="t" r="r" b="b"/>
            <a:pathLst>
              <a:path w="1198880" h="1216025">
                <a:moveTo>
                  <a:pt x="599313" y="0"/>
                </a:moveTo>
                <a:lnTo>
                  <a:pt x="555182" y="1644"/>
                </a:lnTo>
                <a:lnTo>
                  <a:pt x="511381" y="6577"/>
                </a:lnTo>
                <a:lnTo>
                  <a:pt x="467989" y="14762"/>
                </a:lnTo>
                <a:lnTo>
                  <a:pt x="425323" y="26174"/>
                </a:lnTo>
                <a:lnTo>
                  <a:pt x="383621" y="40722"/>
                </a:lnTo>
                <a:lnTo>
                  <a:pt x="343058" y="58343"/>
                </a:lnTo>
                <a:lnTo>
                  <a:pt x="303877" y="78950"/>
                </a:lnTo>
                <a:lnTo>
                  <a:pt x="266319" y="102412"/>
                </a:lnTo>
                <a:lnTo>
                  <a:pt x="230600" y="128625"/>
                </a:lnTo>
                <a:lnTo>
                  <a:pt x="196818" y="157427"/>
                </a:lnTo>
                <a:lnTo>
                  <a:pt x="165252" y="188680"/>
                </a:lnTo>
                <a:lnTo>
                  <a:pt x="136017" y="222186"/>
                </a:lnTo>
                <a:lnTo>
                  <a:pt x="109299" y="257789"/>
                </a:lnTo>
                <a:lnTo>
                  <a:pt x="85232" y="295292"/>
                </a:lnTo>
                <a:lnTo>
                  <a:pt x="63952" y="334490"/>
                </a:lnTo>
                <a:lnTo>
                  <a:pt x="45593" y="375158"/>
                </a:lnTo>
                <a:lnTo>
                  <a:pt x="30233" y="417091"/>
                </a:lnTo>
                <a:lnTo>
                  <a:pt x="17954" y="460065"/>
                </a:lnTo>
                <a:lnTo>
                  <a:pt x="8814" y="503834"/>
                </a:lnTo>
                <a:lnTo>
                  <a:pt x="2921" y="548157"/>
                </a:lnTo>
                <a:lnTo>
                  <a:pt x="170" y="592814"/>
                </a:lnTo>
                <a:lnTo>
                  <a:pt x="0" y="607733"/>
                </a:lnTo>
                <a:lnTo>
                  <a:pt x="170" y="622651"/>
                </a:lnTo>
                <a:lnTo>
                  <a:pt x="2921" y="667296"/>
                </a:lnTo>
                <a:lnTo>
                  <a:pt x="8814" y="711632"/>
                </a:lnTo>
                <a:lnTo>
                  <a:pt x="17954" y="755400"/>
                </a:lnTo>
                <a:lnTo>
                  <a:pt x="30233" y="798374"/>
                </a:lnTo>
                <a:lnTo>
                  <a:pt x="45593" y="840308"/>
                </a:lnTo>
                <a:lnTo>
                  <a:pt x="63952" y="880970"/>
                </a:lnTo>
                <a:lnTo>
                  <a:pt x="85232" y="920173"/>
                </a:lnTo>
                <a:lnTo>
                  <a:pt x="109299" y="957677"/>
                </a:lnTo>
                <a:lnTo>
                  <a:pt x="136017" y="993279"/>
                </a:lnTo>
                <a:lnTo>
                  <a:pt x="165252" y="1026785"/>
                </a:lnTo>
                <a:lnTo>
                  <a:pt x="196818" y="1058033"/>
                </a:lnTo>
                <a:lnTo>
                  <a:pt x="230600" y="1086841"/>
                </a:lnTo>
                <a:lnTo>
                  <a:pt x="266319" y="1113040"/>
                </a:lnTo>
                <a:lnTo>
                  <a:pt x="303877" y="1136509"/>
                </a:lnTo>
                <a:lnTo>
                  <a:pt x="343058" y="1157116"/>
                </a:lnTo>
                <a:lnTo>
                  <a:pt x="383621" y="1174743"/>
                </a:lnTo>
                <a:lnTo>
                  <a:pt x="425323" y="1189291"/>
                </a:lnTo>
                <a:lnTo>
                  <a:pt x="467989" y="1200696"/>
                </a:lnTo>
                <a:lnTo>
                  <a:pt x="511381" y="1208887"/>
                </a:lnTo>
                <a:lnTo>
                  <a:pt x="555182" y="1213821"/>
                </a:lnTo>
                <a:lnTo>
                  <a:pt x="599313" y="1215466"/>
                </a:lnTo>
                <a:lnTo>
                  <a:pt x="614054" y="1215283"/>
                </a:lnTo>
                <a:lnTo>
                  <a:pt x="658114" y="1212545"/>
                </a:lnTo>
                <a:lnTo>
                  <a:pt x="701780" y="1206515"/>
                </a:lnTo>
                <a:lnTo>
                  <a:pt x="744934" y="1197251"/>
                </a:lnTo>
                <a:lnTo>
                  <a:pt x="787330" y="1184791"/>
                </a:lnTo>
                <a:lnTo>
                  <a:pt x="828675" y="1169200"/>
                </a:lnTo>
                <a:lnTo>
                  <a:pt x="868787" y="1150572"/>
                </a:lnTo>
                <a:lnTo>
                  <a:pt x="907430" y="1129003"/>
                </a:lnTo>
                <a:lnTo>
                  <a:pt x="944403" y="1104604"/>
                </a:lnTo>
                <a:lnTo>
                  <a:pt x="979551" y="1077518"/>
                </a:lnTo>
                <a:lnTo>
                  <a:pt x="1012590" y="1047882"/>
                </a:lnTo>
                <a:lnTo>
                  <a:pt x="1043384" y="1015861"/>
                </a:lnTo>
                <a:lnTo>
                  <a:pt x="1071800" y="981628"/>
                </a:lnTo>
                <a:lnTo>
                  <a:pt x="1097661" y="945375"/>
                </a:lnTo>
                <a:lnTo>
                  <a:pt x="1120788" y="907290"/>
                </a:lnTo>
                <a:lnTo>
                  <a:pt x="1141126" y="867568"/>
                </a:lnTo>
                <a:lnTo>
                  <a:pt x="1158486" y="826454"/>
                </a:lnTo>
                <a:lnTo>
                  <a:pt x="1172845" y="784148"/>
                </a:lnTo>
                <a:lnTo>
                  <a:pt x="1184042" y="740895"/>
                </a:lnTo>
                <a:lnTo>
                  <a:pt x="1192149" y="696907"/>
                </a:lnTo>
                <a:lnTo>
                  <a:pt x="1197018" y="652435"/>
                </a:lnTo>
                <a:lnTo>
                  <a:pt x="1198626" y="607733"/>
                </a:lnTo>
                <a:lnTo>
                  <a:pt x="1198455" y="592814"/>
                </a:lnTo>
                <a:lnTo>
                  <a:pt x="1195705" y="548157"/>
                </a:lnTo>
                <a:lnTo>
                  <a:pt x="1189811" y="503834"/>
                </a:lnTo>
                <a:lnTo>
                  <a:pt x="1180671" y="460065"/>
                </a:lnTo>
                <a:lnTo>
                  <a:pt x="1168392" y="417091"/>
                </a:lnTo>
                <a:lnTo>
                  <a:pt x="1153033" y="375158"/>
                </a:lnTo>
                <a:lnTo>
                  <a:pt x="1134673" y="334490"/>
                </a:lnTo>
                <a:lnTo>
                  <a:pt x="1113393" y="295292"/>
                </a:lnTo>
                <a:lnTo>
                  <a:pt x="1089326" y="257789"/>
                </a:lnTo>
                <a:lnTo>
                  <a:pt x="1062609" y="222186"/>
                </a:lnTo>
                <a:lnTo>
                  <a:pt x="1033373" y="188680"/>
                </a:lnTo>
                <a:lnTo>
                  <a:pt x="1001807" y="157427"/>
                </a:lnTo>
                <a:lnTo>
                  <a:pt x="968025" y="128625"/>
                </a:lnTo>
                <a:lnTo>
                  <a:pt x="932307" y="102412"/>
                </a:lnTo>
                <a:lnTo>
                  <a:pt x="894748" y="78950"/>
                </a:lnTo>
                <a:lnTo>
                  <a:pt x="855567" y="58343"/>
                </a:lnTo>
                <a:lnTo>
                  <a:pt x="815004" y="40722"/>
                </a:lnTo>
                <a:lnTo>
                  <a:pt x="773303" y="26174"/>
                </a:lnTo>
                <a:lnTo>
                  <a:pt x="730636" y="14762"/>
                </a:lnTo>
                <a:lnTo>
                  <a:pt x="687244" y="6577"/>
                </a:lnTo>
                <a:lnTo>
                  <a:pt x="643443" y="1644"/>
                </a:lnTo>
                <a:lnTo>
                  <a:pt x="59931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Ariel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2DE3C3C-0E1B-A39D-0FEB-100A0D6E889C}"/>
              </a:ext>
            </a:extLst>
          </p:cNvPr>
          <p:cNvSpPr/>
          <p:nvPr/>
        </p:nvSpPr>
        <p:spPr>
          <a:xfrm>
            <a:off x="-207302" y="-161153"/>
            <a:ext cx="18647764" cy="2560764"/>
          </a:xfrm>
          <a:prstGeom prst="roundRect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349F3CF5-B9E1-95B2-3821-4FBD1A95538A}"/>
              </a:ext>
            </a:extLst>
          </p:cNvPr>
          <p:cNvSpPr txBox="1">
            <a:spLocks/>
          </p:cNvSpPr>
          <p:nvPr/>
        </p:nvSpPr>
        <p:spPr>
          <a:xfrm>
            <a:off x="3121228" y="691639"/>
            <a:ext cx="12211892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004435" algn="l"/>
              </a:tabLst>
            </a:pPr>
            <a:r>
              <a:rPr lang="nl-BE" b="1" dirty="0">
                <a:solidFill>
                  <a:schemeClr val="bg1"/>
                </a:solidFill>
                <a:latin typeface="Ariel"/>
              </a:rPr>
              <a:t>Welke klachten kan ik ervaren?</a:t>
            </a:r>
            <a:endParaRPr lang="nl-BE" b="1" spc="-20" dirty="0">
              <a:solidFill>
                <a:schemeClr val="bg1"/>
              </a:solidFill>
              <a:latin typeface="Ariel"/>
            </a:endParaRPr>
          </a:p>
        </p:txBody>
      </p:sp>
      <p:grpSp>
        <p:nvGrpSpPr>
          <p:cNvPr id="15" name="object 31">
            <a:extLst>
              <a:ext uri="{FF2B5EF4-FFF2-40B4-BE49-F238E27FC236}">
                <a16:creationId xmlns:a16="http://schemas.microsoft.com/office/drawing/2014/main" id="{C2D736E4-7DE8-63AC-A1F1-D6E04D80B061}"/>
              </a:ext>
            </a:extLst>
          </p:cNvPr>
          <p:cNvGrpSpPr/>
          <p:nvPr/>
        </p:nvGrpSpPr>
        <p:grpSpPr>
          <a:xfrm>
            <a:off x="16659987" y="575220"/>
            <a:ext cx="1198880" cy="1216025"/>
            <a:chOff x="16659987" y="575220"/>
            <a:chExt cx="1198880" cy="1216025"/>
          </a:xfrm>
        </p:grpSpPr>
        <p:sp>
          <p:nvSpPr>
            <p:cNvPr id="16" name="object 32">
              <a:extLst>
                <a:ext uri="{FF2B5EF4-FFF2-40B4-BE49-F238E27FC236}">
                  <a16:creationId xmlns:a16="http://schemas.microsoft.com/office/drawing/2014/main" id="{AD35F605-0945-7A34-67AD-2BBCA36C3598}"/>
                </a:ext>
              </a:extLst>
            </p:cNvPr>
            <p:cNvSpPr/>
            <p:nvPr/>
          </p:nvSpPr>
          <p:spPr>
            <a:xfrm>
              <a:off x="16659987" y="575220"/>
              <a:ext cx="1198880" cy="1216025"/>
            </a:xfrm>
            <a:custGeom>
              <a:avLst/>
              <a:gdLst/>
              <a:ahLst/>
              <a:cxnLst/>
              <a:rect l="l" t="t" r="r" b="b"/>
              <a:pathLst>
                <a:path w="1198880" h="1216025">
                  <a:moveTo>
                    <a:pt x="599313" y="0"/>
                  </a:moveTo>
                  <a:lnTo>
                    <a:pt x="555182" y="1644"/>
                  </a:lnTo>
                  <a:lnTo>
                    <a:pt x="511381" y="6577"/>
                  </a:lnTo>
                  <a:lnTo>
                    <a:pt x="467989" y="14762"/>
                  </a:lnTo>
                  <a:lnTo>
                    <a:pt x="425323" y="26174"/>
                  </a:lnTo>
                  <a:lnTo>
                    <a:pt x="383621" y="40722"/>
                  </a:lnTo>
                  <a:lnTo>
                    <a:pt x="343058" y="58343"/>
                  </a:lnTo>
                  <a:lnTo>
                    <a:pt x="303877" y="78950"/>
                  </a:lnTo>
                  <a:lnTo>
                    <a:pt x="266319" y="102412"/>
                  </a:lnTo>
                  <a:lnTo>
                    <a:pt x="230600" y="128625"/>
                  </a:lnTo>
                  <a:lnTo>
                    <a:pt x="196818" y="157427"/>
                  </a:lnTo>
                  <a:lnTo>
                    <a:pt x="165252" y="188680"/>
                  </a:lnTo>
                  <a:lnTo>
                    <a:pt x="136017" y="222186"/>
                  </a:lnTo>
                  <a:lnTo>
                    <a:pt x="109299" y="257789"/>
                  </a:lnTo>
                  <a:lnTo>
                    <a:pt x="85232" y="295292"/>
                  </a:lnTo>
                  <a:lnTo>
                    <a:pt x="63952" y="334490"/>
                  </a:lnTo>
                  <a:lnTo>
                    <a:pt x="45593" y="375158"/>
                  </a:lnTo>
                  <a:lnTo>
                    <a:pt x="30233" y="417091"/>
                  </a:lnTo>
                  <a:lnTo>
                    <a:pt x="17954" y="460065"/>
                  </a:lnTo>
                  <a:lnTo>
                    <a:pt x="8814" y="503834"/>
                  </a:lnTo>
                  <a:lnTo>
                    <a:pt x="2921" y="548157"/>
                  </a:lnTo>
                  <a:lnTo>
                    <a:pt x="170" y="592814"/>
                  </a:lnTo>
                  <a:lnTo>
                    <a:pt x="0" y="607733"/>
                  </a:lnTo>
                  <a:lnTo>
                    <a:pt x="170" y="622651"/>
                  </a:lnTo>
                  <a:lnTo>
                    <a:pt x="2921" y="667296"/>
                  </a:lnTo>
                  <a:lnTo>
                    <a:pt x="8814" y="711632"/>
                  </a:lnTo>
                  <a:lnTo>
                    <a:pt x="17954" y="755400"/>
                  </a:lnTo>
                  <a:lnTo>
                    <a:pt x="30233" y="798374"/>
                  </a:lnTo>
                  <a:lnTo>
                    <a:pt x="45593" y="840308"/>
                  </a:lnTo>
                  <a:lnTo>
                    <a:pt x="63952" y="880970"/>
                  </a:lnTo>
                  <a:lnTo>
                    <a:pt x="85232" y="920173"/>
                  </a:lnTo>
                  <a:lnTo>
                    <a:pt x="109299" y="957677"/>
                  </a:lnTo>
                  <a:lnTo>
                    <a:pt x="136017" y="993279"/>
                  </a:lnTo>
                  <a:lnTo>
                    <a:pt x="165252" y="1026785"/>
                  </a:lnTo>
                  <a:lnTo>
                    <a:pt x="196818" y="1058033"/>
                  </a:lnTo>
                  <a:lnTo>
                    <a:pt x="230600" y="1086841"/>
                  </a:lnTo>
                  <a:lnTo>
                    <a:pt x="266319" y="1113040"/>
                  </a:lnTo>
                  <a:lnTo>
                    <a:pt x="303877" y="1136509"/>
                  </a:lnTo>
                  <a:lnTo>
                    <a:pt x="343058" y="1157116"/>
                  </a:lnTo>
                  <a:lnTo>
                    <a:pt x="383621" y="1174743"/>
                  </a:lnTo>
                  <a:lnTo>
                    <a:pt x="425323" y="1189291"/>
                  </a:lnTo>
                  <a:lnTo>
                    <a:pt x="467989" y="1200696"/>
                  </a:lnTo>
                  <a:lnTo>
                    <a:pt x="511381" y="1208887"/>
                  </a:lnTo>
                  <a:lnTo>
                    <a:pt x="555182" y="1213821"/>
                  </a:lnTo>
                  <a:lnTo>
                    <a:pt x="599313" y="1215466"/>
                  </a:lnTo>
                  <a:lnTo>
                    <a:pt x="614054" y="1215283"/>
                  </a:lnTo>
                  <a:lnTo>
                    <a:pt x="658114" y="1212545"/>
                  </a:lnTo>
                  <a:lnTo>
                    <a:pt x="701780" y="1206515"/>
                  </a:lnTo>
                  <a:lnTo>
                    <a:pt x="744934" y="1197251"/>
                  </a:lnTo>
                  <a:lnTo>
                    <a:pt x="787330" y="1184791"/>
                  </a:lnTo>
                  <a:lnTo>
                    <a:pt x="828675" y="1169200"/>
                  </a:lnTo>
                  <a:lnTo>
                    <a:pt x="868787" y="1150572"/>
                  </a:lnTo>
                  <a:lnTo>
                    <a:pt x="907430" y="1129003"/>
                  </a:lnTo>
                  <a:lnTo>
                    <a:pt x="944403" y="1104604"/>
                  </a:lnTo>
                  <a:lnTo>
                    <a:pt x="979551" y="1077518"/>
                  </a:lnTo>
                  <a:lnTo>
                    <a:pt x="1012590" y="1047882"/>
                  </a:lnTo>
                  <a:lnTo>
                    <a:pt x="1043384" y="1015861"/>
                  </a:lnTo>
                  <a:lnTo>
                    <a:pt x="1071800" y="981628"/>
                  </a:lnTo>
                  <a:lnTo>
                    <a:pt x="1097661" y="945375"/>
                  </a:lnTo>
                  <a:lnTo>
                    <a:pt x="1120788" y="907290"/>
                  </a:lnTo>
                  <a:lnTo>
                    <a:pt x="1141126" y="867568"/>
                  </a:lnTo>
                  <a:lnTo>
                    <a:pt x="1158486" y="826454"/>
                  </a:lnTo>
                  <a:lnTo>
                    <a:pt x="1172845" y="784148"/>
                  </a:lnTo>
                  <a:lnTo>
                    <a:pt x="1184042" y="740895"/>
                  </a:lnTo>
                  <a:lnTo>
                    <a:pt x="1192149" y="696907"/>
                  </a:lnTo>
                  <a:lnTo>
                    <a:pt x="1197018" y="652435"/>
                  </a:lnTo>
                  <a:lnTo>
                    <a:pt x="1198626" y="607733"/>
                  </a:lnTo>
                  <a:lnTo>
                    <a:pt x="1198455" y="592814"/>
                  </a:lnTo>
                  <a:lnTo>
                    <a:pt x="1195705" y="548157"/>
                  </a:lnTo>
                  <a:lnTo>
                    <a:pt x="1189811" y="503834"/>
                  </a:lnTo>
                  <a:lnTo>
                    <a:pt x="1180671" y="460065"/>
                  </a:lnTo>
                  <a:lnTo>
                    <a:pt x="1168392" y="417091"/>
                  </a:lnTo>
                  <a:lnTo>
                    <a:pt x="1153033" y="375158"/>
                  </a:lnTo>
                  <a:lnTo>
                    <a:pt x="1134673" y="334490"/>
                  </a:lnTo>
                  <a:lnTo>
                    <a:pt x="1113393" y="295292"/>
                  </a:lnTo>
                  <a:lnTo>
                    <a:pt x="1089326" y="257789"/>
                  </a:lnTo>
                  <a:lnTo>
                    <a:pt x="1062609" y="222186"/>
                  </a:lnTo>
                  <a:lnTo>
                    <a:pt x="1033373" y="188680"/>
                  </a:lnTo>
                  <a:lnTo>
                    <a:pt x="1001807" y="157427"/>
                  </a:lnTo>
                  <a:lnTo>
                    <a:pt x="968025" y="128625"/>
                  </a:lnTo>
                  <a:lnTo>
                    <a:pt x="932307" y="102412"/>
                  </a:lnTo>
                  <a:lnTo>
                    <a:pt x="894748" y="78950"/>
                  </a:lnTo>
                  <a:lnTo>
                    <a:pt x="855567" y="58343"/>
                  </a:lnTo>
                  <a:lnTo>
                    <a:pt x="815004" y="40722"/>
                  </a:lnTo>
                  <a:lnTo>
                    <a:pt x="773303" y="26174"/>
                  </a:lnTo>
                  <a:lnTo>
                    <a:pt x="730636" y="14762"/>
                  </a:lnTo>
                  <a:lnTo>
                    <a:pt x="687244" y="6577"/>
                  </a:lnTo>
                  <a:lnTo>
                    <a:pt x="643443" y="1644"/>
                  </a:lnTo>
                  <a:lnTo>
                    <a:pt x="59931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latin typeface="Ariel"/>
              </a:endParaRPr>
            </a:p>
          </p:txBody>
        </p:sp>
        <p:pic>
          <p:nvPicPr>
            <p:cNvPr id="17" name="object 33">
              <a:extLst>
                <a:ext uri="{FF2B5EF4-FFF2-40B4-BE49-F238E27FC236}">
                  <a16:creationId xmlns:a16="http://schemas.microsoft.com/office/drawing/2014/main" id="{ADD82183-B369-C605-4B6F-EEFA4A4FFFC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91989" y="786656"/>
              <a:ext cx="134493" cy="134747"/>
            </a:xfrm>
            <a:prstGeom prst="rect">
              <a:avLst/>
            </a:prstGeom>
          </p:spPr>
        </p:pic>
        <p:sp>
          <p:nvSpPr>
            <p:cNvPr id="18" name="object 34">
              <a:extLst>
                <a:ext uri="{FF2B5EF4-FFF2-40B4-BE49-F238E27FC236}">
                  <a16:creationId xmlns:a16="http://schemas.microsoft.com/office/drawing/2014/main" id="{F461CFC9-0AA3-65ED-8046-FA1364B27E85}"/>
                </a:ext>
              </a:extLst>
            </p:cNvPr>
            <p:cNvSpPr/>
            <p:nvPr/>
          </p:nvSpPr>
          <p:spPr>
            <a:xfrm>
              <a:off x="17102074" y="950988"/>
              <a:ext cx="314325" cy="613410"/>
            </a:xfrm>
            <a:custGeom>
              <a:avLst/>
              <a:gdLst/>
              <a:ahLst/>
              <a:cxnLst/>
              <a:rect l="l" t="t" r="r" b="b"/>
              <a:pathLst>
                <a:path w="314325" h="613410">
                  <a:moveTo>
                    <a:pt x="223266" y="0"/>
                  </a:moveTo>
                  <a:lnTo>
                    <a:pt x="90805" y="0"/>
                  </a:lnTo>
                  <a:lnTo>
                    <a:pt x="55596" y="7108"/>
                  </a:lnTo>
                  <a:lnTo>
                    <a:pt x="26781" y="26498"/>
                  </a:lnTo>
                  <a:lnTo>
                    <a:pt x="7276" y="55271"/>
                  </a:lnTo>
                  <a:lnTo>
                    <a:pt x="0" y="90525"/>
                  </a:lnTo>
                  <a:lnTo>
                    <a:pt x="0" y="269024"/>
                  </a:lnTo>
                  <a:lnTo>
                    <a:pt x="2274" y="280329"/>
                  </a:lnTo>
                  <a:lnTo>
                    <a:pt x="8477" y="289561"/>
                  </a:lnTo>
                  <a:lnTo>
                    <a:pt x="17680" y="295786"/>
                  </a:lnTo>
                  <a:lnTo>
                    <a:pt x="28956" y="298069"/>
                  </a:lnTo>
                  <a:lnTo>
                    <a:pt x="40304" y="295782"/>
                  </a:lnTo>
                  <a:lnTo>
                    <a:pt x="49545" y="289552"/>
                  </a:lnTo>
                  <a:lnTo>
                    <a:pt x="55762" y="280318"/>
                  </a:lnTo>
                  <a:lnTo>
                    <a:pt x="58039" y="269024"/>
                  </a:lnTo>
                  <a:lnTo>
                    <a:pt x="58039" y="103886"/>
                  </a:lnTo>
                  <a:lnTo>
                    <a:pt x="71882" y="103886"/>
                  </a:lnTo>
                  <a:lnTo>
                    <a:pt x="71882" y="574319"/>
                  </a:lnTo>
                  <a:lnTo>
                    <a:pt x="74935" y="589507"/>
                  </a:lnTo>
                  <a:lnTo>
                    <a:pt x="83264" y="601908"/>
                  </a:lnTo>
                  <a:lnTo>
                    <a:pt x="95617" y="610268"/>
                  </a:lnTo>
                  <a:lnTo>
                    <a:pt x="110744" y="613333"/>
                  </a:lnTo>
                  <a:lnTo>
                    <a:pt x="125944" y="610268"/>
                  </a:lnTo>
                  <a:lnTo>
                    <a:pt x="138334" y="601908"/>
                  </a:lnTo>
                  <a:lnTo>
                    <a:pt x="146677" y="589507"/>
                  </a:lnTo>
                  <a:lnTo>
                    <a:pt x="149733" y="574319"/>
                  </a:lnTo>
                  <a:lnTo>
                    <a:pt x="149733" y="297827"/>
                  </a:lnTo>
                  <a:lnTo>
                    <a:pt x="164465" y="297827"/>
                  </a:lnTo>
                  <a:lnTo>
                    <a:pt x="164465" y="574344"/>
                  </a:lnTo>
                  <a:lnTo>
                    <a:pt x="167518" y="589533"/>
                  </a:lnTo>
                  <a:lnTo>
                    <a:pt x="175847" y="601933"/>
                  </a:lnTo>
                  <a:lnTo>
                    <a:pt x="188200" y="610293"/>
                  </a:lnTo>
                  <a:lnTo>
                    <a:pt x="203327" y="613359"/>
                  </a:lnTo>
                  <a:lnTo>
                    <a:pt x="218527" y="610293"/>
                  </a:lnTo>
                  <a:lnTo>
                    <a:pt x="230917" y="601933"/>
                  </a:lnTo>
                  <a:lnTo>
                    <a:pt x="239260" y="589533"/>
                  </a:lnTo>
                  <a:lnTo>
                    <a:pt x="242316" y="574344"/>
                  </a:lnTo>
                  <a:lnTo>
                    <a:pt x="242316" y="103898"/>
                  </a:lnTo>
                  <a:lnTo>
                    <a:pt x="256159" y="103898"/>
                  </a:lnTo>
                  <a:lnTo>
                    <a:pt x="256159" y="269036"/>
                  </a:lnTo>
                  <a:lnTo>
                    <a:pt x="258433" y="280340"/>
                  </a:lnTo>
                  <a:lnTo>
                    <a:pt x="264636" y="289582"/>
                  </a:lnTo>
                  <a:lnTo>
                    <a:pt x="273839" y="295818"/>
                  </a:lnTo>
                  <a:lnTo>
                    <a:pt x="285115" y="298107"/>
                  </a:lnTo>
                  <a:lnTo>
                    <a:pt x="296390" y="295818"/>
                  </a:lnTo>
                  <a:lnTo>
                    <a:pt x="305593" y="289582"/>
                  </a:lnTo>
                  <a:lnTo>
                    <a:pt x="311796" y="280340"/>
                  </a:lnTo>
                  <a:lnTo>
                    <a:pt x="314071" y="269036"/>
                  </a:lnTo>
                  <a:lnTo>
                    <a:pt x="314071" y="90779"/>
                  </a:lnTo>
                  <a:lnTo>
                    <a:pt x="314198" y="90690"/>
                  </a:lnTo>
                  <a:lnTo>
                    <a:pt x="314071" y="90614"/>
                  </a:lnTo>
                  <a:lnTo>
                    <a:pt x="306812" y="55271"/>
                  </a:lnTo>
                  <a:lnTo>
                    <a:pt x="287337" y="26498"/>
                  </a:lnTo>
                  <a:lnTo>
                    <a:pt x="258528" y="7108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7016"/>
            </a:solidFill>
          </p:spPr>
          <p:txBody>
            <a:bodyPr wrap="square" lIns="0" tIns="0" rIns="0" bIns="0" rtlCol="0"/>
            <a:lstStyle/>
            <a:p>
              <a:endParaRPr dirty="0">
                <a:latin typeface="Ariel"/>
              </a:endParaRPr>
            </a:p>
          </p:txBody>
        </p:sp>
      </p:grpSp>
      <p:sp>
        <p:nvSpPr>
          <p:cNvPr id="19" name="Ovaal 18">
            <a:extLst>
              <a:ext uri="{FF2B5EF4-FFF2-40B4-BE49-F238E27FC236}">
                <a16:creationId xmlns:a16="http://schemas.microsoft.com/office/drawing/2014/main" id="{5E9F2CE9-EEE0-C237-FD3E-233DE489285A}"/>
              </a:ext>
            </a:extLst>
          </p:cNvPr>
          <p:cNvSpPr/>
          <p:nvPr/>
        </p:nvSpPr>
        <p:spPr>
          <a:xfrm>
            <a:off x="17191737" y="786656"/>
            <a:ext cx="134492" cy="134747"/>
          </a:xfrm>
          <a:prstGeom prst="ellipse">
            <a:avLst/>
          </a:prstGeom>
          <a:solidFill>
            <a:srgbClr val="FF70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6A3F7F7-8583-0C0B-CED1-193419E620BA}"/>
              </a:ext>
            </a:extLst>
          </p:cNvPr>
          <p:cNvSpPr/>
          <p:nvPr/>
        </p:nvSpPr>
        <p:spPr>
          <a:xfrm>
            <a:off x="1055190" y="561959"/>
            <a:ext cx="1385570" cy="1232535"/>
          </a:xfrm>
          <a:custGeom>
            <a:avLst/>
            <a:gdLst/>
            <a:ahLst/>
            <a:cxnLst/>
            <a:rect l="l" t="t" r="r" b="b"/>
            <a:pathLst>
              <a:path w="1385570" h="1232535">
                <a:moveTo>
                  <a:pt x="997577" y="0"/>
                </a:moveTo>
                <a:lnTo>
                  <a:pt x="938063" y="2629"/>
                </a:lnTo>
                <a:lnTo>
                  <a:pt x="885605" y="14109"/>
                </a:lnTo>
                <a:lnTo>
                  <a:pt x="839733" y="32404"/>
                </a:lnTo>
                <a:lnTo>
                  <a:pt x="799977" y="55476"/>
                </a:lnTo>
                <a:lnTo>
                  <a:pt x="765868" y="81290"/>
                </a:lnTo>
                <a:lnTo>
                  <a:pt x="736936" y="107809"/>
                </a:lnTo>
                <a:lnTo>
                  <a:pt x="692723" y="154816"/>
                </a:lnTo>
                <a:lnTo>
                  <a:pt x="672742" y="132996"/>
                </a:lnTo>
                <a:lnTo>
                  <a:pt x="619593" y="81290"/>
                </a:lnTo>
                <a:lnTo>
                  <a:pt x="585486" y="55476"/>
                </a:lnTo>
                <a:lnTo>
                  <a:pt x="545731" y="32404"/>
                </a:lnTo>
                <a:lnTo>
                  <a:pt x="499860" y="14109"/>
                </a:lnTo>
                <a:lnTo>
                  <a:pt x="447403" y="2629"/>
                </a:lnTo>
                <a:lnTo>
                  <a:pt x="387890" y="0"/>
                </a:lnTo>
                <a:lnTo>
                  <a:pt x="320854" y="8258"/>
                </a:lnTo>
                <a:lnTo>
                  <a:pt x="273656" y="20528"/>
                </a:lnTo>
                <a:lnTo>
                  <a:pt x="230769" y="37182"/>
                </a:lnTo>
                <a:lnTo>
                  <a:pt x="192043" y="57999"/>
                </a:lnTo>
                <a:lnTo>
                  <a:pt x="157330" y="82760"/>
                </a:lnTo>
                <a:lnTo>
                  <a:pt x="126479" y="111246"/>
                </a:lnTo>
                <a:lnTo>
                  <a:pt x="99343" y="143237"/>
                </a:lnTo>
                <a:lnTo>
                  <a:pt x="75772" y="178513"/>
                </a:lnTo>
                <a:lnTo>
                  <a:pt x="55617" y="216856"/>
                </a:lnTo>
                <a:lnTo>
                  <a:pt x="38728" y="258045"/>
                </a:lnTo>
                <a:lnTo>
                  <a:pt x="24957" y="301862"/>
                </a:lnTo>
                <a:lnTo>
                  <a:pt x="14155" y="348085"/>
                </a:lnTo>
                <a:lnTo>
                  <a:pt x="6171" y="396497"/>
                </a:lnTo>
                <a:lnTo>
                  <a:pt x="859" y="446878"/>
                </a:lnTo>
                <a:lnTo>
                  <a:pt x="0" y="489747"/>
                </a:lnTo>
                <a:lnTo>
                  <a:pt x="4000" y="532171"/>
                </a:lnTo>
                <a:lnTo>
                  <a:pt x="12567" y="574098"/>
                </a:lnTo>
                <a:lnTo>
                  <a:pt x="25408" y="615480"/>
                </a:lnTo>
                <a:lnTo>
                  <a:pt x="42232" y="656267"/>
                </a:lnTo>
                <a:lnTo>
                  <a:pt x="62746" y="696410"/>
                </a:lnTo>
                <a:lnTo>
                  <a:pt x="86657" y="735858"/>
                </a:lnTo>
                <a:lnTo>
                  <a:pt x="113673" y="774562"/>
                </a:lnTo>
                <a:lnTo>
                  <a:pt x="143502" y="812472"/>
                </a:lnTo>
                <a:lnTo>
                  <a:pt x="175851" y="849539"/>
                </a:lnTo>
                <a:lnTo>
                  <a:pt x="210428" y="885714"/>
                </a:lnTo>
                <a:lnTo>
                  <a:pt x="246941" y="920945"/>
                </a:lnTo>
                <a:lnTo>
                  <a:pt x="285097" y="955185"/>
                </a:lnTo>
                <a:lnTo>
                  <a:pt x="324605" y="988383"/>
                </a:lnTo>
                <a:lnTo>
                  <a:pt x="365170" y="1020489"/>
                </a:lnTo>
                <a:lnTo>
                  <a:pt x="406502" y="1051454"/>
                </a:lnTo>
                <a:lnTo>
                  <a:pt x="448308" y="1081229"/>
                </a:lnTo>
                <a:lnTo>
                  <a:pt x="490296" y="1109763"/>
                </a:lnTo>
                <a:lnTo>
                  <a:pt x="532172" y="1137008"/>
                </a:lnTo>
                <a:lnTo>
                  <a:pt x="573646" y="1162913"/>
                </a:lnTo>
                <a:lnTo>
                  <a:pt x="614423" y="1187428"/>
                </a:lnTo>
                <a:lnTo>
                  <a:pt x="654213" y="1210505"/>
                </a:lnTo>
                <a:lnTo>
                  <a:pt x="692723" y="1232093"/>
                </a:lnTo>
                <a:lnTo>
                  <a:pt x="731232" y="1210505"/>
                </a:lnTo>
                <a:lnTo>
                  <a:pt x="771023" y="1187428"/>
                </a:lnTo>
                <a:lnTo>
                  <a:pt x="811801" y="1162913"/>
                </a:lnTo>
                <a:lnTo>
                  <a:pt x="853275" y="1137008"/>
                </a:lnTo>
                <a:lnTo>
                  <a:pt x="895152" y="1109763"/>
                </a:lnTo>
                <a:lnTo>
                  <a:pt x="937140" y="1081229"/>
                </a:lnTo>
                <a:lnTo>
                  <a:pt x="978947" y="1051454"/>
                </a:lnTo>
                <a:lnTo>
                  <a:pt x="1020280" y="1020489"/>
                </a:lnTo>
                <a:lnTo>
                  <a:pt x="1060847" y="988383"/>
                </a:lnTo>
                <a:lnTo>
                  <a:pt x="1100355" y="955185"/>
                </a:lnTo>
                <a:lnTo>
                  <a:pt x="1138513" y="920945"/>
                </a:lnTo>
                <a:lnTo>
                  <a:pt x="1175027" y="885714"/>
                </a:lnTo>
                <a:lnTo>
                  <a:pt x="1209605" y="849539"/>
                </a:lnTo>
                <a:lnTo>
                  <a:pt x="1241956" y="812472"/>
                </a:lnTo>
                <a:lnTo>
                  <a:pt x="1271786" y="774562"/>
                </a:lnTo>
                <a:lnTo>
                  <a:pt x="1298803" y="735858"/>
                </a:lnTo>
                <a:lnTo>
                  <a:pt x="1322715" y="696410"/>
                </a:lnTo>
                <a:lnTo>
                  <a:pt x="1343230" y="656267"/>
                </a:lnTo>
                <a:lnTo>
                  <a:pt x="1360054" y="615480"/>
                </a:lnTo>
                <a:lnTo>
                  <a:pt x="1372897" y="574098"/>
                </a:lnTo>
                <a:lnTo>
                  <a:pt x="1381464" y="532171"/>
                </a:lnTo>
                <a:lnTo>
                  <a:pt x="1385465" y="489747"/>
                </a:lnTo>
                <a:lnTo>
                  <a:pt x="1384606" y="446878"/>
                </a:lnTo>
                <a:lnTo>
                  <a:pt x="1379288" y="396497"/>
                </a:lnTo>
                <a:lnTo>
                  <a:pt x="1371302" y="348085"/>
                </a:lnTo>
                <a:lnTo>
                  <a:pt x="1360497" y="301862"/>
                </a:lnTo>
                <a:lnTo>
                  <a:pt x="1346724" y="258045"/>
                </a:lnTo>
                <a:lnTo>
                  <a:pt x="1329834" y="216856"/>
                </a:lnTo>
                <a:lnTo>
                  <a:pt x="1309679" y="178513"/>
                </a:lnTo>
                <a:lnTo>
                  <a:pt x="1286109" y="143237"/>
                </a:lnTo>
                <a:lnTo>
                  <a:pt x="1258974" y="111246"/>
                </a:lnTo>
                <a:lnTo>
                  <a:pt x="1228126" y="82760"/>
                </a:lnTo>
                <a:lnTo>
                  <a:pt x="1193416" y="57999"/>
                </a:lnTo>
                <a:lnTo>
                  <a:pt x="1154693" y="37182"/>
                </a:lnTo>
                <a:lnTo>
                  <a:pt x="1111810" y="20528"/>
                </a:lnTo>
                <a:lnTo>
                  <a:pt x="1064617" y="8258"/>
                </a:lnTo>
                <a:lnTo>
                  <a:pt x="99757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99084CB5-F625-4629-E119-C557F720616E}"/>
              </a:ext>
            </a:extLst>
          </p:cNvPr>
          <p:cNvSpPr/>
          <p:nvPr/>
        </p:nvSpPr>
        <p:spPr>
          <a:xfrm>
            <a:off x="1260301" y="895895"/>
            <a:ext cx="975360" cy="564515"/>
          </a:xfrm>
          <a:custGeom>
            <a:avLst/>
            <a:gdLst/>
            <a:ahLst/>
            <a:cxnLst/>
            <a:rect l="l" t="t" r="r" b="b"/>
            <a:pathLst>
              <a:path w="975360" h="564515">
                <a:moveTo>
                  <a:pt x="545829" y="0"/>
                </a:moveTo>
                <a:lnTo>
                  <a:pt x="469184" y="324459"/>
                </a:lnTo>
                <a:lnTo>
                  <a:pt x="419769" y="114744"/>
                </a:lnTo>
                <a:lnTo>
                  <a:pt x="416979" y="108256"/>
                </a:lnTo>
                <a:lnTo>
                  <a:pt x="412293" y="103254"/>
                </a:lnTo>
                <a:lnTo>
                  <a:pt x="406205" y="100114"/>
                </a:lnTo>
                <a:lnTo>
                  <a:pt x="399207" y="99212"/>
                </a:lnTo>
                <a:lnTo>
                  <a:pt x="392328" y="100783"/>
                </a:lnTo>
                <a:lnTo>
                  <a:pt x="386566" y="104495"/>
                </a:lnTo>
                <a:lnTo>
                  <a:pt x="382379" y="109931"/>
                </a:lnTo>
                <a:lnTo>
                  <a:pt x="380221" y="116674"/>
                </a:lnTo>
                <a:lnTo>
                  <a:pt x="336177" y="440575"/>
                </a:lnTo>
                <a:lnTo>
                  <a:pt x="290762" y="267944"/>
                </a:lnTo>
                <a:lnTo>
                  <a:pt x="282736" y="261759"/>
                </a:lnTo>
                <a:lnTo>
                  <a:pt x="20125" y="261759"/>
                </a:lnTo>
                <a:lnTo>
                  <a:pt x="12289" y="263346"/>
                </a:lnTo>
                <a:lnTo>
                  <a:pt x="5892" y="267674"/>
                </a:lnTo>
                <a:lnTo>
                  <a:pt x="1580" y="274093"/>
                </a:lnTo>
                <a:lnTo>
                  <a:pt x="0" y="281952"/>
                </a:lnTo>
                <a:lnTo>
                  <a:pt x="1580" y="289814"/>
                </a:lnTo>
                <a:lnTo>
                  <a:pt x="5892" y="296237"/>
                </a:lnTo>
                <a:lnTo>
                  <a:pt x="12289" y="300569"/>
                </a:lnTo>
                <a:lnTo>
                  <a:pt x="20125" y="302158"/>
                </a:lnTo>
                <a:lnTo>
                  <a:pt x="258098" y="302158"/>
                </a:lnTo>
                <a:lnTo>
                  <a:pt x="323020" y="548868"/>
                </a:lnTo>
                <a:lnTo>
                  <a:pt x="325935" y="555228"/>
                </a:lnTo>
                <a:lnTo>
                  <a:pt x="330688" y="560089"/>
                </a:lnTo>
                <a:lnTo>
                  <a:pt x="336779" y="563091"/>
                </a:lnTo>
                <a:lnTo>
                  <a:pt x="343708" y="563880"/>
                </a:lnTo>
                <a:lnTo>
                  <a:pt x="350498" y="562244"/>
                </a:lnTo>
                <a:lnTo>
                  <a:pt x="356185" y="558514"/>
                </a:lnTo>
                <a:lnTo>
                  <a:pt x="360316" y="553107"/>
                </a:lnTo>
                <a:lnTo>
                  <a:pt x="362441" y="546442"/>
                </a:lnTo>
                <a:lnTo>
                  <a:pt x="405481" y="229793"/>
                </a:lnTo>
                <a:lnTo>
                  <a:pt x="452001" y="427151"/>
                </a:lnTo>
                <a:lnTo>
                  <a:pt x="454719" y="433534"/>
                </a:lnTo>
                <a:lnTo>
                  <a:pt x="459285" y="438494"/>
                </a:lnTo>
                <a:lnTo>
                  <a:pt x="465232" y="441666"/>
                </a:lnTo>
                <a:lnTo>
                  <a:pt x="472093" y="442683"/>
                </a:lnTo>
                <a:lnTo>
                  <a:pt x="478894" y="441329"/>
                </a:lnTo>
                <a:lnTo>
                  <a:pt x="484675" y="437865"/>
                </a:lnTo>
                <a:lnTo>
                  <a:pt x="488995" y="432680"/>
                </a:lnTo>
                <a:lnTo>
                  <a:pt x="491409" y="426161"/>
                </a:lnTo>
                <a:lnTo>
                  <a:pt x="545435" y="133032"/>
                </a:lnTo>
                <a:lnTo>
                  <a:pt x="619349" y="547281"/>
                </a:lnTo>
                <a:lnTo>
                  <a:pt x="621739" y="553822"/>
                </a:lnTo>
                <a:lnTo>
                  <a:pt x="626068" y="559042"/>
                </a:lnTo>
                <a:lnTo>
                  <a:pt x="631872" y="562541"/>
                </a:lnTo>
                <a:lnTo>
                  <a:pt x="638691" y="563918"/>
                </a:lnTo>
                <a:lnTo>
                  <a:pt x="645556" y="562878"/>
                </a:lnTo>
                <a:lnTo>
                  <a:pt x="651520" y="559668"/>
                </a:lnTo>
                <a:lnTo>
                  <a:pt x="656095" y="554665"/>
                </a:lnTo>
                <a:lnTo>
                  <a:pt x="658795" y="548246"/>
                </a:lnTo>
                <a:lnTo>
                  <a:pt x="718384" y="288378"/>
                </a:lnTo>
                <a:lnTo>
                  <a:pt x="955099" y="288378"/>
                </a:lnTo>
                <a:lnTo>
                  <a:pt x="962940" y="286789"/>
                </a:lnTo>
                <a:lnTo>
                  <a:pt x="969342" y="282457"/>
                </a:lnTo>
                <a:lnTo>
                  <a:pt x="973659" y="276034"/>
                </a:lnTo>
                <a:lnTo>
                  <a:pt x="975241" y="268173"/>
                </a:lnTo>
                <a:lnTo>
                  <a:pt x="973659" y="260313"/>
                </a:lnTo>
                <a:lnTo>
                  <a:pt x="969342" y="253895"/>
                </a:lnTo>
                <a:lnTo>
                  <a:pt x="962940" y="249567"/>
                </a:lnTo>
                <a:lnTo>
                  <a:pt x="955099" y="247980"/>
                </a:lnTo>
                <a:lnTo>
                  <a:pt x="692984" y="247980"/>
                </a:lnTo>
                <a:lnTo>
                  <a:pt x="684818" y="254508"/>
                </a:lnTo>
                <a:lnTo>
                  <a:pt x="641638" y="442849"/>
                </a:lnTo>
                <a:lnTo>
                  <a:pt x="565590" y="16624"/>
                </a:lnTo>
                <a:lnTo>
                  <a:pt x="563147" y="9981"/>
                </a:lnTo>
                <a:lnTo>
                  <a:pt x="558715" y="4725"/>
                </a:lnTo>
                <a:lnTo>
                  <a:pt x="552780" y="1263"/>
                </a:lnTo>
                <a:lnTo>
                  <a:pt x="545829" y="0"/>
                </a:lnTo>
                <a:close/>
              </a:path>
            </a:pathLst>
          </a:custGeom>
          <a:solidFill>
            <a:srgbClr val="FF70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09d909-52ea-4e2a-92a9-a0d586a36708">
      <Terms xmlns="http://schemas.microsoft.com/office/infopath/2007/PartnerControls"/>
    </lcf76f155ced4ddcb4097134ff3c332f>
    <TaxCatchAll xmlns="85271a8a-dc7d-43ae-a5d5-da8347727f89" xsi:nil="true"/>
    <Expertisedomeinen xmlns="c409d909-52ea-4e2a-92a9-a0d586a36708" xsi:nil="true"/>
    <i28aee86a79640398a5de7e2bc36dc38 xmlns="c409d909-52ea-4e2a-92a9-a0d586a36708">
      <Terms xmlns="http://schemas.microsoft.com/office/infopath/2007/PartnerControls"/>
    </i28aee86a79640398a5de7e2bc36dc38>
    <m8ed534fc9e9410085b15ab7c2114869 xmlns="85271a8a-dc7d-43ae-a5d5-da8347727f89">
      <Terms xmlns="http://schemas.microsoft.com/office/infopath/2007/PartnerControls"/>
    </m8ed534fc9e9410085b15ab7c2114869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964BCE0E94047B43853E467DFF58D" ma:contentTypeVersion="30" ma:contentTypeDescription="Een nieuw document maken." ma:contentTypeScope="" ma:versionID="af6f11dca9df2d0becb05cf90264057b">
  <xsd:schema xmlns:xsd="http://www.w3.org/2001/XMLSchema" xmlns:xs="http://www.w3.org/2001/XMLSchema" xmlns:p="http://schemas.microsoft.com/office/2006/metadata/properties" xmlns:ns2="85271a8a-dc7d-43ae-a5d5-da8347727f89" xmlns:ns3="c409d909-52ea-4e2a-92a9-a0d586a36708" targetNamespace="http://schemas.microsoft.com/office/2006/metadata/properties" ma:root="true" ma:fieldsID="0bbdc90edc3123903d0abf8044a7dc88" ns2:_="" ns3:_="">
    <xsd:import namespace="85271a8a-dc7d-43ae-a5d5-da8347727f89"/>
    <xsd:import namespace="c409d909-52ea-4e2a-92a9-a0d586a367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xpertisedomeine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TaxCatchAll" minOccurs="0"/>
                <xsd:element ref="ns2:m8ed534fc9e9410085b15ab7c2114869" minOccurs="0"/>
                <xsd:element ref="ns3:MediaServiceLocation" minOccurs="0"/>
                <xsd:element ref="ns3:MediaLengthInSeconds" minOccurs="0"/>
                <xsd:element ref="ns3:i28aee86a79640398a5de7e2bc36dc38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71a8a-dc7d-43ae-a5d5-da8347727f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ab8feb-1bba-4114-95a3-ed32e24d7c16}" ma:internalName="TaxCatchAll" ma:showField="CatchAllData" ma:web="85271a8a-dc7d-43ae-a5d5-da8347727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ed534fc9e9410085b15ab7c2114869" ma:index="22" nillable="true" ma:taxonomy="true" ma:internalName="m8ed534fc9e9410085b15ab7c2114869" ma:taxonomyFieldName="ThemaMMS" ma:displayName="Thema" ma:default="" ma:fieldId="{68ed534f-c9e9-4100-85b1-5ab7c2114869}" ma:taxonomyMulti="true" ma:sspId="2d04a3e3-50e6-4ce5-b5dd-195305b4cf55" ma:termSetId="fba67b9a-8078-46e7-9815-b70e5c3c0f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9d909-52ea-4e2a-92a9-a0d586a36708" elementFormDefault="qualified">
    <xsd:import namespace="http://schemas.microsoft.com/office/2006/documentManagement/types"/>
    <xsd:import namespace="http://schemas.microsoft.com/office/infopath/2007/PartnerControls"/>
    <xsd:element name="Expertisedomeinen" ma:index="10" nillable="true" ma:displayName="DM Afdeling" ma:format="Dropdown" ma:internalName="Expertisedomein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 Beroepspromotie"/>
                    <xsd:enumeration value="ED Praktijkorganisatie"/>
                    <xsd:enumeration value="ED Kwaliteit en vorming"/>
                    <xsd:enumeration value="ED Kringen"/>
                    <xsd:enumeration value="ED Loopbaan"/>
                    <xsd:enumeration value="ED ICT"/>
                    <xsd:enumeration value="ED Preventie &amp; Gezondheidszorg"/>
                    <xsd:enumeration value="ED Chronische zorg"/>
                    <xsd:enumeration value="ED Psychosociale zorg"/>
                    <xsd:enumeration value="ED Acute zorg"/>
                    <xsd:enumeration value="Directie"/>
                    <xsd:enumeration value="E-learnings, evenementen en vorming"/>
                    <xsd:enumeration value="Financiën"/>
                    <xsd:enumeration value="Jong Domus"/>
                    <xsd:enumeration value="ICT"/>
                    <xsd:enumeration value="Impulseo"/>
                    <xsd:enumeration value="Juridisch"/>
                    <xsd:enumeration value="Leden, PR en Communicatie"/>
                    <xsd:enumeration value="Office Management"/>
                    <xsd:enumeration value="E-learnings"/>
                    <xsd:enumeration value="Keuze 21"/>
                    <xsd:enumeration value="Keuze 22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i28aee86a79640398a5de7e2bc36dc38" ma:index="26" nillable="true" ma:taxonomy="true" ma:internalName="i28aee86a79640398a5de7e2bc36dc38" ma:taxonomyFieldName="Afdeling" ma:displayName="Afdeling" ma:default="" ma:fieldId="{228aee86-a796-4039-8a5d-e7e2bc36dc38}" ma:taxonomyMulti="true" ma:sspId="2d04a3e3-50e6-4ce5-b5dd-195305b4cf55" ma:termSetId="154f60e6-f36a-4480-9cc5-99ef7a5ba1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2d04a3e3-50e6-4ce5-b5dd-195305b4c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7392F-F553-47EE-A38D-8297AC473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6734F-A5E1-4E68-A8C7-B3BD314DF687}">
  <ds:schemaRefs>
    <ds:schemaRef ds:uri="http://www.w3.org/XML/1998/namespace"/>
    <ds:schemaRef ds:uri="3cdcc5fb-1e41-421b-a899-8ba826c9929e"/>
    <ds:schemaRef ds:uri="3f990481-ab93-40a5-af1d-fa0a4386ebd9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9a93121-49bc-40e5-a8ca-057d6a105998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13A15F-4355-4FEE-AB5A-2F3FF550C3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1241</Words>
  <Application>Microsoft Office PowerPoint</Application>
  <PresentationFormat>Aangepast</PresentationFormat>
  <Paragraphs>279</Paragraphs>
  <Slides>43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Ariel</vt:lpstr>
      <vt:lpstr>Kantoorthema</vt:lpstr>
      <vt:lpstr>PowerPoint-presentatie</vt:lpstr>
      <vt:lpstr>Inhoud</vt:lpstr>
      <vt:lpstr>PowerPoint-presentatie</vt:lpstr>
      <vt:lpstr>Een gezond hart</vt:lpstr>
      <vt:lpstr>Wat is hartfalen?</vt:lpstr>
      <vt:lpstr>Hoe komt het?</vt:lpstr>
      <vt:lpstr>Vragen</vt:lpstr>
      <vt:lpstr>Overzicht</vt:lpstr>
      <vt:lpstr>Welke klachten kan ik ervaren?</vt:lpstr>
      <vt:lpstr>Wat kan het erger maken?</vt:lpstr>
      <vt:lpstr>Vragen</vt:lpstr>
      <vt:lpstr>Overzicht</vt:lpstr>
      <vt:lpstr>Hoe kan ik mezelf opvolgen?</vt:lpstr>
      <vt:lpstr>Wegen</vt:lpstr>
      <vt:lpstr>Wegen</vt:lpstr>
      <vt:lpstr>Bloeddruk meten</vt:lpstr>
      <vt:lpstr>Hartslag meten</vt:lpstr>
      <vt:lpstr>Alarmtekens</vt:lpstr>
      <vt:lpstr>Alarmtekens</vt:lpstr>
      <vt:lpstr>Vragen</vt:lpstr>
      <vt:lpstr>Overzicht</vt:lpstr>
      <vt:lpstr>Wat valt er aan te doen?</vt:lpstr>
      <vt:lpstr>Medicatie</vt:lpstr>
      <vt:lpstr>Medicatie</vt:lpstr>
      <vt:lpstr>Therapietrouw</vt:lpstr>
      <vt:lpstr>Vaccinatie</vt:lpstr>
      <vt:lpstr>Pijnmedicatie</vt:lpstr>
      <vt:lpstr>Leven met hartfalen Waarover wil je meer weten.?</vt:lpstr>
      <vt:lpstr>Voeding: vochtinname </vt:lpstr>
      <vt:lpstr>Voeding: let op met zout</vt:lpstr>
      <vt:lpstr>Voeding: wat mag wel?</vt:lpstr>
      <vt:lpstr>Effect van Roken en alcohol</vt:lpstr>
      <vt:lpstr>Bewegen met hartfalen</vt:lpstr>
      <vt:lpstr>Op reis met hartfalen</vt:lpstr>
      <vt:lpstr>Seksualiteit en hartfalen</vt:lpstr>
      <vt:lpstr>Seksualiteit en hartfalen</vt:lpstr>
      <vt:lpstr>Vragen</vt:lpstr>
      <vt:lpstr>Overzicht</vt:lpstr>
      <vt:lpstr>Hoe omgaan met hartfalen?</vt:lpstr>
      <vt:lpstr>Hoe omgaan met hartfalen?</vt:lpstr>
      <vt:lpstr>Hoe omgaan met hartfalen?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Hatice Akarca</dc:creator>
  <cp:lastModifiedBy>Hatice Akarca</cp:lastModifiedBy>
  <cp:revision>332</cp:revision>
  <dcterms:created xsi:type="dcterms:W3CDTF">2024-03-18T09:10:09Z</dcterms:created>
  <dcterms:modified xsi:type="dcterms:W3CDTF">2025-01-14T14:06:14Z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2024-03-18T00:00:00Z</vt:filetime>
  </property>
  <property fmtid="{D5CDD505-2E9C-101B-9397-08002B2CF9AE}" pid="3" name="LastSaved">
    <vt:filetime>2024-03-18T00:00:00Z</vt:filetime>
  </property>
  <property fmtid="{D5CDD505-2E9C-101B-9397-08002B2CF9AE}" pid="4" name="Producer">
    <vt:lpwstr>GPL Ghostscript 9.20</vt:lpwstr>
  </property>
  <property fmtid="{D5CDD505-2E9C-101B-9397-08002B2CF9AE}" pid="5" name="MSIP_Label_c337be75-dfbb-4261-9834-ac247c7dde13_Enabled">
    <vt:lpwstr>true</vt:lpwstr>
  </property>
  <property fmtid="{D5CDD505-2E9C-101B-9397-08002B2CF9AE}" pid="6" name="MSIP_Label_c337be75-dfbb-4261-9834-ac247c7dde13_SetDate">
    <vt:lpwstr>2024-03-18T10:33:08Z</vt:lpwstr>
  </property>
  <property fmtid="{D5CDD505-2E9C-101B-9397-08002B2CF9AE}" pid="7" name="MSIP_Label_c337be75-dfbb-4261-9834-ac247c7dde13_Method">
    <vt:lpwstr>Standard</vt:lpwstr>
  </property>
  <property fmtid="{D5CDD505-2E9C-101B-9397-08002B2CF9AE}" pid="8" name="MSIP_Label_c337be75-dfbb-4261-9834-ac247c7dde13_Name">
    <vt:lpwstr>Algemeen</vt:lpwstr>
  </property>
  <property fmtid="{D5CDD505-2E9C-101B-9397-08002B2CF9AE}" pid="9" name="MSIP_Label_c337be75-dfbb-4261-9834-ac247c7dde13_SiteId">
    <vt:lpwstr>77d33cc5-c9b4-4766-95c7-ed5b515e1cce</vt:lpwstr>
  </property>
  <property fmtid="{D5CDD505-2E9C-101B-9397-08002B2CF9AE}" pid="10" name="MSIP_Label_c337be75-dfbb-4261-9834-ac247c7dde13_ActionId">
    <vt:lpwstr>80d996c1-613c-454b-8f70-eb1523a55af1</vt:lpwstr>
  </property>
  <property fmtid="{D5CDD505-2E9C-101B-9397-08002B2CF9AE}" pid="11" name="MSIP_Label_c337be75-dfbb-4261-9834-ac247c7dde13_ContentBits">
    <vt:lpwstr>0</vt:lpwstr>
  </property>
  <property fmtid="{D5CDD505-2E9C-101B-9397-08002B2CF9AE}" pid="12" name="ContentTypeId">
    <vt:lpwstr>0x01010072D964BCE0E94047B43853E467DFF58D</vt:lpwstr>
  </property>
  <property fmtid="{D5CDD505-2E9C-101B-9397-08002B2CF9AE}" pid="13" name="MediaServiceImageTags">
    <vt:lpwstr/>
  </property>
  <property fmtid="{D5CDD505-2E9C-101B-9397-08002B2CF9AE}" pid="14" name="Afdeling">
    <vt:lpwstr/>
  </property>
  <property fmtid="{D5CDD505-2E9C-101B-9397-08002B2CF9AE}" pid="15" name="ThemaMMS">
    <vt:lpwstr/>
  </property>
</Properties>
</file>