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3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4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  <p:sldMasterId id="2147483662" r:id="rId2"/>
    <p:sldMasterId id="2147483726" r:id="rId3"/>
    <p:sldMasterId id="2147483741" r:id="rId4"/>
    <p:sldMasterId id="2147483754" r:id="rId5"/>
  </p:sldMasterIdLst>
  <p:notesMasterIdLst>
    <p:notesMasterId r:id="rId23"/>
  </p:notesMasterIdLst>
  <p:handoutMasterIdLst>
    <p:handoutMasterId r:id="rId24"/>
  </p:handoutMasterIdLst>
  <p:sldIdLst>
    <p:sldId id="287" r:id="rId6"/>
    <p:sldId id="293" r:id="rId7"/>
    <p:sldId id="296" r:id="rId8"/>
    <p:sldId id="297" r:id="rId9"/>
    <p:sldId id="302" r:id="rId10"/>
    <p:sldId id="305" r:id="rId11"/>
    <p:sldId id="309" r:id="rId12"/>
    <p:sldId id="312" r:id="rId13"/>
    <p:sldId id="310" r:id="rId14"/>
    <p:sldId id="311" r:id="rId15"/>
    <p:sldId id="303" r:id="rId16"/>
    <p:sldId id="304" r:id="rId17"/>
    <p:sldId id="313" r:id="rId18"/>
    <p:sldId id="306" r:id="rId19"/>
    <p:sldId id="307" r:id="rId20"/>
    <p:sldId id="308" r:id="rId21"/>
    <p:sldId id="314" r:id="rId22"/>
  </p:sldIdLst>
  <p:sldSz cx="9144000" cy="6858000" type="screen4x3"/>
  <p:notesSz cx="6858000" cy="9144000"/>
  <p:defaultTextStyle>
    <a:defPPr>
      <a:defRPr lang="nl-NL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6528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2" autoAdjust="0"/>
    <p:restoredTop sz="94710" autoAdjust="0"/>
  </p:normalViewPr>
  <p:slideViewPr>
    <p:cSldViewPr>
      <p:cViewPr varScale="1">
        <p:scale>
          <a:sx n="79" d="100"/>
          <a:sy n="79" d="100"/>
        </p:scale>
        <p:origin x="1146" y="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handoutMaster" Target="handoutMasters/handoutMaster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theme" Target="theme/theme1.xml"/></Relationships>
</file>

<file path=ppt/diagrams/_rels/data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image" Target="../media/image20.png"/></Relationships>
</file>

<file path=ppt/diagrams/_rels/drawing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image" Target="../media/image20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5_5">
  <dgm:title val=""/>
  <dgm:desc val=""/>
  <dgm:catLst>
    <dgm:cat type="accent5" pri="11500"/>
  </dgm:catLst>
  <dgm:styleLbl name="node0">
    <dgm:fillClrLst meth="cycle">
      <a:schemeClr val="accent5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>
        <a:alpha val="9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>
        <a:alpha val="90000"/>
      </a:schemeClr>
      <a:schemeClr val="accent5">
        <a:alpha val="5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/>
    <dgm:txEffectClrLst/>
  </dgm:styleLbl>
  <dgm:styleLbl name="lnNode1">
    <dgm:fillClrLst>
      <a:schemeClr val="accent5">
        <a:shade val="90000"/>
      </a:schemeClr>
      <a:schemeClr val="accent5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shade val="80000"/>
        <a:alpha val="50000"/>
      </a:schemeClr>
      <a:schemeClr val="accent5">
        <a:alpha val="2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  <a:alpha val="90000"/>
      </a:schemeClr>
      <a:schemeClr val="accent5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>
        <a:shade val="90000"/>
      </a:schemeClr>
      <a:schemeClr val="accent5">
        <a:tint val="50000"/>
      </a:schemeClr>
    </dgm:fillClrLst>
    <dgm:linClrLst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fgSibTrans2D1">
    <dgm:fillClrLst>
      <a:schemeClr val="accent5">
        <a:shade val="90000"/>
      </a:schemeClr>
      <a:schemeClr val="accent5">
        <a:tint val="50000"/>
      </a:schemeClr>
    </dgm:fillClrLst>
    <dgm:linClrLst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bgSibTrans2D1">
    <dgm:fillClrLst>
      <a:schemeClr val="accent5">
        <a:shade val="90000"/>
      </a:schemeClr>
      <a:schemeClr val="accent5">
        <a:tint val="50000"/>
      </a:schemeClr>
    </dgm:fillClrLst>
    <dgm:linClrLst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sibTrans1D1">
    <dgm:fillClrLst>
      <a:schemeClr val="accent5">
        <a:shade val="90000"/>
      </a:schemeClr>
      <a:schemeClr val="accent5">
        <a:tint val="50000"/>
      </a:schemeClr>
    </dgm:fillClrLst>
    <dgm:linClrLst>
      <a:schemeClr val="accent5">
        <a:shade val="90000"/>
      </a:schemeClr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5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shade val="80000"/>
      </a:schemeClr>
    </dgm:fillClrLst>
    <dgm:linClrLst meth="repeat">
      <a:schemeClr val="accent5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5">
        <a:shade val="8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alpha val="90000"/>
        <a:tint val="40000"/>
      </a:schemeClr>
      <a:schemeClr val="accent5">
        <a:alpha val="5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4">
  <dgm:title val=""/>
  <dgm:desc val=""/>
  <dgm:catLst>
    <dgm:cat type="accent1" pri="11400"/>
  </dgm:catLst>
  <dgm:styleLbl name="node0">
    <dgm:fillClrLst meth="cycle">
      <a:schemeClr val="accent1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1">
        <a:shade val="50000"/>
      </a:schemeClr>
      <a:schemeClr val="accent1">
        <a:tint val="55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1">
        <a:shade val="80000"/>
        <a:alpha val="50000"/>
      </a:schemeClr>
      <a:schemeClr val="accent1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55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4">
  <dgm:title val=""/>
  <dgm:desc val=""/>
  <dgm:catLst>
    <dgm:cat type="accent1" pri="11400"/>
  </dgm:catLst>
  <dgm:styleLbl name="node0">
    <dgm:fillClrLst meth="cycle">
      <a:schemeClr val="accent1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1">
        <a:shade val="50000"/>
      </a:schemeClr>
      <a:schemeClr val="accent1">
        <a:tint val="55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1">
        <a:shade val="80000"/>
        <a:alpha val="50000"/>
      </a:schemeClr>
      <a:schemeClr val="accent1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55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4">
  <dgm:title val=""/>
  <dgm:desc val=""/>
  <dgm:catLst>
    <dgm:cat type="accent1" pri="11400"/>
  </dgm:catLst>
  <dgm:styleLbl name="node0">
    <dgm:fillClrLst meth="cycle">
      <a:schemeClr val="accent1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1">
        <a:shade val="50000"/>
      </a:schemeClr>
      <a:schemeClr val="accent1">
        <a:tint val="55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1">
        <a:shade val="80000"/>
        <a:alpha val="50000"/>
      </a:schemeClr>
      <a:schemeClr val="accent1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55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4">
  <dgm:title val=""/>
  <dgm:desc val=""/>
  <dgm:catLst>
    <dgm:cat type="accent1" pri="11400"/>
  </dgm:catLst>
  <dgm:styleLbl name="node0">
    <dgm:fillClrLst meth="cycle">
      <a:schemeClr val="accent1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1">
        <a:shade val="50000"/>
      </a:schemeClr>
      <a:schemeClr val="accent1">
        <a:tint val="55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1">
        <a:shade val="80000"/>
        <a:alpha val="50000"/>
      </a:schemeClr>
      <a:schemeClr val="accent1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55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6_2">
  <dgm:title val=""/>
  <dgm:desc val=""/>
  <dgm:catLst>
    <dgm:cat type="accent6" pri="11200"/>
  </dgm:catLst>
  <dgm:styleLbl name="node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ln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6_2">
  <dgm:title val=""/>
  <dgm:desc val=""/>
  <dgm:catLst>
    <dgm:cat type="accent6" pri="11200"/>
  </dgm:catLst>
  <dgm:styleLbl name="node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ln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6_2">
  <dgm:title val=""/>
  <dgm:desc val=""/>
  <dgm:catLst>
    <dgm:cat type="accent6" pri="11200"/>
  </dgm:catLst>
  <dgm:styleLbl name="node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ln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19F4DCD-1EBA-4ECA-8BEC-BEEB533D2883}" type="doc">
      <dgm:prSet loTypeId="urn:microsoft.com/office/officeart/2005/8/layout/hList6" loCatId="list" qsTypeId="urn:microsoft.com/office/officeart/2005/8/quickstyle/3d2" qsCatId="3D" csTypeId="urn:microsoft.com/office/officeart/2005/8/colors/accent5_5" csCatId="accent5" phldr="1"/>
      <dgm:spPr/>
      <dgm:t>
        <a:bodyPr/>
        <a:lstStyle/>
        <a:p>
          <a:endParaRPr lang="nl-BE"/>
        </a:p>
      </dgm:t>
    </dgm:pt>
    <dgm:pt modelId="{246DE469-8CCA-45FF-A913-E847C7C91FD1}">
      <dgm:prSet phldrT="[Tekst]" custT="1"/>
      <dgm:spPr>
        <a:xfrm rot="16200000">
          <a:off x="-1459791" y="1463173"/>
          <a:ext cx="4929221" cy="2002874"/>
        </a:xfrm>
        <a:prstGeom prst="flowChartManualOperation">
          <a:avLst/>
        </a:prstGeom>
        <a:solidFill>
          <a:srgbClr val="333399"/>
        </a:solidFill>
        <a:ln>
          <a:noFill/>
        </a:ln>
        <a:effectLst>
          <a:outerShdw blurRad="50800" dist="20000" dir="5400000" rotWithShape="0">
            <a:srgbClr val="000000">
              <a:alpha val="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gm:spPr>
      <dgm:t>
        <a:bodyPr/>
        <a:lstStyle/>
        <a:p>
          <a:pPr algn="ctr"/>
          <a:r>
            <a:rPr lang="nl-BE" sz="2500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2. </a:t>
          </a:r>
          <a:br>
            <a:rPr lang="nl-BE" sz="2500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</a:br>
          <a:r>
            <a:rPr lang="nl-BE" sz="2500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De kringen</a:t>
          </a:r>
          <a:br>
            <a:rPr lang="nl-BE" sz="2500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</a:br>
          <a:endParaRPr lang="nl-BE" sz="2500" b="1" dirty="0">
            <a:solidFill>
              <a:srgbClr val="FFC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BE0FF5AB-0C88-46E7-8CF8-1BF94AE01722}" type="parTrans" cxnId="{F2DAD136-47A4-4E15-A47D-02079EF30F70}">
      <dgm:prSet/>
      <dgm:spPr/>
      <dgm:t>
        <a:bodyPr/>
        <a:lstStyle/>
        <a:p>
          <a:endParaRPr lang="nl-BE"/>
        </a:p>
      </dgm:t>
    </dgm:pt>
    <dgm:pt modelId="{BBF40FF4-4E8A-4197-89A3-C47F0CF01176}" type="sibTrans" cxnId="{F2DAD136-47A4-4E15-A47D-02079EF30F70}">
      <dgm:prSet/>
      <dgm:spPr/>
      <dgm:t>
        <a:bodyPr/>
        <a:lstStyle/>
        <a:p>
          <a:endParaRPr lang="nl-BE"/>
        </a:p>
      </dgm:t>
    </dgm:pt>
    <dgm:pt modelId="{2CB48688-0211-4B6F-B4A3-4C021C740B45}">
      <dgm:prSet phldrT="[Tekst]" custT="1"/>
      <dgm:spPr>
        <a:xfrm rot="16200000">
          <a:off x="-1459791" y="1463173"/>
          <a:ext cx="4929221" cy="2002874"/>
        </a:xfrm>
        <a:prstGeom prst="flowChartManualOperation">
          <a:avLst/>
        </a:prstGeom>
        <a:solidFill>
          <a:srgbClr val="333399"/>
        </a:solidFill>
        <a:ln>
          <a:noFill/>
        </a:ln>
        <a:effectLst>
          <a:outerShdw blurRad="50800" dist="20000" dir="5400000" rotWithShape="0">
            <a:srgbClr val="000000">
              <a:alpha val="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gm:spPr>
      <dgm:t>
        <a:bodyPr/>
        <a:lstStyle/>
        <a:p>
          <a:pPr algn="l"/>
          <a:r>
            <a:rPr lang="nl-BE" sz="2000" b="1" dirty="0">
              <a:solidFill>
                <a:srgbClr val="FFFFFF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Registratie</a:t>
          </a:r>
          <a:br>
            <a:rPr lang="nl-BE" sz="2000" b="1" dirty="0">
              <a:solidFill>
                <a:srgbClr val="FFFFFF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</a:br>
          <a:endParaRPr lang="nl-BE" sz="2000" b="1" dirty="0">
            <a:solidFill>
              <a:srgbClr val="FFFFFF"/>
            </a:solidFill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41115788-CE92-45BE-81F8-AEDE4A63844D}" type="parTrans" cxnId="{ABB11037-C197-488F-A578-CD9A1B721522}">
      <dgm:prSet/>
      <dgm:spPr/>
      <dgm:t>
        <a:bodyPr/>
        <a:lstStyle/>
        <a:p>
          <a:endParaRPr lang="nl-BE"/>
        </a:p>
      </dgm:t>
    </dgm:pt>
    <dgm:pt modelId="{D5B4DF45-9A73-4DF0-A9BB-519C5F040D9E}" type="sibTrans" cxnId="{ABB11037-C197-488F-A578-CD9A1B721522}">
      <dgm:prSet/>
      <dgm:spPr/>
      <dgm:t>
        <a:bodyPr/>
        <a:lstStyle/>
        <a:p>
          <a:endParaRPr lang="nl-BE"/>
        </a:p>
      </dgm:t>
    </dgm:pt>
    <dgm:pt modelId="{29C405EF-D86E-476B-BCB2-C369008990B8}">
      <dgm:prSet phldrT="[Tekst]"/>
      <dgm:spPr>
        <a:xfrm rot="16200000">
          <a:off x="1750641" y="811809"/>
          <a:ext cx="4929221" cy="3305603"/>
        </a:xfrm>
        <a:prstGeom prst="flowChartManualOperation">
          <a:avLst/>
        </a:prstGeom>
        <a:solidFill>
          <a:srgbClr val="333399"/>
        </a:solidFill>
        <a:ln>
          <a:noFill/>
        </a:ln>
        <a:effectLst>
          <a:outerShdw blurRad="50800" dist="20000" dir="5400000" rotWithShape="0">
            <a:srgbClr val="000000">
              <a:alpha val="42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gm:spPr>
      <dgm:t>
        <a:bodyPr/>
        <a:lstStyle/>
        <a:p>
          <a:pPr algn="ctr"/>
          <a:r>
            <a:rPr lang="nl-BE" sz="2500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1. </a:t>
          </a:r>
          <a:br>
            <a:rPr lang="nl-BE" sz="2500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</a:br>
          <a:r>
            <a:rPr lang="nl-BE" sz="2500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De overheid </a:t>
          </a:r>
        </a:p>
        <a:p>
          <a:pPr algn="ctr"/>
          <a:br>
            <a:rPr lang="nl-BE" sz="2500" b="1" dirty="0">
              <a:solidFill>
                <a:srgbClr val="FFFFFF"/>
              </a:solidFill>
              <a:latin typeface="Calibri"/>
              <a:ea typeface="+mn-ea"/>
              <a:cs typeface="+mn-cs"/>
            </a:rPr>
          </a:br>
          <a:endParaRPr lang="nl-BE" sz="2500" b="1" dirty="0">
            <a:solidFill>
              <a:srgbClr val="FFFFFF"/>
            </a:solidFill>
            <a:latin typeface="Calibri"/>
            <a:ea typeface="+mn-ea"/>
            <a:cs typeface="+mn-cs"/>
          </a:endParaRPr>
        </a:p>
      </dgm:t>
    </dgm:pt>
    <dgm:pt modelId="{3AB940D4-B36E-48E8-805B-9952480F1C47}" type="parTrans" cxnId="{49DC535D-3630-413F-9B54-44F2DECF8446}">
      <dgm:prSet/>
      <dgm:spPr/>
      <dgm:t>
        <a:bodyPr/>
        <a:lstStyle/>
        <a:p>
          <a:endParaRPr lang="nl-BE"/>
        </a:p>
      </dgm:t>
    </dgm:pt>
    <dgm:pt modelId="{5917BBFD-9B11-42DE-BC96-7CE30A0FFA7A}" type="sibTrans" cxnId="{49DC535D-3630-413F-9B54-44F2DECF8446}">
      <dgm:prSet/>
      <dgm:spPr/>
      <dgm:t>
        <a:bodyPr/>
        <a:lstStyle/>
        <a:p>
          <a:endParaRPr lang="nl-BE"/>
        </a:p>
      </dgm:t>
    </dgm:pt>
    <dgm:pt modelId="{E808C0CB-6826-4C62-802F-918E222FF189}">
      <dgm:prSet phldrT="[Tekst]" custT="1"/>
      <dgm:spPr>
        <a:xfrm rot="16200000">
          <a:off x="5132773" y="1203683"/>
          <a:ext cx="4929221" cy="2521855"/>
        </a:xfrm>
        <a:prstGeom prst="flowChartManualOperation">
          <a:avLst/>
        </a:prstGeom>
        <a:solidFill>
          <a:srgbClr val="333399"/>
        </a:solidFill>
        <a:ln>
          <a:noFill/>
        </a:ln>
        <a:effectLst>
          <a:outerShdw blurRad="50800" dist="20000" dir="5400000" rotWithShape="0">
            <a:srgbClr val="000000">
              <a:alpha val="42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gm:spPr>
      <dgm:t>
        <a:bodyPr/>
        <a:lstStyle/>
        <a:p>
          <a:pPr algn="ctr"/>
          <a:r>
            <a:rPr lang="nl-BE" sz="2500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3. </a:t>
          </a:r>
          <a:br>
            <a:rPr lang="nl-BE" sz="2500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</a:br>
          <a:r>
            <a:rPr lang="nl-BE" sz="2500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De arts-ZV</a:t>
          </a:r>
          <a:br>
            <a:rPr lang="nl-BE" sz="2000" b="1" dirty="0">
              <a:solidFill>
                <a:srgbClr val="FFC000"/>
              </a:solidFill>
              <a:latin typeface="Calibri"/>
              <a:ea typeface="+mn-ea"/>
              <a:cs typeface="+mn-cs"/>
            </a:rPr>
          </a:br>
          <a:endParaRPr lang="nl-BE" sz="2000" b="1" dirty="0">
            <a:solidFill>
              <a:srgbClr val="FFC000"/>
            </a:solidFill>
            <a:latin typeface="Calibri"/>
            <a:ea typeface="+mn-ea"/>
            <a:cs typeface="+mn-cs"/>
          </a:endParaRPr>
        </a:p>
      </dgm:t>
    </dgm:pt>
    <dgm:pt modelId="{EC4A9F42-3A5B-4E8D-8470-A78BD8A97D75}" type="parTrans" cxnId="{F50E23FE-51E1-4508-9B58-0A7C6239F65A}">
      <dgm:prSet/>
      <dgm:spPr/>
      <dgm:t>
        <a:bodyPr/>
        <a:lstStyle/>
        <a:p>
          <a:endParaRPr lang="nl-BE"/>
        </a:p>
      </dgm:t>
    </dgm:pt>
    <dgm:pt modelId="{240519A9-E0DF-4B11-AFBE-FCBD3DA3F8B1}" type="sibTrans" cxnId="{F50E23FE-51E1-4508-9B58-0A7C6239F65A}">
      <dgm:prSet/>
      <dgm:spPr/>
      <dgm:t>
        <a:bodyPr/>
        <a:lstStyle/>
        <a:p>
          <a:endParaRPr lang="nl-BE"/>
        </a:p>
      </dgm:t>
    </dgm:pt>
    <dgm:pt modelId="{22C61C94-A109-4884-A18D-E9432786A3D7}">
      <dgm:prSet phldrT="[Tekst]" custT="1"/>
      <dgm:spPr>
        <a:xfrm rot="16200000">
          <a:off x="5132773" y="1203683"/>
          <a:ext cx="4929221" cy="2521855"/>
        </a:xfrm>
        <a:prstGeom prst="flowChartManualOperation">
          <a:avLst/>
        </a:prstGeom>
        <a:solidFill>
          <a:srgbClr val="333399"/>
        </a:solidFill>
        <a:ln>
          <a:noFill/>
        </a:ln>
        <a:effectLst>
          <a:outerShdw blurRad="50800" dist="20000" dir="5400000" rotWithShape="0">
            <a:srgbClr val="000000">
              <a:alpha val="42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gm:spPr>
      <dgm:t>
        <a:bodyPr/>
        <a:lstStyle/>
        <a:p>
          <a:pPr algn="l"/>
          <a:r>
            <a:rPr lang="nl-BE" sz="2000" b="1" dirty="0">
              <a:solidFill>
                <a:srgbClr val="FFFFFF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Techno-preventie</a:t>
          </a:r>
          <a:br>
            <a:rPr lang="nl-BE" sz="2000" b="1" dirty="0">
              <a:solidFill>
                <a:srgbClr val="FFFFFF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</a:br>
          <a:endParaRPr lang="nl-BE" sz="2000" b="1" dirty="0">
            <a:solidFill>
              <a:srgbClr val="FFFFFF"/>
            </a:solidFill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353CA6F9-C4E0-49AC-86D4-75B2D6DF84A5}" type="parTrans" cxnId="{E2039401-8229-474A-9326-E29E19FDD3D2}">
      <dgm:prSet/>
      <dgm:spPr/>
      <dgm:t>
        <a:bodyPr/>
        <a:lstStyle/>
        <a:p>
          <a:endParaRPr lang="nl-BE"/>
        </a:p>
      </dgm:t>
    </dgm:pt>
    <dgm:pt modelId="{21CB3254-24BD-4788-9333-FDCDB41299D4}" type="sibTrans" cxnId="{E2039401-8229-474A-9326-E29E19FDD3D2}">
      <dgm:prSet/>
      <dgm:spPr/>
      <dgm:t>
        <a:bodyPr/>
        <a:lstStyle/>
        <a:p>
          <a:endParaRPr lang="nl-BE"/>
        </a:p>
      </dgm:t>
    </dgm:pt>
    <dgm:pt modelId="{7C59D5A0-E19C-46D5-9E3D-E2AB10D6FCFE}">
      <dgm:prSet phldrT="[Tekst]" custT="1"/>
      <dgm:spPr>
        <a:xfrm rot="16200000">
          <a:off x="5132773" y="1203683"/>
          <a:ext cx="4929221" cy="2521855"/>
        </a:xfrm>
        <a:prstGeom prst="flowChartManualOperation">
          <a:avLst/>
        </a:prstGeom>
        <a:solidFill>
          <a:srgbClr val="333399"/>
        </a:solidFill>
        <a:ln>
          <a:noFill/>
        </a:ln>
        <a:effectLst>
          <a:outerShdw blurRad="50800" dist="20000" dir="5400000" rotWithShape="0">
            <a:srgbClr val="000000">
              <a:alpha val="42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gm:spPr>
      <dgm:t>
        <a:bodyPr/>
        <a:lstStyle/>
        <a:p>
          <a:pPr algn="l"/>
          <a:endParaRPr lang="nl-BE" sz="2400" b="1" dirty="0">
            <a:solidFill>
              <a:srgbClr val="FFFFFF"/>
            </a:solidFill>
            <a:latin typeface="Calibri"/>
            <a:ea typeface="+mn-ea"/>
            <a:cs typeface="+mn-cs"/>
          </a:endParaRPr>
        </a:p>
      </dgm:t>
    </dgm:pt>
    <dgm:pt modelId="{53B1BEB9-2D6B-4BB7-8DCA-D3C3295D68F1}" type="parTrans" cxnId="{8541DF70-5C1C-4928-90CB-395B7CC0E018}">
      <dgm:prSet/>
      <dgm:spPr/>
      <dgm:t>
        <a:bodyPr/>
        <a:lstStyle/>
        <a:p>
          <a:endParaRPr lang="nl-BE"/>
        </a:p>
      </dgm:t>
    </dgm:pt>
    <dgm:pt modelId="{0D199949-F1C4-45DC-A847-A829D92256DB}" type="sibTrans" cxnId="{8541DF70-5C1C-4928-90CB-395B7CC0E018}">
      <dgm:prSet/>
      <dgm:spPr/>
      <dgm:t>
        <a:bodyPr/>
        <a:lstStyle/>
        <a:p>
          <a:endParaRPr lang="nl-BE"/>
        </a:p>
      </dgm:t>
    </dgm:pt>
    <dgm:pt modelId="{E45A4F13-35E0-4DE7-90C5-A78DD8FEF3CD}">
      <dgm:prSet phldrT="[Tekst]" custT="1"/>
      <dgm:spPr>
        <a:xfrm rot="16200000">
          <a:off x="-1459791" y="1463173"/>
          <a:ext cx="4929221" cy="2002874"/>
        </a:xfrm>
        <a:prstGeom prst="flowChartManualOperation">
          <a:avLst/>
        </a:prstGeom>
        <a:solidFill>
          <a:srgbClr val="333399"/>
        </a:solidFill>
        <a:ln>
          <a:noFill/>
        </a:ln>
        <a:effectLst>
          <a:outerShdw blurRad="50800" dist="20000" dir="5400000" rotWithShape="0">
            <a:srgbClr val="000000">
              <a:alpha val="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gm:spPr>
      <dgm:t>
        <a:bodyPr/>
        <a:lstStyle/>
        <a:p>
          <a:pPr algn="l"/>
          <a:r>
            <a:rPr lang="nl-BE" sz="2000" b="1" dirty="0">
              <a:solidFill>
                <a:srgbClr val="FFFFFF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Wachtdienst</a:t>
          </a:r>
        </a:p>
      </dgm:t>
    </dgm:pt>
    <dgm:pt modelId="{14096092-3A51-4B3A-AB07-0553D18E0FE0}" type="parTrans" cxnId="{0CB8B9CD-16D6-43F4-8FD4-3C539BBE764A}">
      <dgm:prSet/>
      <dgm:spPr/>
      <dgm:t>
        <a:bodyPr/>
        <a:lstStyle/>
        <a:p>
          <a:endParaRPr lang="nl-BE"/>
        </a:p>
      </dgm:t>
    </dgm:pt>
    <dgm:pt modelId="{FB6EBEC0-08B1-4623-B9CB-51E834A64EB0}" type="sibTrans" cxnId="{0CB8B9CD-16D6-43F4-8FD4-3C539BBE764A}">
      <dgm:prSet/>
      <dgm:spPr/>
      <dgm:t>
        <a:bodyPr/>
        <a:lstStyle/>
        <a:p>
          <a:endParaRPr lang="nl-BE"/>
        </a:p>
      </dgm:t>
    </dgm:pt>
    <dgm:pt modelId="{9AA9B0EC-C7FA-4FF2-90B9-7374142B4FFD}">
      <dgm:prSet phldrT="[Tekst]" custT="1"/>
      <dgm:spPr>
        <a:xfrm rot="16200000">
          <a:off x="5132773" y="1203683"/>
          <a:ext cx="4929221" cy="2521855"/>
        </a:xfrm>
        <a:prstGeom prst="flowChartManualOperation">
          <a:avLst/>
        </a:prstGeom>
        <a:solidFill>
          <a:srgbClr val="333399"/>
        </a:solidFill>
        <a:ln>
          <a:noFill/>
        </a:ln>
        <a:effectLst>
          <a:outerShdw blurRad="50800" dist="20000" dir="5400000" rotWithShape="0">
            <a:srgbClr val="000000">
              <a:alpha val="42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gm:spPr>
      <dgm:t>
        <a:bodyPr/>
        <a:lstStyle/>
        <a:p>
          <a:pPr algn="l"/>
          <a:r>
            <a:rPr lang="nl-BE" sz="2000" b="1" dirty="0">
              <a:solidFill>
                <a:srgbClr val="FFFFFF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Pers. Beveiliging</a:t>
          </a:r>
          <a:br>
            <a:rPr lang="nl-BE" sz="2000" b="1" dirty="0">
              <a:solidFill>
                <a:srgbClr val="FFFFFF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</a:br>
          <a:endParaRPr lang="nl-BE" sz="2000" b="1" dirty="0">
            <a:solidFill>
              <a:srgbClr val="FFFFFF"/>
            </a:solidFill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BA6F819B-5969-4FDD-B73C-EF984581EF1C}" type="parTrans" cxnId="{6D4BB0C8-8C03-478F-AD3F-3434FDDFCCFD}">
      <dgm:prSet/>
      <dgm:spPr/>
      <dgm:t>
        <a:bodyPr/>
        <a:lstStyle/>
        <a:p>
          <a:endParaRPr lang="nl-BE"/>
        </a:p>
      </dgm:t>
    </dgm:pt>
    <dgm:pt modelId="{B8CC53FB-5EE6-4A5A-A918-5A7668A2E745}" type="sibTrans" cxnId="{6D4BB0C8-8C03-478F-AD3F-3434FDDFCCFD}">
      <dgm:prSet/>
      <dgm:spPr/>
      <dgm:t>
        <a:bodyPr/>
        <a:lstStyle/>
        <a:p>
          <a:endParaRPr lang="nl-BE"/>
        </a:p>
      </dgm:t>
    </dgm:pt>
    <dgm:pt modelId="{BE4FA991-B6E2-4E4B-B899-00177BFB4CCF}">
      <dgm:prSet phldrT="[Tekst]" custT="1"/>
      <dgm:spPr>
        <a:xfrm rot="16200000">
          <a:off x="5132773" y="1203683"/>
          <a:ext cx="4929221" cy="2521855"/>
        </a:xfrm>
        <a:prstGeom prst="flowChartManualOperation">
          <a:avLst/>
        </a:prstGeom>
        <a:solidFill>
          <a:srgbClr val="333399"/>
        </a:solidFill>
        <a:ln>
          <a:noFill/>
        </a:ln>
        <a:effectLst>
          <a:outerShdw blurRad="50800" dist="20000" dir="5400000" rotWithShape="0">
            <a:srgbClr val="000000">
              <a:alpha val="42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gm:spPr>
      <dgm:t>
        <a:bodyPr/>
        <a:lstStyle/>
        <a:p>
          <a:pPr algn="l"/>
          <a:r>
            <a:rPr lang="nl-BE" sz="2000" b="1" dirty="0">
              <a:solidFill>
                <a:srgbClr val="FFFFFF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Slachtofferhulp</a:t>
          </a:r>
        </a:p>
      </dgm:t>
    </dgm:pt>
    <dgm:pt modelId="{8C2CE8FE-6CF3-4076-AF67-82D49CC82B07}" type="parTrans" cxnId="{5FAAAC42-BAC7-4761-B2BB-48B237A962B4}">
      <dgm:prSet/>
      <dgm:spPr/>
      <dgm:t>
        <a:bodyPr/>
        <a:lstStyle/>
        <a:p>
          <a:endParaRPr lang="nl-BE"/>
        </a:p>
      </dgm:t>
    </dgm:pt>
    <dgm:pt modelId="{D8D43CFE-314B-485D-A1EB-0D62DCD51F98}" type="sibTrans" cxnId="{5FAAAC42-BAC7-4761-B2BB-48B237A962B4}">
      <dgm:prSet/>
      <dgm:spPr/>
      <dgm:t>
        <a:bodyPr/>
        <a:lstStyle/>
        <a:p>
          <a:endParaRPr lang="nl-BE"/>
        </a:p>
      </dgm:t>
    </dgm:pt>
    <dgm:pt modelId="{8B8D11A2-C822-48B7-9B54-17A72676C7BA}">
      <dgm:prSet phldrT="[Tekst]" custT="1"/>
      <dgm:spPr>
        <a:xfrm rot="16200000">
          <a:off x="-1459791" y="1463173"/>
          <a:ext cx="4929221" cy="2002874"/>
        </a:xfrm>
        <a:solidFill>
          <a:srgbClr val="333399"/>
        </a:solidFill>
        <a:ln>
          <a:noFill/>
        </a:ln>
        <a:effectLst>
          <a:outerShdw blurRad="50800" dist="20000" dir="5400000" rotWithShape="0">
            <a:srgbClr val="000000">
              <a:alpha val="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gm:spPr>
      <dgm:t>
        <a:bodyPr/>
        <a:lstStyle/>
        <a:p>
          <a:pPr algn="l"/>
          <a:r>
            <a:rPr lang="nl-BE" sz="2000" b="1" dirty="0" err="1">
              <a:solidFill>
                <a:srgbClr val="FFFFFF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Veiligheids</a:t>
          </a:r>
          <a:r>
            <a:rPr lang="nl-BE" sz="2000" b="1" dirty="0">
              <a:solidFill>
                <a:srgbClr val="FFFFFF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 </a:t>
          </a:r>
          <a:r>
            <a:rPr lang="nl-BE" sz="2000" b="1" dirty="0" err="1">
              <a:solidFill>
                <a:srgbClr val="FFFFFF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coordinator</a:t>
          </a:r>
          <a:br>
            <a:rPr lang="nl-BE" sz="2000" b="1" dirty="0">
              <a:solidFill>
                <a:srgbClr val="FFFFFF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</a:br>
          <a:endParaRPr lang="nl-BE" sz="2000" b="1" dirty="0">
            <a:solidFill>
              <a:srgbClr val="FFFFFF"/>
            </a:solidFill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8BFB9168-813C-436E-BD6D-565442401875}" type="parTrans" cxnId="{F2922527-CED3-4F86-8E9F-6B7081D4A86D}">
      <dgm:prSet/>
      <dgm:spPr/>
      <dgm:t>
        <a:bodyPr/>
        <a:lstStyle/>
        <a:p>
          <a:endParaRPr lang="nl-NL"/>
        </a:p>
      </dgm:t>
    </dgm:pt>
    <dgm:pt modelId="{3704E84E-E66C-4AB1-A15F-93836FBDB978}" type="sibTrans" cxnId="{F2922527-CED3-4F86-8E9F-6B7081D4A86D}">
      <dgm:prSet/>
      <dgm:spPr/>
      <dgm:t>
        <a:bodyPr/>
        <a:lstStyle/>
        <a:p>
          <a:endParaRPr lang="nl-NL"/>
        </a:p>
      </dgm:t>
    </dgm:pt>
    <dgm:pt modelId="{05359724-674F-48B2-9BAD-73DC1B3B77EF}">
      <dgm:prSet phldrT="[Tekst]" custT="1"/>
      <dgm:spPr>
        <a:xfrm rot="16200000">
          <a:off x="-1459791" y="1463173"/>
          <a:ext cx="4929221" cy="2002874"/>
        </a:xfrm>
        <a:solidFill>
          <a:srgbClr val="333399"/>
        </a:solidFill>
        <a:ln>
          <a:noFill/>
        </a:ln>
        <a:effectLst>
          <a:outerShdw blurRad="50800" dist="20000" dir="5400000" rotWithShape="0">
            <a:srgbClr val="000000">
              <a:alpha val="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gm:spPr>
      <dgm:t>
        <a:bodyPr/>
        <a:lstStyle/>
        <a:p>
          <a:pPr algn="l"/>
          <a:endParaRPr lang="nl-BE" sz="2000" b="1" dirty="0">
            <a:solidFill>
              <a:srgbClr val="FFFFFF"/>
            </a:solidFill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32BFC49B-F87B-43FC-AC3F-A3DC26D69B0C}" type="parTrans" cxnId="{57BE2B6F-79C2-45F0-8E8A-3F28B4CB88E3}">
      <dgm:prSet/>
      <dgm:spPr/>
      <dgm:t>
        <a:bodyPr/>
        <a:lstStyle/>
        <a:p>
          <a:endParaRPr lang="nl-NL"/>
        </a:p>
      </dgm:t>
    </dgm:pt>
    <dgm:pt modelId="{9E7DD924-052A-439E-9A3C-B590A3C7AD55}" type="sibTrans" cxnId="{57BE2B6F-79C2-45F0-8E8A-3F28B4CB88E3}">
      <dgm:prSet/>
      <dgm:spPr/>
      <dgm:t>
        <a:bodyPr/>
        <a:lstStyle/>
        <a:p>
          <a:endParaRPr lang="nl-NL"/>
        </a:p>
      </dgm:t>
    </dgm:pt>
    <dgm:pt modelId="{43E42370-1533-47EE-9B83-78A0FE50A92A}">
      <dgm:prSet phldrT="[Tekst]" custT="1"/>
      <dgm:spPr>
        <a:xfrm rot="16200000">
          <a:off x="1750641" y="811809"/>
          <a:ext cx="4929221" cy="3305603"/>
        </a:xfrm>
        <a:prstGeom prst="flowChartManualOperation">
          <a:avLst/>
        </a:prstGeom>
        <a:solidFill>
          <a:srgbClr val="333399"/>
        </a:solidFill>
        <a:ln>
          <a:noFill/>
        </a:ln>
        <a:effectLst>
          <a:outerShdw blurRad="50800" dist="20000" dir="5400000" rotWithShape="0">
            <a:srgbClr val="000000">
              <a:alpha val="42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gm:spPr>
      <dgm:t>
        <a:bodyPr/>
        <a:lstStyle/>
        <a:p>
          <a:pPr algn="l"/>
          <a:r>
            <a:rPr lang="nl-BE" sz="2400" b="1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De XII  geboden</a:t>
          </a:r>
        </a:p>
      </dgm:t>
    </dgm:pt>
    <dgm:pt modelId="{AFCC9811-EF7F-46A3-9192-95AAE13BFCCB}" type="sibTrans" cxnId="{527CADBD-4A83-4191-88F2-C3B293F91407}">
      <dgm:prSet/>
      <dgm:spPr/>
      <dgm:t>
        <a:bodyPr/>
        <a:lstStyle/>
        <a:p>
          <a:endParaRPr lang="nl-BE"/>
        </a:p>
      </dgm:t>
    </dgm:pt>
    <dgm:pt modelId="{6A19BE99-4A86-4329-B773-BDD1FE568EA5}" type="parTrans" cxnId="{527CADBD-4A83-4191-88F2-C3B293F91407}">
      <dgm:prSet/>
      <dgm:spPr/>
      <dgm:t>
        <a:bodyPr/>
        <a:lstStyle/>
        <a:p>
          <a:endParaRPr lang="nl-BE"/>
        </a:p>
      </dgm:t>
    </dgm:pt>
    <dgm:pt modelId="{86C62F1E-2FCC-4AA6-A1CE-36B0A8E45339}" type="pres">
      <dgm:prSet presAssocID="{119F4DCD-1EBA-4ECA-8BEC-BEEB533D2883}" presName="Name0" presStyleCnt="0">
        <dgm:presLayoutVars>
          <dgm:dir/>
          <dgm:resizeHandles val="exact"/>
        </dgm:presLayoutVars>
      </dgm:prSet>
      <dgm:spPr/>
    </dgm:pt>
    <dgm:pt modelId="{ED884551-F28F-452A-A20C-73CD8AD4A74A}" type="pres">
      <dgm:prSet presAssocID="{246DE469-8CCA-45FF-A913-E847C7C91FD1}" presName="node" presStyleLbl="node1" presStyleIdx="0" presStyleCnt="3" custScaleX="40495" custScaleY="100000" custLinFactX="36380" custLinFactNeighborX="100000" custLinFactNeighborY="-256">
        <dgm:presLayoutVars>
          <dgm:bulletEnabled val="1"/>
        </dgm:presLayoutVars>
      </dgm:prSet>
      <dgm:spPr>
        <a:prstGeom prst="flowChartManualOperation">
          <a:avLst/>
        </a:prstGeom>
      </dgm:spPr>
    </dgm:pt>
    <dgm:pt modelId="{5F2B187D-6B30-4A10-B468-DB2581668F5F}" type="pres">
      <dgm:prSet presAssocID="{BBF40FF4-4E8A-4197-89A3-C47F0CF01176}" presName="sibTrans" presStyleCnt="0"/>
      <dgm:spPr/>
    </dgm:pt>
    <dgm:pt modelId="{521D0047-5814-4013-A65A-160392CC1C45}" type="pres">
      <dgm:prSet presAssocID="{29C405EF-D86E-476B-BCB2-C369008990B8}" presName="node" presStyleLbl="node1" presStyleIdx="1" presStyleCnt="3" custScaleX="36343" custLinFactX="-37327" custLinFactNeighborX="-100000" custLinFactNeighborY="163">
        <dgm:presLayoutVars>
          <dgm:bulletEnabled val="1"/>
        </dgm:presLayoutVars>
      </dgm:prSet>
      <dgm:spPr/>
    </dgm:pt>
    <dgm:pt modelId="{AB8E0470-3394-489D-BA42-3EA6169C78C6}" type="pres">
      <dgm:prSet presAssocID="{5917BBFD-9B11-42DE-BC96-7CE30A0FFA7A}" presName="sibTrans" presStyleCnt="0"/>
      <dgm:spPr/>
    </dgm:pt>
    <dgm:pt modelId="{912F759F-90CF-4A84-B8B3-3DA0FA09CC31}" type="pres">
      <dgm:prSet presAssocID="{E808C0CB-6826-4C62-802F-918E222FF189}" presName="node" presStyleLbl="node1" presStyleIdx="2" presStyleCnt="3" custScaleX="37042" custLinFactNeighborX="-17396" custLinFactNeighborY="163">
        <dgm:presLayoutVars>
          <dgm:bulletEnabled val="1"/>
        </dgm:presLayoutVars>
      </dgm:prSet>
      <dgm:spPr/>
    </dgm:pt>
  </dgm:ptLst>
  <dgm:cxnLst>
    <dgm:cxn modelId="{A641F65B-6A26-4E6F-A6F4-F75D4B2A09A3}" type="presOf" srcId="{22C61C94-A109-4884-A18D-E9432786A3D7}" destId="{912F759F-90CF-4A84-B8B3-3DA0FA09CC31}" srcOrd="0" destOrd="1" presId="urn:microsoft.com/office/officeart/2005/8/layout/hList6"/>
    <dgm:cxn modelId="{F2DAD136-47A4-4E15-A47D-02079EF30F70}" srcId="{119F4DCD-1EBA-4ECA-8BEC-BEEB533D2883}" destId="{246DE469-8CCA-45FF-A913-E847C7C91FD1}" srcOrd="0" destOrd="0" parTransId="{BE0FF5AB-0C88-46E7-8CF8-1BF94AE01722}" sibTransId="{BBF40FF4-4E8A-4197-89A3-C47F0CF01176}"/>
    <dgm:cxn modelId="{5B2D49E9-7ABF-4FE6-89AD-BB638AE45195}" type="presOf" srcId="{05359724-674F-48B2-9BAD-73DC1B3B77EF}" destId="{ED884551-F28F-452A-A20C-73CD8AD4A74A}" srcOrd="0" destOrd="3" presId="urn:microsoft.com/office/officeart/2005/8/layout/hList6"/>
    <dgm:cxn modelId="{C7BEFE39-3441-45E1-8637-493B69AAA917}" type="presOf" srcId="{8B8D11A2-C822-48B7-9B54-17A72676C7BA}" destId="{ED884551-F28F-452A-A20C-73CD8AD4A74A}" srcOrd="0" destOrd="4" presId="urn:microsoft.com/office/officeart/2005/8/layout/hList6"/>
    <dgm:cxn modelId="{D37A62BE-8B7E-462B-85BE-5E2EB725C8B1}" type="presOf" srcId="{9AA9B0EC-C7FA-4FF2-90B9-7374142B4FFD}" destId="{912F759F-90CF-4A84-B8B3-3DA0FA09CC31}" srcOrd="0" destOrd="2" presId="urn:microsoft.com/office/officeart/2005/8/layout/hList6"/>
    <dgm:cxn modelId="{5FAAAC42-BAC7-4761-B2BB-48B237A962B4}" srcId="{E808C0CB-6826-4C62-802F-918E222FF189}" destId="{BE4FA991-B6E2-4E4B-B899-00177BFB4CCF}" srcOrd="2" destOrd="0" parTransId="{8C2CE8FE-6CF3-4076-AF67-82D49CC82B07}" sibTransId="{D8D43CFE-314B-485D-A1EB-0D62DCD51F98}"/>
    <dgm:cxn modelId="{8541DF70-5C1C-4928-90CB-395B7CC0E018}" srcId="{E808C0CB-6826-4C62-802F-918E222FF189}" destId="{7C59D5A0-E19C-46D5-9E3D-E2AB10D6FCFE}" srcOrd="3" destOrd="0" parTransId="{53B1BEB9-2D6B-4BB7-8DCA-D3C3295D68F1}" sibTransId="{0D199949-F1C4-45DC-A847-A829D92256DB}"/>
    <dgm:cxn modelId="{4B60BF87-003D-4EFB-B13B-94F544B05B1D}" type="presOf" srcId="{BE4FA991-B6E2-4E4B-B899-00177BFB4CCF}" destId="{912F759F-90CF-4A84-B8B3-3DA0FA09CC31}" srcOrd="0" destOrd="3" presId="urn:microsoft.com/office/officeart/2005/8/layout/hList6"/>
    <dgm:cxn modelId="{25BF3AD9-4AD0-4715-B3A8-F0E723207C71}" type="presOf" srcId="{2CB48688-0211-4B6F-B4A3-4C021C740B45}" destId="{ED884551-F28F-452A-A20C-73CD8AD4A74A}" srcOrd="0" destOrd="1" presId="urn:microsoft.com/office/officeart/2005/8/layout/hList6"/>
    <dgm:cxn modelId="{6D4BB0C8-8C03-478F-AD3F-3434FDDFCCFD}" srcId="{E808C0CB-6826-4C62-802F-918E222FF189}" destId="{9AA9B0EC-C7FA-4FF2-90B9-7374142B4FFD}" srcOrd="1" destOrd="0" parTransId="{BA6F819B-5969-4FDD-B73C-EF984581EF1C}" sibTransId="{B8CC53FB-5EE6-4A5A-A918-5A7668A2E745}"/>
    <dgm:cxn modelId="{F50E23FE-51E1-4508-9B58-0A7C6239F65A}" srcId="{119F4DCD-1EBA-4ECA-8BEC-BEEB533D2883}" destId="{E808C0CB-6826-4C62-802F-918E222FF189}" srcOrd="2" destOrd="0" parTransId="{EC4A9F42-3A5B-4E8D-8470-A78BD8A97D75}" sibTransId="{240519A9-E0DF-4B11-AFBE-FCBD3DA3F8B1}"/>
    <dgm:cxn modelId="{0CD964C8-E2A2-4019-B0FF-2C62AAAD7626}" type="presOf" srcId="{43E42370-1533-47EE-9B83-78A0FE50A92A}" destId="{521D0047-5814-4013-A65A-160392CC1C45}" srcOrd="0" destOrd="1" presId="urn:microsoft.com/office/officeart/2005/8/layout/hList6"/>
    <dgm:cxn modelId="{57BE2B6F-79C2-45F0-8E8A-3F28B4CB88E3}" srcId="{246DE469-8CCA-45FF-A913-E847C7C91FD1}" destId="{05359724-674F-48B2-9BAD-73DC1B3B77EF}" srcOrd="2" destOrd="0" parTransId="{32BFC49B-F87B-43FC-AC3F-A3DC26D69B0C}" sibTransId="{9E7DD924-052A-439E-9A3C-B590A3C7AD55}"/>
    <dgm:cxn modelId="{0CB8B9CD-16D6-43F4-8FD4-3C539BBE764A}" srcId="{246DE469-8CCA-45FF-A913-E847C7C91FD1}" destId="{E45A4F13-35E0-4DE7-90C5-A78DD8FEF3CD}" srcOrd="1" destOrd="0" parTransId="{14096092-3A51-4B3A-AB07-0553D18E0FE0}" sibTransId="{FB6EBEC0-08B1-4623-B9CB-51E834A64EB0}"/>
    <dgm:cxn modelId="{0D9C1738-BC62-42D5-97AC-D5A5DB686BEE}" type="presOf" srcId="{246DE469-8CCA-45FF-A913-E847C7C91FD1}" destId="{ED884551-F28F-452A-A20C-73CD8AD4A74A}" srcOrd="0" destOrd="0" presId="urn:microsoft.com/office/officeart/2005/8/layout/hList6"/>
    <dgm:cxn modelId="{ABB11037-C197-488F-A578-CD9A1B721522}" srcId="{246DE469-8CCA-45FF-A913-E847C7C91FD1}" destId="{2CB48688-0211-4B6F-B4A3-4C021C740B45}" srcOrd="0" destOrd="0" parTransId="{41115788-CE92-45BE-81F8-AEDE4A63844D}" sibTransId="{D5B4DF45-9A73-4DF0-A9BB-519C5F040D9E}"/>
    <dgm:cxn modelId="{E26B52C7-7869-4C3C-B6A8-081438CFACD5}" type="presOf" srcId="{7C59D5A0-E19C-46D5-9E3D-E2AB10D6FCFE}" destId="{912F759F-90CF-4A84-B8B3-3DA0FA09CC31}" srcOrd="0" destOrd="4" presId="urn:microsoft.com/office/officeart/2005/8/layout/hList6"/>
    <dgm:cxn modelId="{49DC535D-3630-413F-9B54-44F2DECF8446}" srcId="{119F4DCD-1EBA-4ECA-8BEC-BEEB533D2883}" destId="{29C405EF-D86E-476B-BCB2-C369008990B8}" srcOrd="1" destOrd="0" parTransId="{3AB940D4-B36E-48E8-805B-9952480F1C47}" sibTransId="{5917BBFD-9B11-42DE-BC96-7CE30A0FFA7A}"/>
    <dgm:cxn modelId="{527CADBD-4A83-4191-88F2-C3B293F91407}" srcId="{29C405EF-D86E-476B-BCB2-C369008990B8}" destId="{43E42370-1533-47EE-9B83-78A0FE50A92A}" srcOrd="0" destOrd="0" parTransId="{6A19BE99-4A86-4329-B773-BDD1FE568EA5}" sibTransId="{AFCC9811-EF7F-46A3-9192-95AAE13BFCCB}"/>
    <dgm:cxn modelId="{A1E263FB-3589-424F-BA6D-4B5AADFE5DE1}" type="presOf" srcId="{E45A4F13-35E0-4DE7-90C5-A78DD8FEF3CD}" destId="{ED884551-F28F-452A-A20C-73CD8AD4A74A}" srcOrd="0" destOrd="2" presId="urn:microsoft.com/office/officeart/2005/8/layout/hList6"/>
    <dgm:cxn modelId="{0370E48D-B7EA-438A-BE20-C3C2F0F6158D}" type="presOf" srcId="{E808C0CB-6826-4C62-802F-918E222FF189}" destId="{912F759F-90CF-4A84-B8B3-3DA0FA09CC31}" srcOrd="0" destOrd="0" presId="urn:microsoft.com/office/officeart/2005/8/layout/hList6"/>
    <dgm:cxn modelId="{E2039401-8229-474A-9326-E29E19FDD3D2}" srcId="{E808C0CB-6826-4C62-802F-918E222FF189}" destId="{22C61C94-A109-4884-A18D-E9432786A3D7}" srcOrd="0" destOrd="0" parTransId="{353CA6F9-C4E0-49AC-86D4-75B2D6DF84A5}" sibTransId="{21CB3254-24BD-4788-9333-FDCDB41299D4}"/>
    <dgm:cxn modelId="{F2922527-CED3-4F86-8E9F-6B7081D4A86D}" srcId="{246DE469-8CCA-45FF-A913-E847C7C91FD1}" destId="{8B8D11A2-C822-48B7-9B54-17A72676C7BA}" srcOrd="3" destOrd="0" parTransId="{8BFB9168-813C-436E-BD6D-565442401875}" sibTransId="{3704E84E-E66C-4AB1-A15F-93836FBDB978}"/>
    <dgm:cxn modelId="{CBD97190-DB83-4A16-A63B-E941A3DC9B2F}" type="presOf" srcId="{29C405EF-D86E-476B-BCB2-C369008990B8}" destId="{521D0047-5814-4013-A65A-160392CC1C45}" srcOrd="0" destOrd="0" presId="urn:microsoft.com/office/officeart/2005/8/layout/hList6"/>
    <dgm:cxn modelId="{CE084355-9275-4F33-A1D1-DCE4F6546930}" type="presOf" srcId="{119F4DCD-1EBA-4ECA-8BEC-BEEB533D2883}" destId="{86C62F1E-2FCC-4AA6-A1CE-36B0A8E45339}" srcOrd="0" destOrd="0" presId="urn:microsoft.com/office/officeart/2005/8/layout/hList6"/>
    <dgm:cxn modelId="{7B68BB58-697A-4285-A880-D9EB30287B09}" type="presParOf" srcId="{86C62F1E-2FCC-4AA6-A1CE-36B0A8E45339}" destId="{ED884551-F28F-452A-A20C-73CD8AD4A74A}" srcOrd="0" destOrd="0" presId="urn:microsoft.com/office/officeart/2005/8/layout/hList6"/>
    <dgm:cxn modelId="{C81588B5-7210-4500-B191-B96952DA6778}" type="presParOf" srcId="{86C62F1E-2FCC-4AA6-A1CE-36B0A8E45339}" destId="{5F2B187D-6B30-4A10-B468-DB2581668F5F}" srcOrd="1" destOrd="0" presId="urn:microsoft.com/office/officeart/2005/8/layout/hList6"/>
    <dgm:cxn modelId="{0B45E0F7-B5B6-44BA-827C-316767E91AB9}" type="presParOf" srcId="{86C62F1E-2FCC-4AA6-A1CE-36B0A8E45339}" destId="{521D0047-5814-4013-A65A-160392CC1C45}" srcOrd="2" destOrd="0" presId="urn:microsoft.com/office/officeart/2005/8/layout/hList6"/>
    <dgm:cxn modelId="{64662942-0553-45A8-93FB-8B65CF70A192}" type="presParOf" srcId="{86C62F1E-2FCC-4AA6-A1CE-36B0A8E45339}" destId="{AB8E0470-3394-489D-BA42-3EA6169C78C6}" srcOrd="3" destOrd="0" presId="urn:microsoft.com/office/officeart/2005/8/layout/hList6"/>
    <dgm:cxn modelId="{E597831A-98D3-4E05-B990-9BD919B87304}" type="presParOf" srcId="{86C62F1E-2FCC-4AA6-A1CE-36B0A8E45339}" destId="{912F759F-90CF-4A84-B8B3-3DA0FA09CC31}" srcOrd="4" destOrd="0" presId="urn:microsoft.com/office/officeart/2005/8/layout/hList6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A145FF86-DD48-4D35-84C1-5EA7FCAD6F2B}" type="doc">
      <dgm:prSet loTypeId="urn:microsoft.com/office/officeart/2005/8/layout/vList4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nl-BE"/>
        </a:p>
      </dgm:t>
    </dgm:pt>
    <dgm:pt modelId="{36A25280-AFFA-464E-8636-4261263F8DBE}">
      <dgm:prSet phldrT="[Tekst]" custT="1"/>
      <dgm:spPr>
        <a:xfrm>
          <a:off x="0" y="0"/>
          <a:ext cx="9144000" cy="2162574"/>
        </a:xfrm>
        <a:prstGeom prst="roundRect">
          <a:avLst>
            <a:gd name="adj" fmla="val 10000"/>
          </a:avLst>
        </a:prstGeom>
        <a:solidFill>
          <a:srgbClr val="C0504D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pPr>
            <a:buNone/>
          </a:pPr>
          <a:r>
            <a:rPr lang="nl-BE" sz="2800" b="1" dirty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Elke gewetensvolle arts neemt zijn verantwoordelijkheid op en staat in voor de permanentie en continuïteit van de zorgen.</a:t>
          </a:r>
        </a:p>
      </dgm:t>
    </dgm:pt>
    <dgm:pt modelId="{E416A87E-E8DD-4DD3-8ED2-06A13E9F3C88}" type="parTrans" cxnId="{B32A8197-91BF-47A9-90B5-9E61BFA89D6D}">
      <dgm:prSet/>
      <dgm:spPr/>
      <dgm:t>
        <a:bodyPr/>
        <a:lstStyle/>
        <a:p>
          <a:endParaRPr lang="nl-BE"/>
        </a:p>
      </dgm:t>
    </dgm:pt>
    <dgm:pt modelId="{5049F3D4-4BC3-4146-A5A5-FFB8A6433324}" type="sibTrans" cxnId="{B32A8197-91BF-47A9-90B5-9E61BFA89D6D}">
      <dgm:prSet/>
      <dgm:spPr/>
      <dgm:t>
        <a:bodyPr/>
        <a:lstStyle/>
        <a:p>
          <a:endParaRPr lang="nl-BE"/>
        </a:p>
      </dgm:t>
    </dgm:pt>
    <dgm:pt modelId="{47032F71-3717-435E-A0AB-2617738CB30D}">
      <dgm:prSet phldrT="[Tekst]" custT="1"/>
      <dgm:spPr>
        <a:xfrm>
          <a:off x="0" y="2334545"/>
          <a:ext cx="9144000" cy="1719713"/>
        </a:xfrm>
        <a:prstGeom prst="roundRect">
          <a:avLst>
            <a:gd name="adj" fmla="val 10000"/>
          </a:avLst>
        </a:prstGeom>
        <a:solidFill>
          <a:srgbClr val="9BBB59">
            <a:lumMod val="5000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pPr>
            <a:buNone/>
          </a:pPr>
          <a:r>
            <a:rPr lang="nl-BE" sz="2800" b="1" dirty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Onveiligheidsgevoel stemt overeen met onveiligheid en heeft negatieve invloed op de kwaliteitsvolle zorg.</a:t>
          </a:r>
        </a:p>
      </dgm:t>
    </dgm:pt>
    <dgm:pt modelId="{E1E7FE9D-1F4A-4151-B124-D7D07A918945}" type="parTrans" cxnId="{A98000CD-87C1-4AF5-8166-07D35628F1CC}">
      <dgm:prSet/>
      <dgm:spPr/>
      <dgm:t>
        <a:bodyPr/>
        <a:lstStyle/>
        <a:p>
          <a:endParaRPr lang="nl-BE"/>
        </a:p>
      </dgm:t>
    </dgm:pt>
    <dgm:pt modelId="{BDBF6CF8-52FD-4847-BDAC-CD3EB10F562A}" type="sibTrans" cxnId="{A98000CD-87C1-4AF5-8166-07D35628F1CC}">
      <dgm:prSet/>
      <dgm:spPr/>
      <dgm:t>
        <a:bodyPr/>
        <a:lstStyle/>
        <a:p>
          <a:endParaRPr lang="nl-BE"/>
        </a:p>
      </dgm:t>
    </dgm:pt>
    <dgm:pt modelId="{31FEFCF3-B09A-4413-BA83-6F779293AB4E}">
      <dgm:prSet phldrT="[Tekst]" custT="1"/>
      <dgm:spPr>
        <a:xfrm>
          <a:off x="0" y="4226230"/>
          <a:ext cx="9144000" cy="1719713"/>
        </a:xfrm>
        <a:prstGeom prst="roundRect">
          <a:avLst>
            <a:gd name="adj" fmla="val 10000"/>
          </a:avLst>
        </a:prstGeom>
        <a:solidFill>
          <a:srgbClr val="8064A2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pPr>
            <a:buNone/>
          </a:pPr>
          <a:r>
            <a:rPr lang="nl-BE" sz="2800" b="1" dirty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Alle artsen en zorgverleners moeten beschermd worden tegen agressie om optimale zorg aan de bevolking te kunnen bieden</a:t>
          </a:r>
        </a:p>
      </dgm:t>
    </dgm:pt>
    <dgm:pt modelId="{85FC42BD-EF97-4D6F-934B-C86B9CDE7699}" type="parTrans" cxnId="{3373AE5F-D366-4470-B97C-C772C855D5D6}">
      <dgm:prSet/>
      <dgm:spPr/>
      <dgm:t>
        <a:bodyPr/>
        <a:lstStyle/>
        <a:p>
          <a:endParaRPr lang="nl-BE"/>
        </a:p>
      </dgm:t>
    </dgm:pt>
    <dgm:pt modelId="{70F3B78B-EADD-401F-942D-B74D6B850E9F}" type="sibTrans" cxnId="{3373AE5F-D366-4470-B97C-C772C855D5D6}">
      <dgm:prSet/>
      <dgm:spPr/>
      <dgm:t>
        <a:bodyPr/>
        <a:lstStyle/>
        <a:p>
          <a:endParaRPr lang="nl-BE"/>
        </a:p>
      </dgm:t>
    </dgm:pt>
    <dgm:pt modelId="{5B7428CA-7126-4B7A-8F51-E84DA3EC5CB5}" type="pres">
      <dgm:prSet presAssocID="{A145FF86-DD48-4D35-84C1-5EA7FCAD6F2B}" presName="linear" presStyleCnt="0">
        <dgm:presLayoutVars>
          <dgm:dir/>
          <dgm:resizeHandles val="exact"/>
        </dgm:presLayoutVars>
      </dgm:prSet>
      <dgm:spPr/>
    </dgm:pt>
    <dgm:pt modelId="{4D3788E5-1CD2-4B7D-B92F-C11AADA5873C}" type="pres">
      <dgm:prSet presAssocID="{36A25280-AFFA-464E-8636-4261263F8DBE}" presName="comp" presStyleCnt="0"/>
      <dgm:spPr/>
    </dgm:pt>
    <dgm:pt modelId="{17399EF6-E51A-46AB-A4DD-BA12ECE51D5D}" type="pres">
      <dgm:prSet presAssocID="{36A25280-AFFA-464E-8636-4261263F8DBE}" presName="box" presStyleLbl="node1" presStyleIdx="0" presStyleCnt="3" custScaleY="125752"/>
      <dgm:spPr/>
    </dgm:pt>
    <dgm:pt modelId="{C58D7C2C-BE81-43F1-A1E8-BEFF768B1E03}" type="pres">
      <dgm:prSet presAssocID="{36A25280-AFFA-464E-8636-4261263F8DBE}" presName="img" presStyleLbl="fgImgPlace1" presStyleIdx="0" presStyleCnt="3"/>
      <dgm:spPr>
        <a:xfrm>
          <a:off x="171971" y="393401"/>
          <a:ext cx="1828800" cy="1375771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</dgm:pt>
    <dgm:pt modelId="{76917596-0358-4076-B317-FC6ACC0FCFC2}" type="pres">
      <dgm:prSet presAssocID="{36A25280-AFFA-464E-8636-4261263F8DBE}" presName="text" presStyleLbl="node1" presStyleIdx="0" presStyleCnt="3">
        <dgm:presLayoutVars>
          <dgm:bulletEnabled val="1"/>
        </dgm:presLayoutVars>
      </dgm:prSet>
      <dgm:spPr/>
    </dgm:pt>
    <dgm:pt modelId="{A3ADCFB0-F820-48A1-941C-D6D62FBC2575}" type="pres">
      <dgm:prSet presAssocID="{5049F3D4-4BC3-4146-A5A5-FFB8A6433324}" presName="spacer" presStyleCnt="0"/>
      <dgm:spPr/>
    </dgm:pt>
    <dgm:pt modelId="{00E1FCC0-5118-448B-B2BC-B2B624C03102}" type="pres">
      <dgm:prSet presAssocID="{47032F71-3717-435E-A0AB-2617738CB30D}" presName="comp" presStyleCnt="0"/>
      <dgm:spPr/>
    </dgm:pt>
    <dgm:pt modelId="{C02C9B33-CBF6-49D2-BAF4-665D5CFE6B99}" type="pres">
      <dgm:prSet presAssocID="{47032F71-3717-435E-A0AB-2617738CB30D}" presName="box" presStyleLbl="node1" presStyleIdx="1" presStyleCnt="3"/>
      <dgm:spPr/>
    </dgm:pt>
    <dgm:pt modelId="{E8672756-FEFF-481F-B22A-CC45735B00F7}" type="pres">
      <dgm:prSet presAssocID="{47032F71-3717-435E-A0AB-2617738CB30D}" presName="img" presStyleLbl="fgImgPlace1" presStyleIdx="1" presStyleCnt="3"/>
      <dgm:spPr>
        <a:xfrm>
          <a:off x="171971" y="2506517"/>
          <a:ext cx="1828800" cy="1375771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2"/>
          <a:stretch>
            <a:fillRect/>
          </a:stretch>
        </a:blip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</dgm:pt>
    <dgm:pt modelId="{8F17AEDF-B543-4B14-AEAF-17B1C932FC52}" type="pres">
      <dgm:prSet presAssocID="{47032F71-3717-435E-A0AB-2617738CB30D}" presName="text" presStyleLbl="node1" presStyleIdx="1" presStyleCnt="3">
        <dgm:presLayoutVars>
          <dgm:bulletEnabled val="1"/>
        </dgm:presLayoutVars>
      </dgm:prSet>
      <dgm:spPr/>
    </dgm:pt>
    <dgm:pt modelId="{FC6AB37A-AFA4-4818-B498-1183E2DCF568}" type="pres">
      <dgm:prSet presAssocID="{BDBF6CF8-52FD-4847-BDAC-CD3EB10F562A}" presName="spacer" presStyleCnt="0"/>
      <dgm:spPr/>
    </dgm:pt>
    <dgm:pt modelId="{CB37B46C-1F7E-42DF-9C68-D820046852A1}" type="pres">
      <dgm:prSet presAssocID="{31FEFCF3-B09A-4413-BA83-6F779293AB4E}" presName="comp" presStyleCnt="0"/>
      <dgm:spPr/>
    </dgm:pt>
    <dgm:pt modelId="{190DC321-ACD9-4842-8A88-C5DA5B0F1C3A}" type="pres">
      <dgm:prSet presAssocID="{31FEFCF3-B09A-4413-BA83-6F779293AB4E}" presName="box" presStyleLbl="node1" presStyleIdx="2" presStyleCnt="3"/>
      <dgm:spPr/>
    </dgm:pt>
    <dgm:pt modelId="{92D6B6FD-99BE-4484-B56B-A77EE8CF4450}" type="pres">
      <dgm:prSet presAssocID="{31FEFCF3-B09A-4413-BA83-6F779293AB4E}" presName="img" presStyleLbl="fgImgPlace1" presStyleIdx="2" presStyleCnt="3"/>
      <dgm:spPr>
        <a:xfrm>
          <a:off x="171971" y="4398202"/>
          <a:ext cx="1828800" cy="1375771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3"/>
          <a:stretch>
            <a:fillRect/>
          </a:stretch>
        </a:blip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</dgm:pt>
    <dgm:pt modelId="{AEA1900F-E567-4375-A1D9-C814D089795E}" type="pres">
      <dgm:prSet presAssocID="{31FEFCF3-B09A-4413-BA83-6F779293AB4E}" presName="text" presStyleLbl="node1" presStyleIdx="2" presStyleCnt="3">
        <dgm:presLayoutVars>
          <dgm:bulletEnabled val="1"/>
        </dgm:presLayoutVars>
      </dgm:prSet>
      <dgm:spPr/>
    </dgm:pt>
  </dgm:ptLst>
  <dgm:cxnLst>
    <dgm:cxn modelId="{344B51EC-4E26-42F2-A854-BD9F4CFAF64A}" type="presOf" srcId="{47032F71-3717-435E-A0AB-2617738CB30D}" destId="{8F17AEDF-B543-4B14-AEAF-17B1C932FC52}" srcOrd="1" destOrd="0" presId="urn:microsoft.com/office/officeart/2005/8/layout/vList4"/>
    <dgm:cxn modelId="{B32A8197-91BF-47A9-90B5-9E61BFA89D6D}" srcId="{A145FF86-DD48-4D35-84C1-5EA7FCAD6F2B}" destId="{36A25280-AFFA-464E-8636-4261263F8DBE}" srcOrd="0" destOrd="0" parTransId="{E416A87E-E8DD-4DD3-8ED2-06A13E9F3C88}" sibTransId="{5049F3D4-4BC3-4146-A5A5-FFB8A6433324}"/>
    <dgm:cxn modelId="{9AD37242-FCC5-4542-BA48-B9B620304CB7}" type="presOf" srcId="{31FEFCF3-B09A-4413-BA83-6F779293AB4E}" destId="{190DC321-ACD9-4842-8A88-C5DA5B0F1C3A}" srcOrd="0" destOrd="0" presId="urn:microsoft.com/office/officeart/2005/8/layout/vList4"/>
    <dgm:cxn modelId="{A98000CD-87C1-4AF5-8166-07D35628F1CC}" srcId="{A145FF86-DD48-4D35-84C1-5EA7FCAD6F2B}" destId="{47032F71-3717-435E-A0AB-2617738CB30D}" srcOrd="1" destOrd="0" parTransId="{E1E7FE9D-1F4A-4151-B124-D7D07A918945}" sibTransId="{BDBF6CF8-52FD-4847-BDAC-CD3EB10F562A}"/>
    <dgm:cxn modelId="{2D2E3E37-F220-4E39-B3E9-D3ACB6B1C5B5}" type="presOf" srcId="{31FEFCF3-B09A-4413-BA83-6F779293AB4E}" destId="{AEA1900F-E567-4375-A1D9-C814D089795E}" srcOrd="1" destOrd="0" presId="urn:microsoft.com/office/officeart/2005/8/layout/vList4"/>
    <dgm:cxn modelId="{3373AE5F-D366-4470-B97C-C772C855D5D6}" srcId="{A145FF86-DD48-4D35-84C1-5EA7FCAD6F2B}" destId="{31FEFCF3-B09A-4413-BA83-6F779293AB4E}" srcOrd="2" destOrd="0" parTransId="{85FC42BD-EF97-4D6F-934B-C86B9CDE7699}" sibTransId="{70F3B78B-EADD-401F-942D-B74D6B850E9F}"/>
    <dgm:cxn modelId="{03C24E6F-9E8D-4115-A6F2-D357968E5284}" type="presOf" srcId="{47032F71-3717-435E-A0AB-2617738CB30D}" destId="{C02C9B33-CBF6-49D2-BAF4-665D5CFE6B99}" srcOrd="0" destOrd="0" presId="urn:microsoft.com/office/officeart/2005/8/layout/vList4"/>
    <dgm:cxn modelId="{B886C91A-15D3-4597-B48B-68E6004CD519}" type="presOf" srcId="{36A25280-AFFA-464E-8636-4261263F8DBE}" destId="{17399EF6-E51A-46AB-A4DD-BA12ECE51D5D}" srcOrd="0" destOrd="0" presId="urn:microsoft.com/office/officeart/2005/8/layout/vList4"/>
    <dgm:cxn modelId="{9BB8EB08-83F1-40E7-8114-EE53DDDADD09}" type="presOf" srcId="{A145FF86-DD48-4D35-84C1-5EA7FCAD6F2B}" destId="{5B7428CA-7126-4B7A-8F51-E84DA3EC5CB5}" srcOrd="0" destOrd="0" presId="urn:microsoft.com/office/officeart/2005/8/layout/vList4"/>
    <dgm:cxn modelId="{016CC72E-7CD6-4EFA-9BEE-A0B3D392A3C1}" type="presOf" srcId="{36A25280-AFFA-464E-8636-4261263F8DBE}" destId="{76917596-0358-4076-B317-FC6ACC0FCFC2}" srcOrd="1" destOrd="0" presId="urn:microsoft.com/office/officeart/2005/8/layout/vList4"/>
    <dgm:cxn modelId="{E3AFFB8E-EAF2-4E88-B1DE-FB679E3F70C1}" type="presParOf" srcId="{5B7428CA-7126-4B7A-8F51-E84DA3EC5CB5}" destId="{4D3788E5-1CD2-4B7D-B92F-C11AADA5873C}" srcOrd="0" destOrd="0" presId="urn:microsoft.com/office/officeart/2005/8/layout/vList4"/>
    <dgm:cxn modelId="{18BD5870-071E-4BDA-852D-A84E711EBA00}" type="presParOf" srcId="{4D3788E5-1CD2-4B7D-B92F-C11AADA5873C}" destId="{17399EF6-E51A-46AB-A4DD-BA12ECE51D5D}" srcOrd="0" destOrd="0" presId="urn:microsoft.com/office/officeart/2005/8/layout/vList4"/>
    <dgm:cxn modelId="{5566E75B-5245-4C03-90D0-2A0C1AE948B4}" type="presParOf" srcId="{4D3788E5-1CD2-4B7D-B92F-C11AADA5873C}" destId="{C58D7C2C-BE81-43F1-A1E8-BEFF768B1E03}" srcOrd="1" destOrd="0" presId="urn:microsoft.com/office/officeart/2005/8/layout/vList4"/>
    <dgm:cxn modelId="{9AAFFEF6-F33A-4F7A-A28F-6EF61D12126E}" type="presParOf" srcId="{4D3788E5-1CD2-4B7D-B92F-C11AADA5873C}" destId="{76917596-0358-4076-B317-FC6ACC0FCFC2}" srcOrd="2" destOrd="0" presId="urn:microsoft.com/office/officeart/2005/8/layout/vList4"/>
    <dgm:cxn modelId="{772281D3-0B19-41E8-9889-8092FAF0FE7F}" type="presParOf" srcId="{5B7428CA-7126-4B7A-8F51-E84DA3EC5CB5}" destId="{A3ADCFB0-F820-48A1-941C-D6D62FBC2575}" srcOrd="1" destOrd="0" presId="urn:microsoft.com/office/officeart/2005/8/layout/vList4"/>
    <dgm:cxn modelId="{1B958923-EB9D-4495-BD31-8AD1645987C7}" type="presParOf" srcId="{5B7428CA-7126-4B7A-8F51-E84DA3EC5CB5}" destId="{00E1FCC0-5118-448B-B2BC-B2B624C03102}" srcOrd="2" destOrd="0" presId="urn:microsoft.com/office/officeart/2005/8/layout/vList4"/>
    <dgm:cxn modelId="{D4C2FCBA-F5DF-4BAC-9901-E21FCF4A2A9B}" type="presParOf" srcId="{00E1FCC0-5118-448B-B2BC-B2B624C03102}" destId="{C02C9B33-CBF6-49D2-BAF4-665D5CFE6B99}" srcOrd="0" destOrd="0" presId="urn:microsoft.com/office/officeart/2005/8/layout/vList4"/>
    <dgm:cxn modelId="{BCD7A626-3A46-481C-8F17-11390DF60EF1}" type="presParOf" srcId="{00E1FCC0-5118-448B-B2BC-B2B624C03102}" destId="{E8672756-FEFF-481F-B22A-CC45735B00F7}" srcOrd="1" destOrd="0" presId="urn:microsoft.com/office/officeart/2005/8/layout/vList4"/>
    <dgm:cxn modelId="{5D4A0B9D-E243-43B9-BFF5-D19DC4042A93}" type="presParOf" srcId="{00E1FCC0-5118-448B-B2BC-B2B624C03102}" destId="{8F17AEDF-B543-4B14-AEAF-17B1C932FC52}" srcOrd="2" destOrd="0" presId="urn:microsoft.com/office/officeart/2005/8/layout/vList4"/>
    <dgm:cxn modelId="{9BF113A6-FFD1-488D-B67E-D2FA5CB34616}" type="presParOf" srcId="{5B7428CA-7126-4B7A-8F51-E84DA3EC5CB5}" destId="{FC6AB37A-AFA4-4818-B498-1183E2DCF568}" srcOrd="3" destOrd="0" presId="urn:microsoft.com/office/officeart/2005/8/layout/vList4"/>
    <dgm:cxn modelId="{5832D31D-3BA7-4809-8AEE-3CFB43268C21}" type="presParOf" srcId="{5B7428CA-7126-4B7A-8F51-E84DA3EC5CB5}" destId="{CB37B46C-1F7E-42DF-9C68-D820046852A1}" srcOrd="4" destOrd="0" presId="urn:microsoft.com/office/officeart/2005/8/layout/vList4"/>
    <dgm:cxn modelId="{2690DAFF-88CA-4FC2-8B07-3D3EDF6E62AB}" type="presParOf" srcId="{CB37B46C-1F7E-42DF-9C68-D820046852A1}" destId="{190DC321-ACD9-4842-8A88-C5DA5B0F1C3A}" srcOrd="0" destOrd="0" presId="urn:microsoft.com/office/officeart/2005/8/layout/vList4"/>
    <dgm:cxn modelId="{5D3362F1-263D-4896-A34B-661CC3057BEC}" type="presParOf" srcId="{CB37B46C-1F7E-42DF-9C68-D820046852A1}" destId="{92D6B6FD-99BE-4484-B56B-A77EE8CF4450}" srcOrd="1" destOrd="0" presId="urn:microsoft.com/office/officeart/2005/8/layout/vList4"/>
    <dgm:cxn modelId="{CA318277-C259-4970-816A-4479844A5CB0}" type="presParOf" srcId="{CB37B46C-1F7E-42DF-9C68-D820046852A1}" destId="{AEA1900F-E567-4375-A1D9-C814D089795E}" srcOrd="2" destOrd="0" presId="urn:microsoft.com/office/officeart/2005/8/layout/vList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FDAD9AE-72DC-4958-B311-CF6F0F0E5BFA}" type="doc">
      <dgm:prSet loTypeId="urn:microsoft.com/office/officeart/2005/8/layout/vList2" loCatId="list" qsTypeId="urn:microsoft.com/office/officeart/2005/8/quickstyle/3d7" qsCatId="3D" csTypeId="urn:microsoft.com/office/officeart/2005/8/colors/accent1_4" csCatId="accent1" phldr="1"/>
      <dgm:spPr/>
      <dgm:t>
        <a:bodyPr/>
        <a:lstStyle/>
        <a:p>
          <a:endParaRPr lang="nl-BE"/>
        </a:p>
      </dgm:t>
    </dgm:pt>
    <dgm:pt modelId="{1586F3F3-0038-414B-B83E-E830CB587AFF}">
      <dgm:prSet phldrT="[Tekst]" custT="1"/>
      <dgm:spPr>
        <a:xfrm>
          <a:off x="0" y="13380"/>
          <a:ext cx="7143800" cy="954719"/>
        </a:xfrm>
        <a:prstGeom prst="roundRect">
          <a:avLst/>
        </a:prstGeom>
        <a:solidFill>
          <a:srgbClr val="BBE0E3">
            <a:shade val="50000"/>
            <a:hueOff val="0"/>
            <a:satOff val="0"/>
            <a:lumOff val="0"/>
            <a:alphaOff val="0"/>
          </a:srgbClr>
        </a:solidFill>
        <a:ln>
          <a:noFill/>
        </a:ln>
        <a:effectLst>
          <a:outerShdw blurRad="50800" dist="25000" dir="5400000" rotWithShape="0">
            <a:srgbClr val="000000">
              <a:alpha val="40000"/>
            </a:srgbClr>
          </a:outerShdw>
        </a:effectLst>
        <a:sp3d extrusionH="50600" prstMaterial="metal">
          <a:bevelT w="101600" h="80600" prst="relaxedInset"/>
          <a:bevelB w="80600" h="80600" prst="relaxedInset"/>
        </a:sp3d>
      </dgm:spPr>
      <dgm:t>
        <a:bodyPr lIns="144000"/>
        <a:lstStyle/>
        <a:p>
          <a:r>
            <a:rPr lang="nl-BE" sz="3200" b="1" cap="none" spc="0" dirty="0">
              <a:ln w="17780" cmpd="sng">
                <a:prstDash val="solid"/>
                <a:miter lim="800000"/>
              </a:ln>
              <a:solidFill>
                <a:srgbClr val="000000"/>
              </a:solidFill>
              <a:effectLst/>
              <a:latin typeface="Tahoma" pitchFamily="34" charset="0"/>
              <a:ea typeface="Tahoma" pitchFamily="34" charset="0"/>
              <a:cs typeface="Tahoma" pitchFamily="34" charset="0"/>
            </a:rPr>
            <a:t>A. Gegevensverzameling. </a:t>
          </a:r>
          <a:br>
            <a:rPr lang="nl-BE" sz="3200" b="1" cap="none" spc="0" dirty="0">
              <a:ln w="17780" cmpd="sng">
                <a:prstDash val="solid"/>
                <a:miter lim="800000"/>
              </a:ln>
              <a:solidFill>
                <a:srgbClr val="000000"/>
              </a:solidFill>
              <a:effectLst/>
              <a:latin typeface="Tahoma" pitchFamily="34" charset="0"/>
              <a:ea typeface="Tahoma" pitchFamily="34" charset="0"/>
              <a:cs typeface="Tahoma" pitchFamily="34" charset="0"/>
            </a:rPr>
          </a:br>
          <a:r>
            <a:rPr lang="nl-BE" sz="3200" b="1" cap="none" spc="0" dirty="0">
              <a:ln w="17780" cmpd="sng">
                <a:prstDash val="solid"/>
                <a:miter lim="800000"/>
              </a:ln>
              <a:solidFill>
                <a:srgbClr val="000000"/>
              </a:solidFill>
              <a:effectLst/>
              <a:latin typeface="Tahoma" pitchFamily="34" charset="0"/>
              <a:ea typeface="Tahoma" pitchFamily="34" charset="0"/>
              <a:cs typeface="Tahoma" pitchFamily="34" charset="0"/>
            </a:rPr>
            <a:t>    Verspreiding van de aanbevelingen.</a:t>
          </a:r>
        </a:p>
      </dgm:t>
    </dgm:pt>
    <dgm:pt modelId="{6AC44443-CDC8-45C4-83D2-5F708E14FD27}" type="parTrans" cxnId="{700252F6-F53D-472E-A506-F00DD1909F8F}">
      <dgm:prSet/>
      <dgm:spPr/>
      <dgm:t>
        <a:bodyPr/>
        <a:lstStyle/>
        <a:p>
          <a:endParaRPr lang="nl-BE" sz="3200" b="1" cap="none" spc="0">
            <a:ln w="17780" cmpd="sng">
              <a:solidFill>
                <a:srgbClr val="FFFFFF"/>
              </a:solidFill>
              <a:prstDash val="solid"/>
              <a:miter lim="800000"/>
            </a:ln>
            <a:solidFill>
              <a:srgbClr val="002060"/>
            </a:solidFill>
            <a:effectLst/>
          </a:endParaRPr>
        </a:p>
      </dgm:t>
    </dgm:pt>
    <dgm:pt modelId="{16491AE0-E3C3-44E7-B565-769577E2D81A}" type="sibTrans" cxnId="{700252F6-F53D-472E-A506-F00DD1909F8F}">
      <dgm:prSet/>
      <dgm:spPr/>
      <dgm:t>
        <a:bodyPr/>
        <a:lstStyle/>
        <a:p>
          <a:endParaRPr lang="nl-BE" sz="3200" b="1" cap="none" spc="0">
            <a:ln w="17780" cmpd="sng">
              <a:solidFill>
                <a:srgbClr val="FFFFFF"/>
              </a:solidFill>
              <a:prstDash val="solid"/>
              <a:miter lim="800000"/>
            </a:ln>
            <a:solidFill>
              <a:srgbClr val="002060"/>
            </a:solidFill>
            <a:effectLst/>
          </a:endParaRPr>
        </a:p>
      </dgm:t>
    </dgm:pt>
    <dgm:pt modelId="{6F6895DB-11C4-47E4-9F75-B2E51F891320}">
      <dgm:prSet phldrT="[Tekst]" custT="1"/>
      <dgm:spPr>
        <a:xfrm>
          <a:off x="0" y="1114980"/>
          <a:ext cx="7143800" cy="954719"/>
        </a:xfrm>
        <a:prstGeom prst="roundRect">
          <a:avLst/>
        </a:prstGeom>
        <a:solidFill>
          <a:srgbClr val="BBE0E3">
            <a:shade val="50000"/>
            <a:hueOff val="8728"/>
            <a:satOff val="12317"/>
            <a:lumOff val="15495"/>
            <a:alphaOff val="0"/>
          </a:srgbClr>
        </a:solidFill>
        <a:ln>
          <a:noFill/>
        </a:ln>
        <a:effectLst>
          <a:outerShdw blurRad="50800" dist="25000" dir="5400000" rotWithShape="0">
            <a:srgbClr val="000000">
              <a:alpha val="40000"/>
            </a:srgbClr>
          </a:outerShdw>
        </a:effectLst>
        <a:sp3d extrusionH="50600" prstMaterial="metal">
          <a:bevelT w="101600" h="80600" prst="relaxedInset"/>
          <a:bevelB w="80600" h="80600" prst="relaxedInset"/>
        </a:sp3d>
      </dgm:spPr>
      <dgm:t>
        <a:bodyPr/>
        <a:lstStyle/>
        <a:p>
          <a:r>
            <a:rPr lang="nl-BE" sz="3200" b="1" cap="none" spc="0" dirty="0">
              <a:ln w="17780" cmpd="sng">
                <a:prstDash val="solid"/>
                <a:miter lim="800000"/>
              </a:ln>
              <a:solidFill>
                <a:srgbClr val="000000"/>
              </a:solidFill>
              <a:effectLst/>
              <a:latin typeface="Tahoma" pitchFamily="34" charset="0"/>
              <a:ea typeface="Tahoma" pitchFamily="34" charset="0"/>
              <a:cs typeface="Tahoma" pitchFamily="34" charset="0"/>
            </a:rPr>
            <a:t>B. Concrete politionele acties.</a:t>
          </a:r>
        </a:p>
      </dgm:t>
    </dgm:pt>
    <dgm:pt modelId="{E99E6ECF-9915-4820-B988-CBBA01BB7DB8}" type="parTrans" cxnId="{6588182E-61B5-48B3-9CD0-3A705499A0FB}">
      <dgm:prSet/>
      <dgm:spPr/>
      <dgm:t>
        <a:bodyPr/>
        <a:lstStyle/>
        <a:p>
          <a:endParaRPr lang="nl-BE" sz="3200" b="1" cap="none" spc="0">
            <a:ln w="17780" cmpd="sng">
              <a:solidFill>
                <a:srgbClr val="FFFFFF"/>
              </a:solidFill>
              <a:prstDash val="solid"/>
              <a:miter lim="800000"/>
            </a:ln>
            <a:solidFill>
              <a:srgbClr val="002060"/>
            </a:solidFill>
            <a:effectLst/>
          </a:endParaRPr>
        </a:p>
      </dgm:t>
    </dgm:pt>
    <dgm:pt modelId="{C36EDDA7-3BF2-4186-A97F-B3701DF699A5}" type="sibTrans" cxnId="{6588182E-61B5-48B3-9CD0-3A705499A0FB}">
      <dgm:prSet/>
      <dgm:spPr/>
      <dgm:t>
        <a:bodyPr/>
        <a:lstStyle/>
        <a:p>
          <a:endParaRPr lang="nl-BE" sz="3200" b="1" cap="none" spc="0">
            <a:ln w="17780" cmpd="sng">
              <a:solidFill>
                <a:srgbClr val="FFFFFF"/>
              </a:solidFill>
              <a:prstDash val="solid"/>
              <a:miter lim="800000"/>
            </a:ln>
            <a:solidFill>
              <a:srgbClr val="002060"/>
            </a:solidFill>
            <a:effectLst/>
          </a:endParaRPr>
        </a:p>
      </dgm:t>
    </dgm:pt>
    <dgm:pt modelId="{81DA8BE4-37B4-41F8-B9FC-3AF40D989D77}">
      <dgm:prSet phldrT="[Tekst]" custT="1"/>
      <dgm:spPr>
        <a:xfrm>
          <a:off x="0" y="2216580"/>
          <a:ext cx="7143800" cy="954719"/>
        </a:xfrm>
        <a:prstGeom prst="roundRect">
          <a:avLst/>
        </a:prstGeom>
        <a:solidFill>
          <a:srgbClr val="BBE0E3">
            <a:shade val="50000"/>
            <a:hueOff val="17455"/>
            <a:satOff val="24633"/>
            <a:lumOff val="30991"/>
            <a:alphaOff val="0"/>
          </a:srgbClr>
        </a:solidFill>
        <a:ln>
          <a:noFill/>
        </a:ln>
        <a:effectLst>
          <a:outerShdw blurRad="50800" dist="25000" dir="5400000" rotWithShape="0">
            <a:srgbClr val="000000">
              <a:alpha val="40000"/>
            </a:srgbClr>
          </a:outerShdw>
        </a:effectLst>
        <a:sp3d extrusionH="50600" prstMaterial="metal">
          <a:bevelT w="101600" h="80600" prst="relaxedInset"/>
          <a:bevelB w="80600" h="80600" prst="relaxedInset"/>
        </a:sp3d>
      </dgm:spPr>
      <dgm:t>
        <a:bodyPr/>
        <a:lstStyle/>
        <a:p>
          <a:r>
            <a:rPr lang="nl-BE" sz="3200" b="1" cap="none" spc="0" dirty="0">
              <a:ln w="17780" cmpd="sng">
                <a:prstDash val="solid"/>
                <a:miter lim="800000"/>
              </a:ln>
              <a:solidFill>
                <a:srgbClr val="000000"/>
              </a:solidFill>
              <a:effectLst/>
              <a:latin typeface="Tahoma" pitchFamily="34" charset="0"/>
              <a:ea typeface="Tahoma" pitchFamily="34" charset="0"/>
              <a:cs typeface="Tahoma" pitchFamily="34" charset="0"/>
            </a:rPr>
            <a:t>C. Juridische aanpassingen.</a:t>
          </a:r>
        </a:p>
      </dgm:t>
    </dgm:pt>
    <dgm:pt modelId="{BF55037D-B00E-462F-84DF-AF1A24AC7E61}" type="sibTrans" cxnId="{3AC22C13-038A-4587-929D-401CD0A811FE}">
      <dgm:prSet/>
      <dgm:spPr/>
      <dgm:t>
        <a:bodyPr/>
        <a:lstStyle/>
        <a:p>
          <a:endParaRPr lang="nl-BE" sz="3200" b="1" cap="none" spc="0">
            <a:ln w="17780" cmpd="sng">
              <a:solidFill>
                <a:srgbClr val="FFFFFF"/>
              </a:solidFill>
              <a:prstDash val="solid"/>
              <a:miter lim="800000"/>
            </a:ln>
            <a:solidFill>
              <a:srgbClr val="002060"/>
            </a:solidFill>
            <a:effectLst/>
          </a:endParaRPr>
        </a:p>
      </dgm:t>
    </dgm:pt>
    <dgm:pt modelId="{DEAEDE1F-3201-4AA9-8FD7-EE01DD3D6D15}" type="parTrans" cxnId="{3AC22C13-038A-4587-929D-401CD0A811FE}">
      <dgm:prSet/>
      <dgm:spPr/>
      <dgm:t>
        <a:bodyPr/>
        <a:lstStyle/>
        <a:p>
          <a:endParaRPr lang="nl-BE" sz="3200" b="1" cap="none" spc="0">
            <a:ln w="17780" cmpd="sng">
              <a:solidFill>
                <a:srgbClr val="FFFFFF"/>
              </a:solidFill>
              <a:prstDash val="solid"/>
              <a:miter lim="800000"/>
            </a:ln>
            <a:solidFill>
              <a:srgbClr val="002060"/>
            </a:solidFill>
            <a:effectLst/>
          </a:endParaRPr>
        </a:p>
      </dgm:t>
    </dgm:pt>
    <dgm:pt modelId="{0EC66FD4-65AD-499D-9CC2-0EABA3CDD71D}" type="pres">
      <dgm:prSet presAssocID="{AFDAD9AE-72DC-4958-B311-CF6F0F0E5BFA}" presName="linear" presStyleCnt="0">
        <dgm:presLayoutVars>
          <dgm:animLvl val="lvl"/>
          <dgm:resizeHandles val="exact"/>
        </dgm:presLayoutVars>
      </dgm:prSet>
      <dgm:spPr/>
    </dgm:pt>
    <dgm:pt modelId="{83623383-AA25-431F-8134-954016C4D655}" type="pres">
      <dgm:prSet presAssocID="{1586F3F3-0038-414B-B83E-E830CB587AFF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407A986D-DE6C-4C6A-98F7-8A09D1905DAC}" type="pres">
      <dgm:prSet presAssocID="{16491AE0-E3C3-44E7-B565-769577E2D81A}" presName="spacer" presStyleCnt="0"/>
      <dgm:spPr/>
    </dgm:pt>
    <dgm:pt modelId="{9448F520-B627-4D14-9091-0A9771C5DF8C}" type="pres">
      <dgm:prSet presAssocID="{6F6895DB-11C4-47E4-9F75-B2E51F891320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82CD2FCB-0FA6-43D2-859F-4A5753A03032}" type="pres">
      <dgm:prSet presAssocID="{C36EDDA7-3BF2-4186-A97F-B3701DF699A5}" presName="spacer" presStyleCnt="0"/>
      <dgm:spPr/>
    </dgm:pt>
    <dgm:pt modelId="{E0EED72D-5CA6-48D8-8B90-2180017BB86B}" type="pres">
      <dgm:prSet presAssocID="{81DA8BE4-37B4-41F8-B9FC-3AF40D989D77}" presName="parentText" presStyleLbl="node1" presStyleIdx="2" presStyleCnt="3">
        <dgm:presLayoutVars>
          <dgm:chMax val="0"/>
          <dgm:bulletEnabled val="1"/>
        </dgm:presLayoutVars>
      </dgm:prSet>
      <dgm:spPr/>
    </dgm:pt>
  </dgm:ptLst>
  <dgm:cxnLst>
    <dgm:cxn modelId="{9535D545-1719-47EE-ACC2-882FB12FA163}" type="presOf" srcId="{6F6895DB-11C4-47E4-9F75-B2E51F891320}" destId="{9448F520-B627-4D14-9091-0A9771C5DF8C}" srcOrd="0" destOrd="0" presId="urn:microsoft.com/office/officeart/2005/8/layout/vList2"/>
    <dgm:cxn modelId="{700252F6-F53D-472E-A506-F00DD1909F8F}" srcId="{AFDAD9AE-72DC-4958-B311-CF6F0F0E5BFA}" destId="{1586F3F3-0038-414B-B83E-E830CB587AFF}" srcOrd="0" destOrd="0" parTransId="{6AC44443-CDC8-45C4-83D2-5F708E14FD27}" sibTransId="{16491AE0-E3C3-44E7-B565-769577E2D81A}"/>
    <dgm:cxn modelId="{3AC22C13-038A-4587-929D-401CD0A811FE}" srcId="{AFDAD9AE-72DC-4958-B311-CF6F0F0E5BFA}" destId="{81DA8BE4-37B4-41F8-B9FC-3AF40D989D77}" srcOrd="2" destOrd="0" parTransId="{DEAEDE1F-3201-4AA9-8FD7-EE01DD3D6D15}" sibTransId="{BF55037D-B00E-462F-84DF-AF1A24AC7E61}"/>
    <dgm:cxn modelId="{6588182E-61B5-48B3-9CD0-3A705499A0FB}" srcId="{AFDAD9AE-72DC-4958-B311-CF6F0F0E5BFA}" destId="{6F6895DB-11C4-47E4-9F75-B2E51F891320}" srcOrd="1" destOrd="0" parTransId="{E99E6ECF-9915-4820-B988-CBBA01BB7DB8}" sibTransId="{C36EDDA7-3BF2-4186-A97F-B3701DF699A5}"/>
    <dgm:cxn modelId="{9361DDDB-2353-4A0F-ABC9-7B3DEE609E49}" type="presOf" srcId="{81DA8BE4-37B4-41F8-B9FC-3AF40D989D77}" destId="{E0EED72D-5CA6-48D8-8B90-2180017BB86B}" srcOrd="0" destOrd="0" presId="urn:microsoft.com/office/officeart/2005/8/layout/vList2"/>
    <dgm:cxn modelId="{C16B5BE3-42C6-40EC-9C2D-88AB5788FB3A}" type="presOf" srcId="{1586F3F3-0038-414B-B83E-E830CB587AFF}" destId="{83623383-AA25-431F-8134-954016C4D655}" srcOrd="0" destOrd="0" presId="urn:microsoft.com/office/officeart/2005/8/layout/vList2"/>
    <dgm:cxn modelId="{041BC676-C062-4A86-9AD9-EC4E2B37CD41}" type="presOf" srcId="{AFDAD9AE-72DC-4958-B311-CF6F0F0E5BFA}" destId="{0EC66FD4-65AD-499D-9CC2-0EABA3CDD71D}" srcOrd="0" destOrd="0" presId="urn:microsoft.com/office/officeart/2005/8/layout/vList2"/>
    <dgm:cxn modelId="{4D21FCAD-A6D4-445F-86A0-4CBFB5AA4FCB}" type="presParOf" srcId="{0EC66FD4-65AD-499D-9CC2-0EABA3CDD71D}" destId="{83623383-AA25-431F-8134-954016C4D655}" srcOrd="0" destOrd="0" presId="urn:microsoft.com/office/officeart/2005/8/layout/vList2"/>
    <dgm:cxn modelId="{6E2C0DD9-83BF-477A-A4E3-6FF1C01574CF}" type="presParOf" srcId="{0EC66FD4-65AD-499D-9CC2-0EABA3CDD71D}" destId="{407A986D-DE6C-4C6A-98F7-8A09D1905DAC}" srcOrd="1" destOrd="0" presId="urn:microsoft.com/office/officeart/2005/8/layout/vList2"/>
    <dgm:cxn modelId="{FC5040F3-EC16-4D54-8424-A33F4431AC2F}" type="presParOf" srcId="{0EC66FD4-65AD-499D-9CC2-0EABA3CDD71D}" destId="{9448F520-B627-4D14-9091-0A9771C5DF8C}" srcOrd="2" destOrd="0" presId="urn:microsoft.com/office/officeart/2005/8/layout/vList2"/>
    <dgm:cxn modelId="{8D41ACA8-F02A-4843-B5EB-19ACC701E52B}" type="presParOf" srcId="{0EC66FD4-65AD-499D-9CC2-0EABA3CDD71D}" destId="{82CD2FCB-0FA6-43D2-859F-4A5753A03032}" srcOrd="3" destOrd="0" presId="urn:microsoft.com/office/officeart/2005/8/layout/vList2"/>
    <dgm:cxn modelId="{B51BA45C-BDC3-4F8A-A34A-C531512371F2}" type="presParOf" srcId="{0EC66FD4-65AD-499D-9CC2-0EABA3CDD71D}" destId="{E0EED72D-5CA6-48D8-8B90-2180017BB86B}" srcOrd="4" destOrd="0" presId="urn:microsoft.com/office/officeart/2005/8/layout/vList2"/>
  </dgm:cxnLst>
  <dgm:bg>
    <a:gradFill flip="none" rotWithShape="1">
      <a:gsLst>
        <a:gs pos="0">
          <a:schemeClr val="accent1">
            <a:shade val="30000"/>
            <a:satMod val="115000"/>
          </a:schemeClr>
        </a:gs>
        <a:gs pos="50000">
          <a:schemeClr val="accent1">
            <a:shade val="67500"/>
            <a:satMod val="115000"/>
          </a:schemeClr>
        </a:gs>
        <a:gs pos="100000">
          <a:schemeClr val="accent1">
            <a:shade val="100000"/>
            <a:satMod val="115000"/>
          </a:schemeClr>
        </a:gs>
      </a:gsLst>
      <a:lin ang="18900000" scaled="1"/>
      <a:tileRect/>
    </a:gradFill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AFDAD9AE-72DC-4958-B311-CF6F0F0E5BFA}" type="doc">
      <dgm:prSet loTypeId="urn:microsoft.com/office/officeart/2005/8/layout/vList2" loCatId="list" qsTypeId="urn:microsoft.com/office/officeart/2005/8/quickstyle/3d7" qsCatId="3D" csTypeId="urn:microsoft.com/office/officeart/2005/8/colors/accent1_4" csCatId="accent1" phldr="1"/>
      <dgm:spPr/>
      <dgm:t>
        <a:bodyPr/>
        <a:lstStyle/>
        <a:p>
          <a:endParaRPr lang="nl-BE"/>
        </a:p>
      </dgm:t>
    </dgm:pt>
    <dgm:pt modelId="{1586F3F3-0038-414B-B83E-E830CB587AFF}">
      <dgm:prSet phldrT="[Tekst]" custT="1"/>
      <dgm:spPr>
        <a:xfrm>
          <a:off x="0" y="13380"/>
          <a:ext cx="7143800" cy="954719"/>
        </a:xfrm>
        <a:solidFill>
          <a:srgbClr val="BBE0E3">
            <a:shade val="50000"/>
            <a:hueOff val="0"/>
            <a:satOff val="0"/>
            <a:lumOff val="0"/>
            <a:alphaOff val="0"/>
          </a:srgbClr>
        </a:solidFill>
        <a:ln>
          <a:noFill/>
        </a:ln>
        <a:effectLst>
          <a:outerShdw blurRad="50800" dist="25000" dir="5400000" rotWithShape="0">
            <a:srgbClr val="000000">
              <a:alpha val="40000"/>
            </a:srgbClr>
          </a:outerShdw>
        </a:effectLst>
        <a:sp3d extrusionH="50600" prstMaterial="metal">
          <a:bevelT w="101600" h="80600" prst="relaxedInset"/>
          <a:bevelB w="80600" h="80600" prst="relaxedInset"/>
        </a:sp3d>
      </dgm:spPr>
      <dgm:t>
        <a:bodyPr/>
        <a:lstStyle/>
        <a:p>
          <a:r>
            <a:rPr lang="nl-BE" sz="3200" b="1" cap="none" spc="0" dirty="0">
              <a:ln w="17780" cmpd="sng">
                <a:prstDash val="solid"/>
                <a:miter lim="800000"/>
              </a:ln>
              <a:solidFill>
                <a:srgbClr val="000000"/>
              </a:solidFill>
              <a:effectLst/>
              <a:latin typeface="Tahoma" pitchFamily="34" charset="0"/>
              <a:ea typeface="Tahoma" pitchFamily="34" charset="0"/>
              <a:cs typeface="Tahoma" pitchFamily="34" charset="0"/>
            </a:rPr>
            <a:t>1. Enquête over agressie. NRO. </a:t>
          </a:r>
          <a:r>
            <a:rPr lang="el-GR" altLang="nl-BE" sz="4400" b="1" dirty="0">
              <a:solidFill>
                <a:srgbClr val="00B050"/>
              </a:solidFill>
              <a:sym typeface="Wingdings" panose="05000000000000000000" pitchFamily="2" charset="2"/>
            </a:rPr>
            <a:t></a:t>
          </a:r>
          <a:endParaRPr lang="nl-BE" sz="3200" b="1" cap="none" spc="0" dirty="0">
            <a:ln w="17780" cmpd="sng">
              <a:prstDash val="solid"/>
              <a:miter lim="800000"/>
            </a:ln>
            <a:solidFill>
              <a:srgbClr val="000000"/>
            </a:solidFill>
            <a:effectLst/>
            <a:latin typeface="Tahoma" pitchFamily="34" charset="0"/>
            <a:ea typeface="Tahoma" pitchFamily="34" charset="0"/>
            <a:cs typeface="Tahoma" pitchFamily="34" charset="0"/>
          </a:endParaRPr>
        </a:p>
      </dgm:t>
    </dgm:pt>
    <dgm:pt modelId="{6AC44443-CDC8-45C4-83D2-5F708E14FD27}" type="parTrans" cxnId="{700252F6-F53D-472E-A506-F00DD1909F8F}">
      <dgm:prSet/>
      <dgm:spPr/>
      <dgm:t>
        <a:bodyPr/>
        <a:lstStyle/>
        <a:p>
          <a:endParaRPr lang="nl-BE" sz="3200" b="1" cap="none" spc="0">
            <a:ln w="17780" cmpd="sng">
              <a:solidFill>
                <a:srgbClr val="FFFFFF"/>
              </a:solidFill>
              <a:prstDash val="solid"/>
              <a:miter lim="800000"/>
            </a:ln>
            <a:solidFill>
              <a:srgbClr val="002060"/>
            </a:solidFill>
            <a:effectLst/>
          </a:endParaRPr>
        </a:p>
      </dgm:t>
    </dgm:pt>
    <dgm:pt modelId="{16491AE0-E3C3-44E7-B565-769577E2D81A}" type="sibTrans" cxnId="{700252F6-F53D-472E-A506-F00DD1909F8F}">
      <dgm:prSet/>
      <dgm:spPr/>
      <dgm:t>
        <a:bodyPr/>
        <a:lstStyle/>
        <a:p>
          <a:endParaRPr lang="nl-BE" sz="3200" b="1" cap="none" spc="0">
            <a:ln w="17780" cmpd="sng">
              <a:solidFill>
                <a:srgbClr val="FFFFFF"/>
              </a:solidFill>
              <a:prstDash val="solid"/>
              <a:miter lim="800000"/>
            </a:ln>
            <a:solidFill>
              <a:srgbClr val="002060"/>
            </a:solidFill>
            <a:effectLst/>
          </a:endParaRPr>
        </a:p>
      </dgm:t>
    </dgm:pt>
    <dgm:pt modelId="{6F6895DB-11C4-47E4-9F75-B2E51F891320}">
      <dgm:prSet phldrT="[Tekst]" custT="1"/>
      <dgm:spPr>
        <a:xfrm>
          <a:off x="0" y="1114980"/>
          <a:ext cx="7143800" cy="954719"/>
        </a:xfrm>
        <a:solidFill>
          <a:srgbClr val="BBE0E3">
            <a:shade val="50000"/>
            <a:hueOff val="8728"/>
            <a:satOff val="12317"/>
            <a:lumOff val="15495"/>
            <a:alphaOff val="0"/>
          </a:srgbClr>
        </a:solidFill>
        <a:ln>
          <a:noFill/>
        </a:ln>
        <a:effectLst>
          <a:outerShdw blurRad="50800" dist="25000" dir="5400000" rotWithShape="0">
            <a:srgbClr val="000000">
              <a:alpha val="40000"/>
            </a:srgbClr>
          </a:outerShdw>
        </a:effectLst>
        <a:sp3d extrusionH="50600" prstMaterial="metal">
          <a:bevelT w="101600" h="80600" prst="relaxedInset"/>
          <a:bevelB w="80600" h="80600" prst="relaxedInset"/>
        </a:sp3d>
      </dgm:spPr>
      <dgm:t>
        <a:bodyPr/>
        <a:lstStyle/>
        <a:p>
          <a:r>
            <a:rPr lang="nl-BE" sz="3200" b="1" cap="none" spc="0" dirty="0">
              <a:ln w="17780" cmpd="sng">
                <a:prstDash val="solid"/>
                <a:miter lim="800000"/>
              </a:ln>
              <a:solidFill>
                <a:srgbClr val="000000"/>
              </a:solidFill>
              <a:effectLst/>
              <a:latin typeface="Tahoma" pitchFamily="34" charset="0"/>
              <a:ea typeface="Tahoma" pitchFamily="34" charset="0"/>
              <a:cs typeface="Tahoma" pitchFamily="34" charset="0"/>
            </a:rPr>
            <a:t>2. Registratie van incidentie. NRO. </a:t>
          </a:r>
          <a:r>
            <a:rPr lang="el-GR" altLang="nl-BE" sz="4000" b="1" dirty="0">
              <a:solidFill>
                <a:srgbClr val="00B050"/>
              </a:solidFill>
              <a:sym typeface="Wingdings" panose="05000000000000000000" pitchFamily="2" charset="2"/>
            </a:rPr>
            <a:t></a:t>
          </a:r>
          <a:r>
            <a:rPr lang="nl-BE" sz="4000" b="1" cap="none" spc="0" dirty="0">
              <a:ln w="17780" cmpd="sng">
                <a:prstDash val="solid"/>
                <a:miter lim="800000"/>
              </a:ln>
              <a:solidFill>
                <a:srgbClr val="000000"/>
              </a:solidFill>
              <a:effectLst/>
              <a:latin typeface="Tahoma" pitchFamily="34" charset="0"/>
              <a:ea typeface="Tahoma" pitchFamily="34" charset="0"/>
              <a:cs typeface="Tahoma" pitchFamily="34" charset="0"/>
            </a:rPr>
            <a:t> </a:t>
          </a:r>
          <a:endParaRPr lang="nl-BE" sz="3200" b="1" cap="none" spc="0" dirty="0">
            <a:ln w="17780" cmpd="sng">
              <a:prstDash val="solid"/>
              <a:miter lim="800000"/>
            </a:ln>
            <a:solidFill>
              <a:srgbClr val="000000"/>
            </a:solidFill>
            <a:effectLst/>
            <a:latin typeface="Tahoma" pitchFamily="34" charset="0"/>
            <a:ea typeface="Tahoma" pitchFamily="34" charset="0"/>
            <a:cs typeface="Tahoma" pitchFamily="34" charset="0"/>
          </a:endParaRPr>
        </a:p>
      </dgm:t>
    </dgm:pt>
    <dgm:pt modelId="{E99E6ECF-9915-4820-B988-CBBA01BB7DB8}" type="parTrans" cxnId="{6588182E-61B5-48B3-9CD0-3A705499A0FB}">
      <dgm:prSet/>
      <dgm:spPr/>
      <dgm:t>
        <a:bodyPr/>
        <a:lstStyle/>
        <a:p>
          <a:endParaRPr lang="nl-BE" sz="3200" b="1" cap="none" spc="0">
            <a:ln w="17780" cmpd="sng">
              <a:solidFill>
                <a:srgbClr val="FFFFFF"/>
              </a:solidFill>
              <a:prstDash val="solid"/>
              <a:miter lim="800000"/>
            </a:ln>
            <a:solidFill>
              <a:srgbClr val="002060"/>
            </a:solidFill>
            <a:effectLst/>
          </a:endParaRPr>
        </a:p>
      </dgm:t>
    </dgm:pt>
    <dgm:pt modelId="{C36EDDA7-3BF2-4186-A97F-B3701DF699A5}" type="sibTrans" cxnId="{6588182E-61B5-48B3-9CD0-3A705499A0FB}">
      <dgm:prSet/>
      <dgm:spPr/>
      <dgm:t>
        <a:bodyPr/>
        <a:lstStyle/>
        <a:p>
          <a:endParaRPr lang="nl-BE" sz="3200" b="1" cap="none" spc="0">
            <a:ln w="17780" cmpd="sng">
              <a:solidFill>
                <a:srgbClr val="FFFFFF"/>
              </a:solidFill>
              <a:prstDash val="solid"/>
              <a:miter lim="800000"/>
            </a:ln>
            <a:solidFill>
              <a:srgbClr val="002060"/>
            </a:solidFill>
            <a:effectLst/>
          </a:endParaRPr>
        </a:p>
      </dgm:t>
    </dgm:pt>
    <dgm:pt modelId="{00BD31AF-5F45-4398-86D2-E918CE917B09}">
      <dgm:prSet phldrT="[Tekst]" custT="1"/>
      <dgm:spPr>
        <a:xfrm>
          <a:off x="0" y="3318180"/>
          <a:ext cx="7143800" cy="954719"/>
        </a:xfrm>
        <a:solidFill>
          <a:srgbClr val="BBE0E3">
            <a:shade val="50000"/>
            <a:hueOff val="8728"/>
            <a:satOff val="12317"/>
            <a:lumOff val="15495"/>
            <a:alphaOff val="0"/>
          </a:srgbClr>
        </a:solidFill>
        <a:ln>
          <a:noFill/>
        </a:ln>
        <a:effectLst>
          <a:outerShdw blurRad="50800" dist="25000" dir="5400000" rotWithShape="0">
            <a:srgbClr val="000000">
              <a:alpha val="40000"/>
            </a:srgbClr>
          </a:outerShdw>
        </a:effectLst>
        <a:sp3d extrusionH="50600" prstMaterial="metal">
          <a:bevelT w="101600" h="80600" prst="relaxedInset"/>
          <a:bevelB w="80600" h="80600" prst="relaxedInset"/>
        </a:sp3d>
      </dgm:spPr>
      <dgm:t>
        <a:bodyPr/>
        <a:lstStyle/>
        <a:p>
          <a:r>
            <a:rPr lang="nl-BE" sz="3200" b="1" cap="none" spc="0" dirty="0">
              <a:ln w="17780" cmpd="sng">
                <a:prstDash val="solid"/>
                <a:miter lim="800000"/>
              </a:ln>
              <a:solidFill>
                <a:srgbClr val="000000"/>
              </a:solidFill>
              <a:effectLst/>
              <a:latin typeface="Tahoma" pitchFamily="34" charset="0"/>
              <a:ea typeface="Tahoma" pitchFamily="34" charset="0"/>
              <a:cs typeface="Tahoma" pitchFamily="34" charset="0"/>
            </a:rPr>
            <a:t>4. Sensibiliseringscampagnes. </a:t>
          </a:r>
          <a:r>
            <a:rPr lang="el-GR" altLang="nl-BE" sz="3200" b="1" dirty="0">
              <a:solidFill>
                <a:srgbClr val="FF0000"/>
              </a:solidFill>
              <a:sym typeface="Wingdings" panose="05000000000000000000" pitchFamily="2" charset="2"/>
            </a:rPr>
            <a:t></a:t>
          </a:r>
          <a:endParaRPr lang="nl-BE" sz="3200" b="1" cap="none" spc="0" dirty="0">
            <a:ln w="17780" cmpd="sng">
              <a:prstDash val="solid"/>
              <a:miter lim="800000"/>
            </a:ln>
            <a:solidFill>
              <a:srgbClr val="000000"/>
            </a:solidFill>
            <a:effectLst/>
            <a:latin typeface="Tahoma" pitchFamily="34" charset="0"/>
            <a:ea typeface="Tahoma" pitchFamily="34" charset="0"/>
            <a:cs typeface="Tahoma" pitchFamily="34" charset="0"/>
          </a:endParaRPr>
        </a:p>
      </dgm:t>
    </dgm:pt>
    <dgm:pt modelId="{BD40374A-3F23-4829-A448-D2B5115C5DDA}" type="parTrans" cxnId="{BD78AC15-CB33-41BF-B694-7385EBC35298}">
      <dgm:prSet/>
      <dgm:spPr/>
      <dgm:t>
        <a:bodyPr/>
        <a:lstStyle/>
        <a:p>
          <a:endParaRPr lang="nl-BE" sz="3200" b="1" cap="none" spc="0">
            <a:ln w="17780" cmpd="sng">
              <a:solidFill>
                <a:srgbClr val="FFFFFF"/>
              </a:solidFill>
              <a:prstDash val="solid"/>
              <a:miter lim="800000"/>
            </a:ln>
            <a:solidFill>
              <a:srgbClr val="002060"/>
            </a:solidFill>
            <a:effectLst/>
          </a:endParaRPr>
        </a:p>
      </dgm:t>
    </dgm:pt>
    <dgm:pt modelId="{3D3B0DC9-C561-4CA8-BC85-AB25FB8EC14C}" type="sibTrans" cxnId="{BD78AC15-CB33-41BF-B694-7385EBC35298}">
      <dgm:prSet/>
      <dgm:spPr/>
      <dgm:t>
        <a:bodyPr/>
        <a:lstStyle/>
        <a:p>
          <a:endParaRPr lang="nl-BE" sz="3200" b="1" cap="none" spc="0">
            <a:ln w="17780" cmpd="sng">
              <a:solidFill>
                <a:srgbClr val="FFFFFF"/>
              </a:solidFill>
              <a:prstDash val="solid"/>
              <a:miter lim="800000"/>
            </a:ln>
            <a:solidFill>
              <a:srgbClr val="002060"/>
            </a:solidFill>
            <a:effectLst/>
          </a:endParaRPr>
        </a:p>
      </dgm:t>
    </dgm:pt>
    <dgm:pt modelId="{81DA8BE4-37B4-41F8-B9FC-3AF40D989D77}">
      <dgm:prSet phldrT="[Tekst]" custT="1"/>
      <dgm:spPr>
        <a:xfrm>
          <a:off x="0" y="2216580"/>
          <a:ext cx="7143800" cy="954719"/>
        </a:xfrm>
        <a:solidFill>
          <a:srgbClr val="BBE0E3">
            <a:shade val="50000"/>
            <a:hueOff val="17455"/>
            <a:satOff val="24633"/>
            <a:lumOff val="30991"/>
            <a:alphaOff val="0"/>
          </a:srgbClr>
        </a:solidFill>
        <a:ln>
          <a:noFill/>
        </a:ln>
        <a:effectLst>
          <a:outerShdw blurRad="50800" dist="25000" dir="5400000" rotWithShape="0">
            <a:srgbClr val="000000">
              <a:alpha val="40000"/>
            </a:srgbClr>
          </a:outerShdw>
        </a:effectLst>
        <a:sp3d extrusionH="50600" prstMaterial="metal">
          <a:bevelT w="101600" h="80600" prst="relaxedInset"/>
          <a:bevelB w="80600" h="80600" prst="relaxedInset"/>
        </a:sp3d>
      </dgm:spPr>
      <dgm:t>
        <a:bodyPr/>
        <a:lstStyle/>
        <a:p>
          <a:r>
            <a:rPr lang="nl-BE" sz="3200" b="1" cap="none" spc="0" dirty="0">
              <a:ln w="17780" cmpd="sng">
                <a:prstDash val="solid"/>
                <a:miter lim="800000"/>
              </a:ln>
              <a:solidFill>
                <a:srgbClr val="000000"/>
              </a:solidFill>
              <a:effectLst/>
              <a:latin typeface="Tahoma" pitchFamily="34" charset="0"/>
              <a:ea typeface="Tahoma" pitchFamily="34" charset="0"/>
              <a:cs typeface="Tahoma" pitchFamily="34" charset="0"/>
            </a:rPr>
            <a:t>3. besafe.be en veiligheidvanartsen.be </a:t>
          </a:r>
          <a:r>
            <a:rPr lang="el-GR" altLang="nl-BE" sz="4000" b="1" dirty="0">
              <a:solidFill>
                <a:srgbClr val="00B050"/>
              </a:solidFill>
              <a:sym typeface="Wingdings" panose="05000000000000000000" pitchFamily="2" charset="2"/>
            </a:rPr>
            <a:t></a:t>
          </a:r>
          <a:endParaRPr lang="nl-BE" sz="3200" b="1" cap="none" spc="0" dirty="0">
            <a:ln w="17780" cmpd="sng">
              <a:prstDash val="solid"/>
              <a:miter lim="800000"/>
            </a:ln>
            <a:solidFill>
              <a:srgbClr val="000000"/>
            </a:solidFill>
            <a:effectLst/>
            <a:latin typeface="Tahoma" pitchFamily="34" charset="0"/>
            <a:ea typeface="Tahoma" pitchFamily="34" charset="0"/>
            <a:cs typeface="Tahoma" pitchFamily="34" charset="0"/>
          </a:endParaRPr>
        </a:p>
      </dgm:t>
    </dgm:pt>
    <dgm:pt modelId="{BF55037D-B00E-462F-84DF-AF1A24AC7E61}" type="sibTrans" cxnId="{3AC22C13-038A-4587-929D-401CD0A811FE}">
      <dgm:prSet/>
      <dgm:spPr/>
      <dgm:t>
        <a:bodyPr/>
        <a:lstStyle/>
        <a:p>
          <a:endParaRPr lang="nl-BE" sz="3200" b="1" cap="none" spc="0">
            <a:ln w="17780" cmpd="sng">
              <a:solidFill>
                <a:srgbClr val="FFFFFF"/>
              </a:solidFill>
              <a:prstDash val="solid"/>
              <a:miter lim="800000"/>
            </a:ln>
            <a:solidFill>
              <a:srgbClr val="002060"/>
            </a:solidFill>
            <a:effectLst/>
          </a:endParaRPr>
        </a:p>
      </dgm:t>
    </dgm:pt>
    <dgm:pt modelId="{DEAEDE1F-3201-4AA9-8FD7-EE01DD3D6D15}" type="parTrans" cxnId="{3AC22C13-038A-4587-929D-401CD0A811FE}">
      <dgm:prSet/>
      <dgm:spPr/>
      <dgm:t>
        <a:bodyPr/>
        <a:lstStyle/>
        <a:p>
          <a:endParaRPr lang="nl-BE" sz="3200" b="1" cap="none" spc="0">
            <a:ln w="17780" cmpd="sng">
              <a:solidFill>
                <a:srgbClr val="FFFFFF"/>
              </a:solidFill>
              <a:prstDash val="solid"/>
              <a:miter lim="800000"/>
            </a:ln>
            <a:solidFill>
              <a:srgbClr val="002060"/>
            </a:solidFill>
            <a:effectLst/>
          </a:endParaRPr>
        </a:p>
      </dgm:t>
    </dgm:pt>
    <dgm:pt modelId="{0EC66FD4-65AD-499D-9CC2-0EABA3CDD71D}" type="pres">
      <dgm:prSet presAssocID="{AFDAD9AE-72DC-4958-B311-CF6F0F0E5BFA}" presName="linear" presStyleCnt="0">
        <dgm:presLayoutVars>
          <dgm:animLvl val="lvl"/>
          <dgm:resizeHandles val="exact"/>
        </dgm:presLayoutVars>
      </dgm:prSet>
      <dgm:spPr/>
    </dgm:pt>
    <dgm:pt modelId="{83623383-AA25-431F-8134-954016C4D655}" type="pres">
      <dgm:prSet presAssocID="{1586F3F3-0038-414B-B83E-E830CB587AFF}" presName="parentText" presStyleLbl="node1" presStyleIdx="0" presStyleCnt="4">
        <dgm:presLayoutVars>
          <dgm:chMax val="0"/>
          <dgm:bulletEnabled val="1"/>
        </dgm:presLayoutVars>
      </dgm:prSet>
      <dgm:spPr>
        <a:prstGeom prst="roundRect">
          <a:avLst/>
        </a:prstGeom>
      </dgm:spPr>
    </dgm:pt>
    <dgm:pt modelId="{407A986D-DE6C-4C6A-98F7-8A09D1905DAC}" type="pres">
      <dgm:prSet presAssocID="{16491AE0-E3C3-44E7-B565-769577E2D81A}" presName="spacer" presStyleCnt="0"/>
      <dgm:spPr/>
    </dgm:pt>
    <dgm:pt modelId="{9448F520-B627-4D14-9091-0A9771C5DF8C}" type="pres">
      <dgm:prSet presAssocID="{6F6895DB-11C4-47E4-9F75-B2E51F891320}" presName="parentText" presStyleLbl="node1" presStyleIdx="1" presStyleCnt="4">
        <dgm:presLayoutVars>
          <dgm:chMax val="0"/>
          <dgm:bulletEnabled val="1"/>
        </dgm:presLayoutVars>
      </dgm:prSet>
      <dgm:spPr>
        <a:prstGeom prst="roundRect">
          <a:avLst/>
        </a:prstGeom>
      </dgm:spPr>
    </dgm:pt>
    <dgm:pt modelId="{82CD2FCB-0FA6-43D2-859F-4A5753A03032}" type="pres">
      <dgm:prSet presAssocID="{C36EDDA7-3BF2-4186-A97F-B3701DF699A5}" presName="spacer" presStyleCnt="0"/>
      <dgm:spPr/>
    </dgm:pt>
    <dgm:pt modelId="{E0EED72D-5CA6-48D8-8B90-2180017BB86B}" type="pres">
      <dgm:prSet presAssocID="{81DA8BE4-37B4-41F8-B9FC-3AF40D989D77}" presName="parentText" presStyleLbl="node1" presStyleIdx="2" presStyleCnt="4">
        <dgm:presLayoutVars>
          <dgm:chMax val="0"/>
          <dgm:bulletEnabled val="1"/>
        </dgm:presLayoutVars>
      </dgm:prSet>
      <dgm:spPr>
        <a:prstGeom prst="roundRect">
          <a:avLst/>
        </a:prstGeom>
      </dgm:spPr>
    </dgm:pt>
    <dgm:pt modelId="{C8836B0F-5F91-4319-B6F6-A5F05C60634A}" type="pres">
      <dgm:prSet presAssocID="{BF55037D-B00E-462F-84DF-AF1A24AC7E61}" presName="spacer" presStyleCnt="0"/>
      <dgm:spPr/>
    </dgm:pt>
    <dgm:pt modelId="{D07B8794-A1F8-4E3A-A043-A49AFFC4C39E}" type="pres">
      <dgm:prSet presAssocID="{00BD31AF-5F45-4398-86D2-E918CE917B09}" presName="parentText" presStyleLbl="node1" presStyleIdx="3" presStyleCnt="4">
        <dgm:presLayoutVars>
          <dgm:chMax val="0"/>
          <dgm:bulletEnabled val="1"/>
        </dgm:presLayoutVars>
      </dgm:prSet>
      <dgm:spPr>
        <a:prstGeom prst="roundRect">
          <a:avLst/>
        </a:prstGeom>
      </dgm:spPr>
    </dgm:pt>
  </dgm:ptLst>
  <dgm:cxnLst>
    <dgm:cxn modelId="{9A502458-9286-4700-B03E-FAAA1036EEA8}" type="presOf" srcId="{1586F3F3-0038-414B-B83E-E830CB587AFF}" destId="{83623383-AA25-431F-8134-954016C4D655}" srcOrd="0" destOrd="0" presId="urn:microsoft.com/office/officeart/2005/8/layout/vList2"/>
    <dgm:cxn modelId="{90BD5302-F0DA-49A1-AF6D-354D4A12DCF5}" type="presOf" srcId="{00BD31AF-5F45-4398-86D2-E918CE917B09}" destId="{D07B8794-A1F8-4E3A-A043-A49AFFC4C39E}" srcOrd="0" destOrd="0" presId="urn:microsoft.com/office/officeart/2005/8/layout/vList2"/>
    <dgm:cxn modelId="{69AEC9B8-20ED-4565-B3E0-E24603E73187}" type="presOf" srcId="{AFDAD9AE-72DC-4958-B311-CF6F0F0E5BFA}" destId="{0EC66FD4-65AD-499D-9CC2-0EABA3CDD71D}" srcOrd="0" destOrd="0" presId="urn:microsoft.com/office/officeart/2005/8/layout/vList2"/>
    <dgm:cxn modelId="{F209E020-AA2F-42A8-8C96-EDEDECBE54AA}" type="presOf" srcId="{81DA8BE4-37B4-41F8-B9FC-3AF40D989D77}" destId="{E0EED72D-5CA6-48D8-8B90-2180017BB86B}" srcOrd="0" destOrd="0" presId="urn:microsoft.com/office/officeart/2005/8/layout/vList2"/>
    <dgm:cxn modelId="{700252F6-F53D-472E-A506-F00DD1909F8F}" srcId="{AFDAD9AE-72DC-4958-B311-CF6F0F0E5BFA}" destId="{1586F3F3-0038-414B-B83E-E830CB587AFF}" srcOrd="0" destOrd="0" parTransId="{6AC44443-CDC8-45C4-83D2-5F708E14FD27}" sibTransId="{16491AE0-E3C3-44E7-B565-769577E2D81A}"/>
    <dgm:cxn modelId="{3AC22C13-038A-4587-929D-401CD0A811FE}" srcId="{AFDAD9AE-72DC-4958-B311-CF6F0F0E5BFA}" destId="{81DA8BE4-37B4-41F8-B9FC-3AF40D989D77}" srcOrd="2" destOrd="0" parTransId="{DEAEDE1F-3201-4AA9-8FD7-EE01DD3D6D15}" sibTransId="{BF55037D-B00E-462F-84DF-AF1A24AC7E61}"/>
    <dgm:cxn modelId="{6588182E-61B5-48B3-9CD0-3A705499A0FB}" srcId="{AFDAD9AE-72DC-4958-B311-CF6F0F0E5BFA}" destId="{6F6895DB-11C4-47E4-9F75-B2E51F891320}" srcOrd="1" destOrd="0" parTransId="{E99E6ECF-9915-4820-B988-CBBA01BB7DB8}" sibTransId="{C36EDDA7-3BF2-4186-A97F-B3701DF699A5}"/>
    <dgm:cxn modelId="{93B10BFB-953C-4920-A32F-48D2853AD20B}" type="presOf" srcId="{6F6895DB-11C4-47E4-9F75-B2E51F891320}" destId="{9448F520-B627-4D14-9091-0A9771C5DF8C}" srcOrd="0" destOrd="0" presId="urn:microsoft.com/office/officeart/2005/8/layout/vList2"/>
    <dgm:cxn modelId="{BD78AC15-CB33-41BF-B694-7385EBC35298}" srcId="{AFDAD9AE-72DC-4958-B311-CF6F0F0E5BFA}" destId="{00BD31AF-5F45-4398-86D2-E918CE917B09}" srcOrd="3" destOrd="0" parTransId="{BD40374A-3F23-4829-A448-D2B5115C5DDA}" sibTransId="{3D3B0DC9-C561-4CA8-BC85-AB25FB8EC14C}"/>
    <dgm:cxn modelId="{1591466B-78C6-4F19-A5B1-A22BB90C71D2}" type="presParOf" srcId="{0EC66FD4-65AD-499D-9CC2-0EABA3CDD71D}" destId="{83623383-AA25-431F-8134-954016C4D655}" srcOrd="0" destOrd="0" presId="urn:microsoft.com/office/officeart/2005/8/layout/vList2"/>
    <dgm:cxn modelId="{D1C3931B-2DA8-40CA-A77D-1E15CF8D11EF}" type="presParOf" srcId="{0EC66FD4-65AD-499D-9CC2-0EABA3CDD71D}" destId="{407A986D-DE6C-4C6A-98F7-8A09D1905DAC}" srcOrd="1" destOrd="0" presId="urn:microsoft.com/office/officeart/2005/8/layout/vList2"/>
    <dgm:cxn modelId="{E0A30CFA-5A2A-4A11-B294-D1B89AA21397}" type="presParOf" srcId="{0EC66FD4-65AD-499D-9CC2-0EABA3CDD71D}" destId="{9448F520-B627-4D14-9091-0A9771C5DF8C}" srcOrd="2" destOrd="0" presId="urn:microsoft.com/office/officeart/2005/8/layout/vList2"/>
    <dgm:cxn modelId="{6F22FA8C-C12F-4427-B372-B7488773E2B5}" type="presParOf" srcId="{0EC66FD4-65AD-499D-9CC2-0EABA3CDD71D}" destId="{82CD2FCB-0FA6-43D2-859F-4A5753A03032}" srcOrd="3" destOrd="0" presId="urn:microsoft.com/office/officeart/2005/8/layout/vList2"/>
    <dgm:cxn modelId="{8295834F-0F2C-40B8-9EAC-6C7755A1871C}" type="presParOf" srcId="{0EC66FD4-65AD-499D-9CC2-0EABA3CDD71D}" destId="{E0EED72D-5CA6-48D8-8B90-2180017BB86B}" srcOrd="4" destOrd="0" presId="urn:microsoft.com/office/officeart/2005/8/layout/vList2"/>
    <dgm:cxn modelId="{D8FB1656-C62A-436F-A1D1-97E445829D56}" type="presParOf" srcId="{0EC66FD4-65AD-499D-9CC2-0EABA3CDD71D}" destId="{C8836B0F-5F91-4319-B6F6-A5F05C60634A}" srcOrd="5" destOrd="0" presId="urn:microsoft.com/office/officeart/2005/8/layout/vList2"/>
    <dgm:cxn modelId="{ECBA6AFC-99D6-4FCA-82B8-7750350DB6D6}" type="presParOf" srcId="{0EC66FD4-65AD-499D-9CC2-0EABA3CDD71D}" destId="{D07B8794-A1F8-4E3A-A043-A49AFFC4C39E}" srcOrd="6" destOrd="0" presId="urn:microsoft.com/office/officeart/2005/8/layout/vList2"/>
  </dgm:cxnLst>
  <dgm:bg>
    <a:gradFill flip="none" rotWithShape="1">
      <a:gsLst>
        <a:gs pos="0">
          <a:schemeClr val="accent1">
            <a:shade val="30000"/>
            <a:satMod val="115000"/>
          </a:schemeClr>
        </a:gs>
        <a:gs pos="50000">
          <a:schemeClr val="accent1">
            <a:shade val="67500"/>
            <a:satMod val="115000"/>
          </a:schemeClr>
        </a:gs>
        <a:gs pos="100000">
          <a:schemeClr val="accent1">
            <a:shade val="100000"/>
            <a:satMod val="115000"/>
          </a:schemeClr>
        </a:gs>
      </a:gsLst>
      <a:lin ang="18900000" scaled="1"/>
      <a:tileRect/>
    </a:gradFill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AFDAD9AE-72DC-4958-B311-CF6F0F0E5BFA}" type="doc">
      <dgm:prSet loTypeId="urn:microsoft.com/office/officeart/2005/8/layout/vList2" loCatId="list" qsTypeId="urn:microsoft.com/office/officeart/2005/8/quickstyle/3d7" qsCatId="3D" csTypeId="urn:microsoft.com/office/officeart/2005/8/colors/accent1_4" csCatId="accent1" phldr="1"/>
      <dgm:spPr/>
      <dgm:t>
        <a:bodyPr/>
        <a:lstStyle/>
        <a:p>
          <a:endParaRPr lang="nl-BE"/>
        </a:p>
      </dgm:t>
    </dgm:pt>
    <dgm:pt modelId="{1586F3F3-0038-414B-B83E-E830CB587AFF}">
      <dgm:prSet phldrT="[Tekst]" custT="1"/>
      <dgm:spPr>
        <a:xfrm>
          <a:off x="0" y="13380"/>
          <a:ext cx="7143800" cy="954719"/>
        </a:xfrm>
        <a:solidFill>
          <a:srgbClr val="BBE0E3">
            <a:shade val="50000"/>
            <a:hueOff val="0"/>
            <a:satOff val="0"/>
            <a:lumOff val="0"/>
            <a:alphaOff val="0"/>
          </a:srgbClr>
        </a:solidFill>
        <a:ln>
          <a:noFill/>
        </a:ln>
        <a:effectLst>
          <a:outerShdw blurRad="50800" dist="25000" dir="5400000" rotWithShape="0">
            <a:srgbClr val="000000">
              <a:alpha val="40000"/>
            </a:srgbClr>
          </a:outerShdw>
        </a:effectLst>
        <a:sp3d extrusionH="50600" prstMaterial="metal">
          <a:bevelT w="101600" h="80600" prst="relaxedInset"/>
          <a:bevelB w="80600" h="80600" prst="relaxedInset"/>
        </a:sp3d>
      </dgm:spPr>
      <dgm:t>
        <a:bodyPr/>
        <a:lstStyle/>
        <a:p>
          <a:r>
            <a:rPr lang="nl-BE" sz="3200" b="1" cap="none" spc="0" dirty="0">
              <a:ln w="17780" cmpd="sng">
                <a:prstDash val="solid"/>
                <a:miter lim="800000"/>
              </a:ln>
              <a:solidFill>
                <a:srgbClr val="000000"/>
              </a:solidFill>
              <a:effectLst/>
              <a:latin typeface="Tahoma" pitchFamily="34" charset="0"/>
              <a:ea typeface="Tahoma" pitchFamily="34" charset="0"/>
              <a:cs typeface="Tahoma" pitchFamily="34" charset="0"/>
            </a:rPr>
            <a:t>1. Preventieve politiebegeleiding. </a:t>
          </a:r>
          <a:r>
            <a:rPr lang="el-GR" altLang="nl-BE" sz="3200" b="1" dirty="0">
              <a:solidFill>
                <a:srgbClr val="00B050"/>
              </a:solidFill>
              <a:sym typeface="Wingdings" panose="05000000000000000000" pitchFamily="2" charset="2"/>
            </a:rPr>
            <a:t></a:t>
          </a:r>
          <a:endParaRPr lang="nl-BE" sz="3200" b="1" cap="none" spc="0" dirty="0">
            <a:ln w="17780" cmpd="sng">
              <a:prstDash val="solid"/>
              <a:miter lim="800000"/>
            </a:ln>
            <a:solidFill>
              <a:srgbClr val="000000"/>
            </a:solidFill>
            <a:effectLst/>
            <a:latin typeface="Tahoma" pitchFamily="34" charset="0"/>
            <a:ea typeface="Tahoma" pitchFamily="34" charset="0"/>
            <a:cs typeface="Tahoma" pitchFamily="34" charset="0"/>
          </a:endParaRPr>
        </a:p>
      </dgm:t>
    </dgm:pt>
    <dgm:pt modelId="{6AC44443-CDC8-45C4-83D2-5F708E14FD27}" type="parTrans" cxnId="{700252F6-F53D-472E-A506-F00DD1909F8F}">
      <dgm:prSet/>
      <dgm:spPr/>
      <dgm:t>
        <a:bodyPr/>
        <a:lstStyle/>
        <a:p>
          <a:endParaRPr lang="nl-BE" sz="3200" b="1" cap="none" spc="0">
            <a:ln w="17780" cmpd="sng">
              <a:solidFill>
                <a:srgbClr val="FFFFFF"/>
              </a:solidFill>
              <a:prstDash val="solid"/>
              <a:miter lim="800000"/>
            </a:ln>
            <a:solidFill>
              <a:srgbClr val="002060"/>
            </a:solidFill>
            <a:effectLst/>
          </a:endParaRPr>
        </a:p>
      </dgm:t>
    </dgm:pt>
    <dgm:pt modelId="{16491AE0-E3C3-44E7-B565-769577E2D81A}" type="sibTrans" cxnId="{700252F6-F53D-472E-A506-F00DD1909F8F}">
      <dgm:prSet/>
      <dgm:spPr/>
      <dgm:t>
        <a:bodyPr/>
        <a:lstStyle/>
        <a:p>
          <a:endParaRPr lang="nl-BE" sz="3200" b="1" cap="none" spc="0">
            <a:ln w="17780" cmpd="sng">
              <a:solidFill>
                <a:srgbClr val="FFFFFF"/>
              </a:solidFill>
              <a:prstDash val="solid"/>
              <a:miter lim="800000"/>
            </a:ln>
            <a:solidFill>
              <a:srgbClr val="002060"/>
            </a:solidFill>
            <a:effectLst/>
          </a:endParaRPr>
        </a:p>
      </dgm:t>
    </dgm:pt>
    <dgm:pt modelId="{6F6895DB-11C4-47E4-9F75-B2E51F891320}">
      <dgm:prSet phldrT="[Tekst]" custT="1"/>
      <dgm:spPr>
        <a:xfrm>
          <a:off x="0" y="1114980"/>
          <a:ext cx="7143800" cy="954719"/>
        </a:xfrm>
        <a:solidFill>
          <a:srgbClr val="BBE0E3">
            <a:shade val="50000"/>
            <a:hueOff val="8728"/>
            <a:satOff val="12317"/>
            <a:lumOff val="15495"/>
            <a:alphaOff val="0"/>
          </a:srgbClr>
        </a:solidFill>
        <a:ln>
          <a:noFill/>
        </a:ln>
        <a:effectLst>
          <a:outerShdw blurRad="50800" dist="25000" dir="5400000" rotWithShape="0">
            <a:srgbClr val="000000">
              <a:alpha val="40000"/>
            </a:srgbClr>
          </a:outerShdw>
        </a:effectLst>
        <a:sp3d extrusionH="50600" prstMaterial="metal">
          <a:bevelT w="101600" h="80600" prst="relaxedInset"/>
          <a:bevelB w="80600" h="80600" prst="relaxedInset"/>
        </a:sp3d>
      </dgm:spPr>
      <dgm:t>
        <a:bodyPr/>
        <a:lstStyle/>
        <a:p>
          <a:r>
            <a:rPr lang="nl-BE" sz="3200" b="1" cap="none" spc="0" dirty="0">
              <a:ln w="17780" cmpd="sng">
                <a:prstDash val="solid"/>
                <a:miter lim="800000"/>
              </a:ln>
              <a:solidFill>
                <a:srgbClr val="000000"/>
              </a:solidFill>
              <a:effectLst/>
              <a:latin typeface="Tahoma" pitchFamily="34" charset="0"/>
              <a:ea typeface="Tahoma" pitchFamily="34" charset="0"/>
              <a:cs typeface="Tahoma" pitchFamily="34" charset="0"/>
            </a:rPr>
            <a:t>2. Snelle interventie bij delict. </a:t>
          </a:r>
          <a:r>
            <a:rPr lang="el-GR" altLang="nl-BE" sz="3200" b="1" dirty="0">
              <a:solidFill>
                <a:srgbClr val="00B050"/>
              </a:solidFill>
              <a:sym typeface="Wingdings" panose="05000000000000000000" pitchFamily="2" charset="2"/>
            </a:rPr>
            <a:t></a:t>
          </a:r>
          <a:endParaRPr lang="nl-BE" sz="3200" b="1" cap="none" spc="0" dirty="0">
            <a:ln w="17780" cmpd="sng">
              <a:prstDash val="solid"/>
              <a:miter lim="800000"/>
            </a:ln>
            <a:solidFill>
              <a:srgbClr val="000000"/>
            </a:solidFill>
            <a:effectLst/>
            <a:latin typeface="Tahoma" pitchFamily="34" charset="0"/>
            <a:ea typeface="Tahoma" pitchFamily="34" charset="0"/>
            <a:cs typeface="Tahoma" pitchFamily="34" charset="0"/>
          </a:endParaRPr>
        </a:p>
      </dgm:t>
    </dgm:pt>
    <dgm:pt modelId="{E99E6ECF-9915-4820-B988-CBBA01BB7DB8}" type="parTrans" cxnId="{6588182E-61B5-48B3-9CD0-3A705499A0FB}">
      <dgm:prSet/>
      <dgm:spPr/>
      <dgm:t>
        <a:bodyPr/>
        <a:lstStyle/>
        <a:p>
          <a:endParaRPr lang="nl-BE" sz="3200" b="1" cap="none" spc="0">
            <a:ln w="17780" cmpd="sng">
              <a:solidFill>
                <a:srgbClr val="FFFFFF"/>
              </a:solidFill>
              <a:prstDash val="solid"/>
              <a:miter lim="800000"/>
            </a:ln>
            <a:solidFill>
              <a:srgbClr val="002060"/>
            </a:solidFill>
            <a:effectLst/>
          </a:endParaRPr>
        </a:p>
      </dgm:t>
    </dgm:pt>
    <dgm:pt modelId="{C36EDDA7-3BF2-4186-A97F-B3701DF699A5}" type="sibTrans" cxnId="{6588182E-61B5-48B3-9CD0-3A705499A0FB}">
      <dgm:prSet/>
      <dgm:spPr/>
      <dgm:t>
        <a:bodyPr/>
        <a:lstStyle/>
        <a:p>
          <a:endParaRPr lang="nl-BE" sz="3200" b="1" cap="none" spc="0">
            <a:ln w="17780" cmpd="sng">
              <a:solidFill>
                <a:srgbClr val="FFFFFF"/>
              </a:solidFill>
              <a:prstDash val="solid"/>
              <a:miter lim="800000"/>
            </a:ln>
            <a:solidFill>
              <a:srgbClr val="002060"/>
            </a:solidFill>
            <a:effectLst/>
          </a:endParaRPr>
        </a:p>
      </dgm:t>
    </dgm:pt>
    <dgm:pt modelId="{00BD31AF-5F45-4398-86D2-E918CE917B09}">
      <dgm:prSet phldrT="[Tekst]" custT="1"/>
      <dgm:spPr>
        <a:xfrm>
          <a:off x="0" y="3318180"/>
          <a:ext cx="7143800" cy="954719"/>
        </a:xfrm>
        <a:solidFill>
          <a:srgbClr val="BBE0E3">
            <a:shade val="50000"/>
            <a:hueOff val="8728"/>
            <a:satOff val="12317"/>
            <a:lumOff val="15495"/>
            <a:alphaOff val="0"/>
          </a:srgbClr>
        </a:solidFill>
        <a:ln>
          <a:noFill/>
        </a:ln>
        <a:effectLst>
          <a:outerShdw blurRad="50800" dist="25000" dir="5400000" rotWithShape="0">
            <a:srgbClr val="000000">
              <a:alpha val="40000"/>
            </a:srgbClr>
          </a:outerShdw>
        </a:effectLst>
        <a:sp3d extrusionH="50600" prstMaterial="metal">
          <a:bevelT w="101600" h="80600" prst="relaxedInset"/>
          <a:bevelB w="80600" h="80600" prst="relaxedInset"/>
        </a:sp3d>
      </dgm:spPr>
      <dgm:t>
        <a:bodyPr/>
        <a:lstStyle/>
        <a:p>
          <a:r>
            <a:rPr lang="nl-BE" sz="3200" b="1" cap="none" spc="0" dirty="0">
              <a:ln w="17780" cmpd="sng">
                <a:prstDash val="solid"/>
                <a:miter lim="800000"/>
              </a:ln>
              <a:solidFill>
                <a:srgbClr val="000000"/>
              </a:solidFill>
              <a:effectLst/>
              <a:latin typeface="Tahoma" pitchFamily="34" charset="0"/>
              <a:ea typeface="Tahoma" pitchFamily="34" charset="0"/>
              <a:cs typeface="Tahoma" pitchFamily="34" charset="0"/>
            </a:rPr>
            <a:t>4. Controle risico-adressen. </a:t>
          </a:r>
          <a:r>
            <a:rPr lang="el-GR" altLang="nl-BE" sz="3200" b="1" dirty="0">
              <a:solidFill>
                <a:srgbClr val="FF0000"/>
              </a:solidFill>
              <a:sym typeface="Wingdings" panose="05000000000000000000" pitchFamily="2" charset="2"/>
            </a:rPr>
            <a:t></a:t>
          </a:r>
          <a:endParaRPr lang="nl-BE" sz="3200" b="1" cap="none" spc="0" dirty="0">
            <a:ln w="17780" cmpd="sng">
              <a:prstDash val="solid"/>
              <a:miter lim="800000"/>
            </a:ln>
            <a:solidFill>
              <a:srgbClr val="000000"/>
            </a:solidFill>
            <a:effectLst/>
            <a:latin typeface="Tahoma" pitchFamily="34" charset="0"/>
            <a:ea typeface="Tahoma" pitchFamily="34" charset="0"/>
            <a:cs typeface="Tahoma" pitchFamily="34" charset="0"/>
          </a:endParaRPr>
        </a:p>
      </dgm:t>
    </dgm:pt>
    <dgm:pt modelId="{BD40374A-3F23-4829-A448-D2B5115C5DDA}" type="parTrans" cxnId="{BD78AC15-CB33-41BF-B694-7385EBC35298}">
      <dgm:prSet/>
      <dgm:spPr/>
      <dgm:t>
        <a:bodyPr/>
        <a:lstStyle/>
        <a:p>
          <a:endParaRPr lang="nl-BE" sz="3200" b="1" cap="none" spc="0">
            <a:ln w="17780" cmpd="sng">
              <a:solidFill>
                <a:srgbClr val="FFFFFF"/>
              </a:solidFill>
              <a:prstDash val="solid"/>
              <a:miter lim="800000"/>
            </a:ln>
            <a:solidFill>
              <a:srgbClr val="002060"/>
            </a:solidFill>
            <a:effectLst/>
          </a:endParaRPr>
        </a:p>
      </dgm:t>
    </dgm:pt>
    <dgm:pt modelId="{3D3B0DC9-C561-4CA8-BC85-AB25FB8EC14C}" type="sibTrans" cxnId="{BD78AC15-CB33-41BF-B694-7385EBC35298}">
      <dgm:prSet/>
      <dgm:spPr/>
      <dgm:t>
        <a:bodyPr/>
        <a:lstStyle/>
        <a:p>
          <a:endParaRPr lang="nl-BE" sz="3200" b="1" cap="none" spc="0">
            <a:ln w="17780" cmpd="sng">
              <a:solidFill>
                <a:srgbClr val="FFFFFF"/>
              </a:solidFill>
              <a:prstDash val="solid"/>
              <a:miter lim="800000"/>
            </a:ln>
            <a:solidFill>
              <a:srgbClr val="002060"/>
            </a:solidFill>
            <a:effectLst/>
          </a:endParaRPr>
        </a:p>
      </dgm:t>
    </dgm:pt>
    <dgm:pt modelId="{81DA8BE4-37B4-41F8-B9FC-3AF40D989D77}">
      <dgm:prSet phldrT="[Tekst]" custT="1"/>
      <dgm:spPr>
        <a:xfrm>
          <a:off x="0" y="2216580"/>
          <a:ext cx="7143800" cy="954719"/>
        </a:xfrm>
        <a:solidFill>
          <a:srgbClr val="BBE0E3">
            <a:shade val="50000"/>
            <a:hueOff val="17455"/>
            <a:satOff val="24633"/>
            <a:lumOff val="30991"/>
            <a:alphaOff val="0"/>
          </a:srgbClr>
        </a:solidFill>
        <a:ln>
          <a:noFill/>
        </a:ln>
        <a:effectLst>
          <a:outerShdw blurRad="50800" dist="25000" dir="5400000" rotWithShape="0">
            <a:srgbClr val="000000">
              <a:alpha val="40000"/>
            </a:srgbClr>
          </a:outerShdw>
        </a:effectLst>
        <a:sp3d extrusionH="50600" prstMaterial="metal">
          <a:bevelT w="101600" h="80600" prst="relaxedInset"/>
          <a:bevelB w="80600" h="80600" prst="relaxedInset"/>
        </a:sp3d>
      </dgm:spPr>
      <dgm:t>
        <a:bodyPr/>
        <a:lstStyle/>
        <a:p>
          <a:r>
            <a:rPr lang="nl-BE" sz="3200" b="1" cap="none" spc="0" dirty="0">
              <a:ln w="17780" cmpd="sng">
                <a:prstDash val="solid"/>
                <a:miter lim="800000"/>
              </a:ln>
              <a:solidFill>
                <a:srgbClr val="000000"/>
              </a:solidFill>
              <a:effectLst/>
              <a:latin typeface="Tahoma" pitchFamily="34" charset="0"/>
              <a:ea typeface="Tahoma" pitchFamily="34" charset="0"/>
              <a:cs typeface="Tahoma" pitchFamily="34" charset="0"/>
            </a:rPr>
            <a:t>3. </a:t>
          </a:r>
          <a:r>
            <a:rPr lang="nl-BE" sz="3200" b="1" cap="none" spc="0" dirty="0" err="1">
              <a:ln w="17780" cmpd="sng">
                <a:prstDash val="solid"/>
                <a:miter lim="800000"/>
              </a:ln>
              <a:solidFill>
                <a:srgbClr val="000000"/>
              </a:solidFill>
              <a:effectLst/>
              <a:latin typeface="Tahoma" pitchFamily="34" charset="0"/>
              <a:ea typeface="Tahoma" pitchFamily="34" charset="0"/>
              <a:cs typeface="Tahoma" pitchFamily="34" charset="0"/>
            </a:rPr>
            <a:t>Pro-actieve</a:t>
          </a:r>
          <a:r>
            <a:rPr lang="nl-BE" sz="3200" b="1" cap="none" spc="0" dirty="0">
              <a:ln w="17780" cmpd="sng">
                <a:prstDash val="solid"/>
                <a:miter lim="800000"/>
              </a:ln>
              <a:solidFill>
                <a:srgbClr val="000000"/>
              </a:solidFill>
              <a:effectLst/>
              <a:latin typeface="Tahoma" pitchFamily="34" charset="0"/>
              <a:ea typeface="Tahoma" pitchFamily="34" charset="0"/>
              <a:cs typeface="Tahoma" pitchFamily="34" charset="0"/>
            </a:rPr>
            <a:t> melding risico-adres. </a:t>
          </a:r>
          <a:r>
            <a:rPr lang="el-GR" altLang="nl-BE" sz="3200" b="1" dirty="0">
              <a:solidFill>
                <a:srgbClr val="FF0000"/>
              </a:solidFill>
              <a:sym typeface="Wingdings" panose="05000000000000000000" pitchFamily="2" charset="2"/>
            </a:rPr>
            <a:t></a:t>
          </a:r>
          <a:endParaRPr lang="nl-BE" sz="3200" b="1" cap="none" spc="0" dirty="0">
            <a:ln w="17780" cmpd="sng">
              <a:prstDash val="solid"/>
              <a:miter lim="800000"/>
            </a:ln>
            <a:solidFill>
              <a:srgbClr val="000000"/>
            </a:solidFill>
            <a:effectLst/>
            <a:latin typeface="Tahoma" pitchFamily="34" charset="0"/>
            <a:ea typeface="Tahoma" pitchFamily="34" charset="0"/>
            <a:cs typeface="Tahoma" pitchFamily="34" charset="0"/>
          </a:endParaRPr>
        </a:p>
      </dgm:t>
    </dgm:pt>
    <dgm:pt modelId="{BF55037D-B00E-462F-84DF-AF1A24AC7E61}" type="sibTrans" cxnId="{3AC22C13-038A-4587-929D-401CD0A811FE}">
      <dgm:prSet/>
      <dgm:spPr/>
      <dgm:t>
        <a:bodyPr/>
        <a:lstStyle/>
        <a:p>
          <a:endParaRPr lang="nl-BE" sz="3200" b="1" cap="none" spc="0">
            <a:ln w="17780" cmpd="sng">
              <a:solidFill>
                <a:srgbClr val="FFFFFF"/>
              </a:solidFill>
              <a:prstDash val="solid"/>
              <a:miter lim="800000"/>
            </a:ln>
            <a:solidFill>
              <a:srgbClr val="002060"/>
            </a:solidFill>
            <a:effectLst/>
          </a:endParaRPr>
        </a:p>
      </dgm:t>
    </dgm:pt>
    <dgm:pt modelId="{DEAEDE1F-3201-4AA9-8FD7-EE01DD3D6D15}" type="parTrans" cxnId="{3AC22C13-038A-4587-929D-401CD0A811FE}">
      <dgm:prSet/>
      <dgm:spPr/>
      <dgm:t>
        <a:bodyPr/>
        <a:lstStyle/>
        <a:p>
          <a:endParaRPr lang="nl-BE" sz="3200" b="1" cap="none" spc="0">
            <a:ln w="17780" cmpd="sng">
              <a:solidFill>
                <a:srgbClr val="FFFFFF"/>
              </a:solidFill>
              <a:prstDash val="solid"/>
              <a:miter lim="800000"/>
            </a:ln>
            <a:solidFill>
              <a:srgbClr val="002060"/>
            </a:solidFill>
            <a:effectLst/>
          </a:endParaRPr>
        </a:p>
      </dgm:t>
    </dgm:pt>
    <dgm:pt modelId="{0EC66FD4-65AD-499D-9CC2-0EABA3CDD71D}" type="pres">
      <dgm:prSet presAssocID="{AFDAD9AE-72DC-4958-B311-CF6F0F0E5BFA}" presName="linear" presStyleCnt="0">
        <dgm:presLayoutVars>
          <dgm:animLvl val="lvl"/>
          <dgm:resizeHandles val="exact"/>
        </dgm:presLayoutVars>
      </dgm:prSet>
      <dgm:spPr/>
    </dgm:pt>
    <dgm:pt modelId="{83623383-AA25-431F-8134-954016C4D655}" type="pres">
      <dgm:prSet presAssocID="{1586F3F3-0038-414B-B83E-E830CB587AFF}" presName="parentText" presStyleLbl="node1" presStyleIdx="0" presStyleCnt="4">
        <dgm:presLayoutVars>
          <dgm:chMax val="0"/>
          <dgm:bulletEnabled val="1"/>
        </dgm:presLayoutVars>
      </dgm:prSet>
      <dgm:spPr>
        <a:prstGeom prst="roundRect">
          <a:avLst/>
        </a:prstGeom>
      </dgm:spPr>
    </dgm:pt>
    <dgm:pt modelId="{407A986D-DE6C-4C6A-98F7-8A09D1905DAC}" type="pres">
      <dgm:prSet presAssocID="{16491AE0-E3C3-44E7-B565-769577E2D81A}" presName="spacer" presStyleCnt="0"/>
      <dgm:spPr/>
    </dgm:pt>
    <dgm:pt modelId="{9448F520-B627-4D14-9091-0A9771C5DF8C}" type="pres">
      <dgm:prSet presAssocID="{6F6895DB-11C4-47E4-9F75-B2E51F891320}" presName="parentText" presStyleLbl="node1" presStyleIdx="1" presStyleCnt="4">
        <dgm:presLayoutVars>
          <dgm:chMax val="0"/>
          <dgm:bulletEnabled val="1"/>
        </dgm:presLayoutVars>
      </dgm:prSet>
      <dgm:spPr>
        <a:prstGeom prst="roundRect">
          <a:avLst/>
        </a:prstGeom>
      </dgm:spPr>
    </dgm:pt>
    <dgm:pt modelId="{82CD2FCB-0FA6-43D2-859F-4A5753A03032}" type="pres">
      <dgm:prSet presAssocID="{C36EDDA7-3BF2-4186-A97F-B3701DF699A5}" presName="spacer" presStyleCnt="0"/>
      <dgm:spPr/>
    </dgm:pt>
    <dgm:pt modelId="{E0EED72D-5CA6-48D8-8B90-2180017BB86B}" type="pres">
      <dgm:prSet presAssocID="{81DA8BE4-37B4-41F8-B9FC-3AF40D989D77}" presName="parentText" presStyleLbl="node1" presStyleIdx="2" presStyleCnt="4">
        <dgm:presLayoutVars>
          <dgm:chMax val="0"/>
          <dgm:bulletEnabled val="1"/>
        </dgm:presLayoutVars>
      </dgm:prSet>
      <dgm:spPr>
        <a:prstGeom prst="roundRect">
          <a:avLst/>
        </a:prstGeom>
      </dgm:spPr>
    </dgm:pt>
    <dgm:pt modelId="{C8836B0F-5F91-4319-B6F6-A5F05C60634A}" type="pres">
      <dgm:prSet presAssocID="{BF55037D-B00E-462F-84DF-AF1A24AC7E61}" presName="spacer" presStyleCnt="0"/>
      <dgm:spPr/>
    </dgm:pt>
    <dgm:pt modelId="{D07B8794-A1F8-4E3A-A043-A49AFFC4C39E}" type="pres">
      <dgm:prSet presAssocID="{00BD31AF-5F45-4398-86D2-E918CE917B09}" presName="parentText" presStyleLbl="node1" presStyleIdx="3" presStyleCnt="4">
        <dgm:presLayoutVars>
          <dgm:chMax val="0"/>
          <dgm:bulletEnabled val="1"/>
        </dgm:presLayoutVars>
      </dgm:prSet>
      <dgm:spPr>
        <a:prstGeom prst="roundRect">
          <a:avLst/>
        </a:prstGeom>
      </dgm:spPr>
    </dgm:pt>
  </dgm:ptLst>
  <dgm:cxnLst>
    <dgm:cxn modelId="{8832B154-E9D5-4436-99EB-DD92E8F10EA9}" type="presOf" srcId="{00BD31AF-5F45-4398-86D2-E918CE917B09}" destId="{D07B8794-A1F8-4E3A-A043-A49AFFC4C39E}" srcOrd="0" destOrd="0" presId="urn:microsoft.com/office/officeart/2005/8/layout/vList2"/>
    <dgm:cxn modelId="{745BC2BC-CFFB-4638-86A7-70F69F0ED7DE}" type="presOf" srcId="{AFDAD9AE-72DC-4958-B311-CF6F0F0E5BFA}" destId="{0EC66FD4-65AD-499D-9CC2-0EABA3CDD71D}" srcOrd="0" destOrd="0" presId="urn:microsoft.com/office/officeart/2005/8/layout/vList2"/>
    <dgm:cxn modelId="{700252F6-F53D-472E-A506-F00DD1909F8F}" srcId="{AFDAD9AE-72DC-4958-B311-CF6F0F0E5BFA}" destId="{1586F3F3-0038-414B-B83E-E830CB587AFF}" srcOrd="0" destOrd="0" parTransId="{6AC44443-CDC8-45C4-83D2-5F708E14FD27}" sibTransId="{16491AE0-E3C3-44E7-B565-769577E2D81A}"/>
    <dgm:cxn modelId="{F719FA9D-FDF2-4201-9A93-E296C0C65905}" type="presOf" srcId="{6F6895DB-11C4-47E4-9F75-B2E51F891320}" destId="{9448F520-B627-4D14-9091-0A9771C5DF8C}" srcOrd="0" destOrd="0" presId="urn:microsoft.com/office/officeart/2005/8/layout/vList2"/>
    <dgm:cxn modelId="{BD78AC15-CB33-41BF-B694-7385EBC35298}" srcId="{AFDAD9AE-72DC-4958-B311-CF6F0F0E5BFA}" destId="{00BD31AF-5F45-4398-86D2-E918CE917B09}" srcOrd="3" destOrd="0" parTransId="{BD40374A-3F23-4829-A448-D2B5115C5DDA}" sibTransId="{3D3B0DC9-C561-4CA8-BC85-AB25FB8EC14C}"/>
    <dgm:cxn modelId="{3AC22C13-038A-4587-929D-401CD0A811FE}" srcId="{AFDAD9AE-72DC-4958-B311-CF6F0F0E5BFA}" destId="{81DA8BE4-37B4-41F8-B9FC-3AF40D989D77}" srcOrd="2" destOrd="0" parTransId="{DEAEDE1F-3201-4AA9-8FD7-EE01DD3D6D15}" sibTransId="{BF55037D-B00E-462F-84DF-AF1A24AC7E61}"/>
    <dgm:cxn modelId="{6588182E-61B5-48B3-9CD0-3A705499A0FB}" srcId="{AFDAD9AE-72DC-4958-B311-CF6F0F0E5BFA}" destId="{6F6895DB-11C4-47E4-9F75-B2E51F891320}" srcOrd="1" destOrd="0" parTransId="{E99E6ECF-9915-4820-B988-CBBA01BB7DB8}" sibTransId="{C36EDDA7-3BF2-4186-A97F-B3701DF699A5}"/>
    <dgm:cxn modelId="{705DED30-FF72-4292-8571-E6D3CAD2E1CB}" type="presOf" srcId="{1586F3F3-0038-414B-B83E-E830CB587AFF}" destId="{83623383-AA25-431F-8134-954016C4D655}" srcOrd="0" destOrd="0" presId="urn:microsoft.com/office/officeart/2005/8/layout/vList2"/>
    <dgm:cxn modelId="{53E7A23E-CCF5-48C4-92F6-D9C0F866776C}" type="presOf" srcId="{81DA8BE4-37B4-41F8-B9FC-3AF40D989D77}" destId="{E0EED72D-5CA6-48D8-8B90-2180017BB86B}" srcOrd="0" destOrd="0" presId="urn:microsoft.com/office/officeart/2005/8/layout/vList2"/>
    <dgm:cxn modelId="{0D99D8ED-9E5E-4BA6-8E79-049C36B81B35}" type="presParOf" srcId="{0EC66FD4-65AD-499D-9CC2-0EABA3CDD71D}" destId="{83623383-AA25-431F-8134-954016C4D655}" srcOrd="0" destOrd="0" presId="urn:microsoft.com/office/officeart/2005/8/layout/vList2"/>
    <dgm:cxn modelId="{61E59ABF-3AA0-4B58-A407-96EA8674E789}" type="presParOf" srcId="{0EC66FD4-65AD-499D-9CC2-0EABA3CDD71D}" destId="{407A986D-DE6C-4C6A-98F7-8A09D1905DAC}" srcOrd="1" destOrd="0" presId="urn:microsoft.com/office/officeart/2005/8/layout/vList2"/>
    <dgm:cxn modelId="{47AFAF34-BE33-4E53-857D-B0B1317EC9A1}" type="presParOf" srcId="{0EC66FD4-65AD-499D-9CC2-0EABA3CDD71D}" destId="{9448F520-B627-4D14-9091-0A9771C5DF8C}" srcOrd="2" destOrd="0" presId="urn:microsoft.com/office/officeart/2005/8/layout/vList2"/>
    <dgm:cxn modelId="{204A42F8-A73C-49B5-B611-DE065FDD3140}" type="presParOf" srcId="{0EC66FD4-65AD-499D-9CC2-0EABA3CDD71D}" destId="{82CD2FCB-0FA6-43D2-859F-4A5753A03032}" srcOrd="3" destOrd="0" presId="urn:microsoft.com/office/officeart/2005/8/layout/vList2"/>
    <dgm:cxn modelId="{C44560F3-DBCD-4C5D-9CB7-CD5F577655B1}" type="presParOf" srcId="{0EC66FD4-65AD-499D-9CC2-0EABA3CDD71D}" destId="{E0EED72D-5CA6-48D8-8B90-2180017BB86B}" srcOrd="4" destOrd="0" presId="urn:microsoft.com/office/officeart/2005/8/layout/vList2"/>
    <dgm:cxn modelId="{2B193489-B5DF-470D-8369-3C5CC4B19DA4}" type="presParOf" srcId="{0EC66FD4-65AD-499D-9CC2-0EABA3CDD71D}" destId="{C8836B0F-5F91-4319-B6F6-A5F05C60634A}" srcOrd="5" destOrd="0" presId="urn:microsoft.com/office/officeart/2005/8/layout/vList2"/>
    <dgm:cxn modelId="{749D64CA-B2F3-4ECB-94AE-8825E1BB79F0}" type="presParOf" srcId="{0EC66FD4-65AD-499D-9CC2-0EABA3CDD71D}" destId="{D07B8794-A1F8-4E3A-A043-A49AFFC4C39E}" srcOrd="6" destOrd="0" presId="urn:microsoft.com/office/officeart/2005/8/layout/vList2"/>
  </dgm:cxnLst>
  <dgm:bg>
    <a:gradFill flip="none" rotWithShape="1">
      <a:gsLst>
        <a:gs pos="0">
          <a:schemeClr val="accent1">
            <a:shade val="30000"/>
            <a:satMod val="115000"/>
          </a:schemeClr>
        </a:gs>
        <a:gs pos="50000">
          <a:schemeClr val="accent1">
            <a:shade val="67500"/>
            <a:satMod val="115000"/>
          </a:schemeClr>
        </a:gs>
        <a:gs pos="100000">
          <a:schemeClr val="accent1">
            <a:shade val="100000"/>
            <a:satMod val="115000"/>
          </a:schemeClr>
        </a:gs>
      </a:gsLst>
      <a:lin ang="18900000" scaled="1"/>
      <a:tileRect/>
    </a:gradFill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AFDAD9AE-72DC-4958-B311-CF6F0F0E5BFA}" type="doc">
      <dgm:prSet loTypeId="urn:microsoft.com/office/officeart/2005/8/layout/vList2" loCatId="list" qsTypeId="urn:microsoft.com/office/officeart/2005/8/quickstyle/3d7" qsCatId="3D" csTypeId="urn:microsoft.com/office/officeart/2005/8/colors/accent1_4" csCatId="accent1" phldr="1"/>
      <dgm:spPr/>
      <dgm:t>
        <a:bodyPr/>
        <a:lstStyle/>
        <a:p>
          <a:endParaRPr lang="nl-BE"/>
        </a:p>
      </dgm:t>
    </dgm:pt>
    <dgm:pt modelId="{1586F3F3-0038-414B-B83E-E830CB587AFF}">
      <dgm:prSet phldrT="[Tekst]" custT="1"/>
      <dgm:spPr>
        <a:xfrm>
          <a:off x="0" y="13380"/>
          <a:ext cx="7143800" cy="954719"/>
        </a:xfrm>
        <a:solidFill>
          <a:srgbClr val="BBE0E3">
            <a:shade val="50000"/>
            <a:hueOff val="0"/>
            <a:satOff val="0"/>
            <a:lumOff val="0"/>
            <a:alphaOff val="0"/>
          </a:srgbClr>
        </a:solidFill>
        <a:ln>
          <a:noFill/>
        </a:ln>
        <a:effectLst>
          <a:outerShdw blurRad="50800" dist="25000" dir="5400000" rotWithShape="0">
            <a:srgbClr val="000000">
              <a:alpha val="40000"/>
            </a:srgbClr>
          </a:outerShdw>
        </a:effectLst>
        <a:sp3d extrusionH="50600" prstMaterial="metal">
          <a:bevelT w="101600" h="80600" prst="relaxedInset"/>
          <a:bevelB w="80600" h="80600" prst="relaxedInset"/>
        </a:sp3d>
      </dgm:spPr>
      <dgm:t>
        <a:bodyPr/>
        <a:lstStyle/>
        <a:p>
          <a:r>
            <a:rPr lang="nl-BE" sz="3200" b="1" cap="none" spc="0" dirty="0">
              <a:ln w="17780" cmpd="sng">
                <a:prstDash val="solid"/>
                <a:miter lim="800000"/>
              </a:ln>
              <a:solidFill>
                <a:srgbClr val="000000"/>
              </a:solidFill>
              <a:effectLst/>
              <a:latin typeface="Tahoma" pitchFamily="34" charset="0"/>
              <a:ea typeface="Tahoma" pitchFamily="34" charset="0"/>
              <a:cs typeface="Tahoma" pitchFamily="34" charset="0"/>
            </a:rPr>
            <a:t>1. Veiligheidsplan 2016. KIV. </a:t>
          </a:r>
          <a:r>
            <a:rPr lang="el-GR" altLang="nl-BE" sz="4000" b="1" dirty="0">
              <a:solidFill>
                <a:srgbClr val="00B050"/>
              </a:solidFill>
              <a:sym typeface="Wingdings" panose="05000000000000000000" pitchFamily="2" charset="2"/>
            </a:rPr>
            <a:t></a:t>
          </a:r>
          <a:endParaRPr lang="nl-BE" sz="3200" b="1" cap="none" spc="0" dirty="0">
            <a:ln w="17780" cmpd="sng">
              <a:prstDash val="solid"/>
              <a:miter lim="800000"/>
            </a:ln>
            <a:solidFill>
              <a:srgbClr val="000000"/>
            </a:solidFill>
            <a:effectLst/>
            <a:latin typeface="Tahoma" pitchFamily="34" charset="0"/>
            <a:ea typeface="Tahoma" pitchFamily="34" charset="0"/>
            <a:cs typeface="Tahoma" pitchFamily="34" charset="0"/>
          </a:endParaRPr>
        </a:p>
      </dgm:t>
    </dgm:pt>
    <dgm:pt modelId="{6AC44443-CDC8-45C4-83D2-5F708E14FD27}" type="parTrans" cxnId="{700252F6-F53D-472E-A506-F00DD1909F8F}">
      <dgm:prSet/>
      <dgm:spPr/>
      <dgm:t>
        <a:bodyPr/>
        <a:lstStyle/>
        <a:p>
          <a:endParaRPr lang="nl-BE" sz="3200" b="1" cap="none" spc="0">
            <a:ln w="17780" cmpd="sng">
              <a:solidFill>
                <a:srgbClr val="FFFFFF"/>
              </a:solidFill>
              <a:prstDash val="solid"/>
              <a:miter lim="800000"/>
            </a:ln>
            <a:solidFill>
              <a:srgbClr val="002060"/>
            </a:solidFill>
            <a:effectLst/>
          </a:endParaRPr>
        </a:p>
      </dgm:t>
    </dgm:pt>
    <dgm:pt modelId="{16491AE0-E3C3-44E7-B565-769577E2D81A}" type="sibTrans" cxnId="{700252F6-F53D-472E-A506-F00DD1909F8F}">
      <dgm:prSet/>
      <dgm:spPr/>
      <dgm:t>
        <a:bodyPr/>
        <a:lstStyle/>
        <a:p>
          <a:endParaRPr lang="nl-BE" sz="3200" b="1" cap="none" spc="0">
            <a:ln w="17780" cmpd="sng">
              <a:solidFill>
                <a:srgbClr val="FFFFFF"/>
              </a:solidFill>
              <a:prstDash val="solid"/>
              <a:miter lim="800000"/>
            </a:ln>
            <a:solidFill>
              <a:srgbClr val="002060"/>
            </a:solidFill>
            <a:effectLst/>
          </a:endParaRPr>
        </a:p>
      </dgm:t>
    </dgm:pt>
    <dgm:pt modelId="{6F6895DB-11C4-47E4-9F75-B2E51F891320}">
      <dgm:prSet phldrT="[Tekst]" custT="1"/>
      <dgm:spPr>
        <a:xfrm>
          <a:off x="0" y="1114980"/>
          <a:ext cx="7143800" cy="954719"/>
        </a:xfrm>
        <a:solidFill>
          <a:srgbClr val="BBE0E3">
            <a:shade val="50000"/>
            <a:hueOff val="8728"/>
            <a:satOff val="12317"/>
            <a:lumOff val="15495"/>
            <a:alphaOff val="0"/>
          </a:srgbClr>
        </a:solidFill>
        <a:ln>
          <a:noFill/>
        </a:ln>
        <a:effectLst>
          <a:outerShdw blurRad="50800" dist="25000" dir="5400000" rotWithShape="0">
            <a:srgbClr val="000000">
              <a:alpha val="40000"/>
            </a:srgbClr>
          </a:outerShdw>
        </a:effectLst>
        <a:sp3d extrusionH="50600" prstMaterial="metal">
          <a:bevelT w="101600" h="80600" prst="relaxedInset"/>
          <a:bevelB w="80600" h="80600" prst="relaxedInset"/>
        </a:sp3d>
      </dgm:spPr>
      <dgm:t>
        <a:bodyPr/>
        <a:lstStyle/>
        <a:p>
          <a:r>
            <a:rPr lang="nl-BE" sz="3200" b="1" cap="none" spc="0" dirty="0">
              <a:ln w="17780" cmpd="sng">
                <a:prstDash val="solid"/>
                <a:miter lim="800000"/>
              </a:ln>
              <a:solidFill>
                <a:srgbClr val="000000"/>
              </a:solidFill>
              <a:effectLst/>
              <a:latin typeface="Tahoma" pitchFamily="34" charset="0"/>
              <a:ea typeface="Tahoma" pitchFamily="34" charset="0"/>
              <a:cs typeface="Tahoma" pitchFamily="34" charset="0"/>
            </a:rPr>
            <a:t>2. Incompatibiliteit wetten en regels. </a:t>
          </a:r>
          <a:r>
            <a:rPr lang="el-GR" altLang="nl-BE" sz="3200" b="1" dirty="0">
              <a:solidFill>
                <a:srgbClr val="FF0000"/>
              </a:solidFill>
              <a:sym typeface="Wingdings" panose="05000000000000000000" pitchFamily="2" charset="2"/>
            </a:rPr>
            <a:t></a:t>
          </a:r>
          <a:endParaRPr lang="nl-BE" sz="3200" b="1" cap="none" spc="0" dirty="0">
            <a:ln w="17780" cmpd="sng">
              <a:prstDash val="solid"/>
              <a:miter lim="800000"/>
            </a:ln>
            <a:solidFill>
              <a:srgbClr val="000000"/>
            </a:solidFill>
            <a:effectLst/>
            <a:latin typeface="Tahoma" pitchFamily="34" charset="0"/>
            <a:ea typeface="Tahoma" pitchFamily="34" charset="0"/>
            <a:cs typeface="Tahoma" pitchFamily="34" charset="0"/>
          </a:endParaRPr>
        </a:p>
      </dgm:t>
    </dgm:pt>
    <dgm:pt modelId="{E99E6ECF-9915-4820-B988-CBBA01BB7DB8}" type="parTrans" cxnId="{6588182E-61B5-48B3-9CD0-3A705499A0FB}">
      <dgm:prSet/>
      <dgm:spPr/>
      <dgm:t>
        <a:bodyPr/>
        <a:lstStyle/>
        <a:p>
          <a:endParaRPr lang="nl-BE" sz="3200" b="1" cap="none" spc="0">
            <a:ln w="17780" cmpd="sng">
              <a:solidFill>
                <a:srgbClr val="FFFFFF"/>
              </a:solidFill>
              <a:prstDash val="solid"/>
              <a:miter lim="800000"/>
            </a:ln>
            <a:solidFill>
              <a:srgbClr val="002060"/>
            </a:solidFill>
            <a:effectLst/>
          </a:endParaRPr>
        </a:p>
      </dgm:t>
    </dgm:pt>
    <dgm:pt modelId="{C36EDDA7-3BF2-4186-A97F-B3701DF699A5}" type="sibTrans" cxnId="{6588182E-61B5-48B3-9CD0-3A705499A0FB}">
      <dgm:prSet/>
      <dgm:spPr/>
      <dgm:t>
        <a:bodyPr/>
        <a:lstStyle/>
        <a:p>
          <a:endParaRPr lang="nl-BE" sz="3200" b="1" cap="none" spc="0">
            <a:ln w="17780" cmpd="sng">
              <a:solidFill>
                <a:srgbClr val="FFFFFF"/>
              </a:solidFill>
              <a:prstDash val="solid"/>
              <a:miter lim="800000"/>
            </a:ln>
            <a:solidFill>
              <a:srgbClr val="002060"/>
            </a:solidFill>
            <a:effectLst/>
          </a:endParaRPr>
        </a:p>
      </dgm:t>
    </dgm:pt>
    <dgm:pt modelId="{00BD31AF-5F45-4398-86D2-E918CE917B09}">
      <dgm:prSet phldrT="[Tekst]" custT="1"/>
      <dgm:spPr>
        <a:xfrm>
          <a:off x="0" y="3318180"/>
          <a:ext cx="7143800" cy="954719"/>
        </a:xfrm>
        <a:solidFill>
          <a:srgbClr val="BBE0E3">
            <a:shade val="50000"/>
            <a:hueOff val="8728"/>
            <a:satOff val="12317"/>
            <a:lumOff val="15495"/>
            <a:alphaOff val="0"/>
          </a:srgbClr>
        </a:solidFill>
        <a:ln>
          <a:noFill/>
        </a:ln>
        <a:effectLst>
          <a:outerShdw blurRad="50800" dist="25000" dir="5400000" rotWithShape="0">
            <a:srgbClr val="000000">
              <a:alpha val="40000"/>
            </a:srgbClr>
          </a:outerShdw>
        </a:effectLst>
        <a:sp3d extrusionH="50600" prstMaterial="metal">
          <a:bevelT w="101600" h="80600" prst="relaxedInset"/>
          <a:bevelB w="80600" h="80600" prst="relaxedInset"/>
        </a:sp3d>
      </dgm:spPr>
      <dgm:t>
        <a:bodyPr/>
        <a:lstStyle/>
        <a:p>
          <a:r>
            <a:rPr lang="nl-BE" sz="3200" b="1" cap="none" spc="0" dirty="0">
              <a:ln w="17780" cmpd="sng">
                <a:prstDash val="solid"/>
                <a:miter lim="800000"/>
              </a:ln>
              <a:solidFill>
                <a:srgbClr val="000000"/>
              </a:solidFill>
              <a:effectLst/>
              <a:latin typeface="Tahoma" pitchFamily="34" charset="0"/>
              <a:ea typeface="Tahoma" pitchFamily="34" charset="0"/>
              <a:cs typeface="Tahoma" pitchFamily="34" charset="0"/>
            </a:rPr>
            <a:t>4. BVR-HAK: veiligheidscoördinator. </a:t>
          </a:r>
          <a:r>
            <a:rPr lang="el-GR" altLang="nl-BE" sz="3200" b="1" dirty="0">
              <a:solidFill>
                <a:srgbClr val="FF0000"/>
              </a:solidFill>
              <a:sym typeface="Wingdings" panose="05000000000000000000" pitchFamily="2" charset="2"/>
            </a:rPr>
            <a:t></a:t>
          </a:r>
          <a:endParaRPr lang="nl-BE" sz="3200" b="1" cap="none" spc="0" dirty="0">
            <a:ln w="17780" cmpd="sng">
              <a:prstDash val="solid"/>
              <a:miter lim="800000"/>
            </a:ln>
            <a:solidFill>
              <a:srgbClr val="000000"/>
            </a:solidFill>
            <a:effectLst/>
            <a:latin typeface="Tahoma" pitchFamily="34" charset="0"/>
            <a:ea typeface="Tahoma" pitchFamily="34" charset="0"/>
            <a:cs typeface="Tahoma" pitchFamily="34" charset="0"/>
          </a:endParaRPr>
        </a:p>
      </dgm:t>
    </dgm:pt>
    <dgm:pt modelId="{BD40374A-3F23-4829-A448-D2B5115C5DDA}" type="parTrans" cxnId="{BD78AC15-CB33-41BF-B694-7385EBC35298}">
      <dgm:prSet/>
      <dgm:spPr/>
      <dgm:t>
        <a:bodyPr/>
        <a:lstStyle/>
        <a:p>
          <a:endParaRPr lang="nl-BE" sz="3200" b="1" cap="none" spc="0">
            <a:ln w="17780" cmpd="sng">
              <a:solidFill>
                <a:srgbClr val="FFFFFF"/>
              </a:solidFill>
              <a:prstDash val="solid"/>
              <a:miter lim="800000"/>
            </a:ln>
            <a:solidFill>
              <a:srgbClr val="002060"/>
            </a:solidFill>
            <a:effectLst/>
          </a:endParaRPr>
        </a:p>
      </dgm:t>
    </dgm:pt>
    <dgm:pt modelId="{3D3B0DC9-C561-4CA8-BC85-AB25FB8EC14C}" type="sibTrans" cxnId="{BD78AC15-CB33-41BF-B694-7385EBC35298}">
      <dgm:prSet/>
      <dgm:spPr/>
      <dgm:t>
        <a:bodyPr/>
        <a:lstStyle/>
        <a:p>
          <a:endParaRPr lang="nl-BE" sz="3200" b="1" cap="none" spc="0">
            <a:ln w="17780" cmpd="sng">
              <a:solidFill>
                <a:srgbClr val="FFFFFF"/>
              </a:solidFill>
              <a:prstDash val="solid"/>
              <a:miter lim="800000"/>
            </a:ln>
            <a:solidFill>
              <a:srgbClr val="002060"/>
            </a:solidFill>
            <a:effectLst/>
          </a:endParaRPr>
        </a:p>
      </dgm:t>
    </dgm:pt>
    <dgm:pt modelId="{81DA8BE4-37B4-41F8-B9FC-3AF40D989D77}">
      <dgm:prSet phldrT="[Tekst]" custT="1"/>
      <dgm:spPr>
        <a:xfrm>
          <a:off x="0" y="2216580"/>
          <a:ext cx="7143800" cy="954719"/>
        </a:xfrm>
        <a:solidFill>
          <a:srgbClr val="BBE0E3">
            <a:shade val="50000"/>
            <a:hueOff val="17455"/>
            <a:satOff val="24633"/>
            <a:lumOff val="30991"/>
            <a:alphaOff val="0"/>
          </a:srgbClr>
        </a:solidFill>
        <a:ln>
          <a:noFill/>
        </a:ln>
        <a:effectLst>
          <a:outerShdw blurRad="50800" dist="25000" dir="5400000" rotWithShape="0">
            <a:srgbClr val="000000">
              <a:alpha val="40000"/>
            </a:srgbClr>
          </a:outerShdw>
        </a:effectLst>
        <a:sp3d extrusionH="50600" prstMaterial="metal">
          <a:bevelT w="101600" h="80600" prst="relaxedInset"/>
          <a:bevelB w="80600" h="80600" prst="relaxedInset"/>
        </a:sp3d>
      </dgm:spPr>
      <dgm:t>
        <a:bodyPr/>
        <a:lstStyle/>
        <a:p>
          <a:r>
            <a:rPr lang="nl-BE" sz="3200" b="1" cap="none" spc="0" dirty="0">
              <a:ln w="17780" cmpd="sng">
                <a:prstDash val="solid"/>
                <a:miter lim="800000"/>
              </a:ln>
              <a:solidFill>
                <a:srgbClr val="000000"/>
              </a:solidFill>
              <a:effectLst/>
              <a:latin typeface="Tahoma" pitchFamily="34" charset="0"/>
              <a:ea typeface="Tahoma" pitchFamily="34" charset="0"/>
              <a:cs typeface="Tahoma" pitchFamily="34" charset="0"/>
            </a:rPr>
            <a:t>3. Uitzond. privacywet-beroepsgeheim</a:t>
          </a:r>
          <a:r>
            <a:rPr lang="el-GR" altLang="nl-BE" sz="3200" b="1" dirty="0">
              <a:solidFill>
                <a:srgbClr val="FF0000"/>
              </a:solidFill>
              <a:sym typeface="Wingdings" panose="05000000000000000000" pitchFamily="2" charset="2"/>
            </a:rPr>
            <a:t></a:t>
          </a:r>
          <a:endParaRPr lang="nl-BE" sz="3200" b="1" cap="none" spc="0" dirty="0">
            <a:ln w="17780" cmpd="sng">
              <a:prstDash val="solid"/>
              <a:miter lim="800000"/>
            </a:ln>
            <a:solidFill>
              <a:srgbClr val="000000"/>
            </a:solidFill>
            <a:effectLst/>
            <a:latin typeface="Tahoma" pitchFamily="34" charset="0"/>
            <a:ea typeface="Tahoma" pitchFamily="34" charset="0"/>
            <a:cs typeface="Tahoma" pitchFamily="34" charset="0"/>
          </a:endParaRPr>
        </a:p>
      </dgm:t>
    </dgm:pt>
    <dgm:pt modelId="{BF55037D-B00E-462F-84DF-AF1A24AC7E61}" type="sibTrans" cxnId="{3AC22C13-038A-4587-929D-401CD0A811FE}">
      <dgm:prSet/>
      <dgm:spPr/>
      <dgm:t>
        <a:bodyPr/>
        <a:lstStyle/>
        <a:p>
          <a:endParaRPr lang="nl-BE" sz="3200" b="1" cap="none" spc="0">
            <a:ln w="17780" cmpd="sng">
              <a:solidFill>
                <a:srgbClr val="FFFFFF"/>
              </a:solidFill>
              <a:prstDash val="solid"/>
              <a:miter lim="800000"/>
            </a:ln>
            <a:solidFill>
              <a:srgbClr val="002060"/>
            </a:solidFill>
            <a:effectLst/>
          </a:endParaRPr>
        </a:p>
      </dgm:t>
    </dgm:pt>
    <dgm:pt modelId="{DEAEDE1F-3201-4AA9-8FD7-EE01DD3D6D15}" type="parTrans" cxnId="{3AC22C13-038A-4587-929D-401CD0A811FE}">
      <dgm:prSet/>
      <dgm:spPr/>
      <dgm:t>
        <a:bodyPr/>
        <a:lstStyle/>
        <a:p>
          <a:endParaRPr lang="nl-BE" sz="3200" b="1" cap="none" spc="0">
            <a:ln w="17780" cmpd="sng">
              <a:solidFill>
                <a:srgbClr val="FFFFFF"/>
              </a:solidFill>
              <a:prstDash val="solid"/>
              <a:miter lim="800000"/>
            </a:ln>
            <a:solidFill>
              <a:srgbClr val="002060"/>
            </a:solidFill>
            <a:effectLst/>
          </a:endParaRPr>
        </a:p>
      </dgm:t>
    </dgm:pt>
    <dgm:pt modelId="{0EC66FD4-65AD-499D-9CC2-0EABA3CDD71D}" type="pres">
      <dgm:prSet presAssocID="{AFDAD9AE-72DC-4958-B311-CF6F0F0E5BFA}" presName="linear" presStyleCnt="0">
        <dgm:presLayoutVars>
          <dgm:animLvl val="lvl"/>
          <dgm:resizeHandles val="exact"/>
        </dgm:presLayoutVars>
      </dgm:prSet>
      <dgm:spPr/>
    </dgm:pt>
    <dgm:pt modelId="{83623383-AA25-431F-8134-954016C4D655}" type="pres">
      <dgm:prSet presAssocID="{1586F3F3-0038-414B-B83E-E830CB587AFF}" presName="parentText" presStyleLbl="node1" presStyleIdx="0" presStyleCnt="4">
        <dgm:presLayoutVars>
          <dgm:chMax val="0"/>
          <dgm:bulletEnabled val="1"/>
        </dgm:presLayoutVars>
      </dgm:prSet>
      <dgm:spPr>
        <a:prstGeom prst="roundRect">
          <a:avLst/>
        </a:prstGeom>
      </dgm:spPr>
    </dgm:pt>
    <dgm:pt modelId="{407A986D-DE6C-4C6A-98F7-8A09D1905DAC}" type="pres">
      <dgm:prSet presAssocID="{16491AE0-E3C3-44E7-B565-769577E2D81A}" presName="spacer" presStyleCnt="0"/>
      <dgm:spPr/>
    </dgm:pt>
    <dgm:pt modelId="{9448F520-B627-4D14-9091-0A9771C5DF8C}" type="pres">
      <dgm:prSet presAssocID="{6F6895DB-11C4-47E4-9F75-B2E51F891320}" presName="parentText" presStyleLbl="node1" presStyleIdx="1" presStyleCnt="4">
        <dgm:presLayoutVars>
          <dgm:chMax val="0"/>
          <dgm:bulletEnabled val="1"/>
        </dgm:presLayoutVars>
      </dgm:prSet>
      <dgm:spPr>
        <a:prstGeom prst="roundRect">
          <a:avLst/>
        </a:prstGeom>
      </dgm:spPr>
    </dgm:pt>
    <dgm:pt modelId="{82CD2FCB-0FA6-43D2-859F-4A5753A03032}" type="pres">
      <dgm:prSet presAssocID="{C36EDDA7-3BF2-4186-A97F-B3701DF699A5}" presName="spacer" presStyleCnt="0"/>
      <dgm:spPr/>
    </dgm:pt>
    <dgm:pt modelId="{E0EED72D-5CA6-48D8-8B90-2180017BB86B}" type="pres">
      <dgm:prSet presAssocID="{81DA8BE4-37B4-41F8-B9FC-3AF40D989D77}" presName="parentText" presStyleLbl="node1" presStyleIdx="2" presStyleCnt="4">
        <dgm:presLayoutVars>
          <dgm:chMax val="0"/>
          <dgm:bulletEnabled val="1"/>
        </dgm:presLayoutVars>
      </dgm:prSet>
      <dgm:spPr>
        <a:prstGeom prst="roundRect">
          <a:avLst/>
        </a:prstGeom>
      </dgm:spPr>
    </dgm:pt>
    <dgm:pt modelId="{C8836B0F-5F91-4319-B6F6-A5F05C60634A}" type="pres">
      <dgm:prSet presAssocID="{BF55037D-B00E-462F-84DF-AF1A24AC7E61}" presName="spacer" presStyleCnt="0"/>
      <dgm:spPr/>
    </dgm:pt>
    <dgm:pt modelId="{D07B8794-A1F8-4E3A-A043-A49AFFC4C39E}" type="pres">
      <dgm:prSet presAssocID="{00BD31AF-5F45-4398-86D2-E918CE917B09}" presName="parentText" presStyleLbl="node1" presStyleIdx="3" presStyleCnt="4">
        <dgm:presLayoutVars>
          <dgm:chMax val="0"/>
          <dgm:bulletEnabled val="1"/>
        </dgm:presLayoutVars>
      </dgm:prSet>
      <dgm:spPr>
        <a:prstGeom prst="roundRect">
          <a:avLst/>
        </a:prstGeom>
      </dgm:spPr>
    </dgm:pt>
  </dgm:ptLst>
  <dgm:cxnLst>
    <dgm:cxn modelId="{7266187C-6C2A-4B35-9EA3-488810BC42B4}" type="presOf" srcId="{00BD31AF-5F45-4398-86D2-E918CE917B09}" destId="{D07B8794-A1F8-4E3A-A043-A49AFFC4C39E}" srcOrd="0" destOrd="0" presId="urn:microsoft.com/office/officeart/2005/8/layout/vList2"/>
    <dgm:cxn modelId="{700252F6-F53D-472E-A506-F00DD1909F8F}" srcId="{AFDAD9AE-72DC-4958-B311-CF6F0F0E5BFA}" destId="{1586F3F3-0038-414B-B83E-E830CB587AFF}" srcOrd="0" destOrd="0" parTransId="{6AC44443-CDC8-45C4-83D2-5F708E14FD27}" sibTransId="{16491AE0-E3C3-44E7-B565-769577E2D81A}"/>
    <dgm:cxn modelId="{DB6C9251-154D-4B6D-A456-9EC9712E3D5A}" type="presOf" srcId="{1586F3F3-0038-414B-B83E-E830CB587AFF}" destId="{83623383-AA25-431F-8134-954016C4D655}" srcOrd="0" destOrd="0" presId="urn:microsoft.com/office/officeart/2005/8/layout/vList2"/>
    <dgm:cxn modelId="{BD78AC15-CB33-41BF-B694-7385EBC35298}" srcId="{AFDAD9AE-72DC-4958-B311-CF6F0F0E5BFA}" destId="{00BD31AF-5F45-4398-86D2-E918CE917B09}" srcOrd="3" destOrd="0" parTransId="{BD40374A-3F23-4829-A448-D2B5115C5DDA}" sibTransId="{3D3B0DC9-C561-4CA8-BC85-AB25FB8EC14C}"/>
    <dgm:cxn modelId="{5FE7B103-1BB4-4949-AB1F-DF18FEE24ECA}" type="presOf" srcId="{81DA8BE4-37B4-41F8-B9FC-3AF40D989D77}" destId="{E0EED72D-5CA6-48D8-8B90-2180017BB86B}" srcOrd="0" destOrd="0" presId="urn:microsoft.com/office/officeart/2005/8/layout/vList2"/>
    <dgm:cxn modelId="{3AC22C13-038A-4587-929D-401CD0A811FE}" srcId="{AFDAD9AE-72DC-4958-B311-CF6F0F0E5BFA}" destId="{81DA8BE4-37B4-41F8-B9FC-3AF40D989D77}" srcOrd="2" destOrd="0" parTransId="{DEAEDE1F-3201-4AA9-8FD7-EE01DD3D6D15}" sibTransId="{BF55037D-B00E-462F-84DF-AF1A24AC7E61}"/>
    <dgm:cxn modelId="{BD9E0F26-6DE7-493D-BE20-ED60750107C5}" type="presOf" srcId="{6F6895DB-11C4-47E4-9F75-B2E51F891320}" destId="{9448F520-B627-4D14-9091-0A9771C5DF8C}" srcOrd="0" destOrd="0" presId="urn:microsoft.com/office/officeart/2005/8/layout/vList2"/>
    <dgm:cxn modelId="{B9E46951-39C0-41D9-B7E0-9813D8965512}" type="presOf" srcId="{AFDAD9AE-72DC-4958-B311-CF6F0F0E5BFA}" destId="{0EC66FD4-65AD-499D-9CC2-0EABA3CDD71D}" srcOrd="0" destOrd="0" presId="urn:microsoft.com/office/officeart/2005/8/layout/vList2"/>
    <dgm:cxn modelId="{6588182E-61B5-48B3-9CD0-3A705499A0FB}" srcId="{AFDAD9AE-72DC-4958-B311-CF6F0F0E5BFA}" destId="{6F6895DB-11C4-47E4-9F75-B2E51F891320}" srcOrd="1" destOrd="0" parTransId="{E99E6ECF-9915-4820-B988-CBBA01BB7DB8}" sibTransId="{C36EDDA7-3BF2-4186-A97F-B3701DF699A5}"/>
    <dgm:cxn modelId="{7E163B47-D4E1-45E3-9791-6BED0EDBB4AD}" type="presParOf" srcId="{0EC66FD4-65AD-499D-9CC2-0EABA3CDD71D}" destId="{83623383-AA25-431F-8134-954016C4D655}" srcOrd="0" destOrd="0" presId="urn:microsoft.com/office/officeart/2005/8/layout/vList2"/>
    <dgm:cxn modelId="{60D1693A-9F92-4A27-8751-069B5D2FC321}" type="presParOf" srcId="{0EC66FD4-65AD-499D-9CC2-0EABA3CDD71D}" destId="{407A986D-DE6C-4C6A-98F7-8A09D1905DAC}" srcOrd="1" destOrd="0" presId="urn:microsoft.com/office/officeart/2005/8/layout/vList2"/>
    <dgm:cxn modelId="{7B5C5400-B356-4AA6-A397-DDFBD9E5B98E}" type="presParOf" srcId="{0EC66FD4-65AD-499D-9CC2-0EABA3CDD71D}" destId="{9448F520-B627-4D14-9091-0A9771C5DF8C}" srcOrd="2" destOrd="0" presId="urn:microsoft.com/office/officeart/2005/8/layout/vList2"/>
    <dgm:cxn modelId="{D7AD0385-E096-461D-934E-6DED8213AF87}" type="presParOf" srcId="{0EC66FD4-65AD-499D-9CC2-0EABA3CDD71D}" destId="{82CD2FCB-0FA6-43D2-859F-4A5753A03032}" srcOrd="3" destOrd="0" presId="urn:microsoft.com/office/officeart/2005/8/layout/vList2"/>
    <dgm:cxn modelId="{33C4CA7D-6201-4E67-B075-CBA13FB8B9FD}" type="presParOf" srcId="{0EC66FD4-65AD-499D-9CC2-0EABA3CDD71D}" destId="{E0EED72D-5CA6-48D8-8B90-2180017BB86B}" srcOrd="4" destOrd="0" presId="urn:microsoft.com/office/officeart/2005/8/layout/vList2"/>
    <dgm:cxn modelId="{52A218DC-69E9-4FFF-BFE3-0E439D99AB4F}" type="presParOf" srcId="{0EC66FD4-65AD-499D-9CC2-0EABA3CDD71D}" destId="{C8836B0F-5F91-4319-B6F6-A5F05C60634A}" srcOrd="5" destOrd="0" presId="urn:microsoft.com/office/officeart/2005/8/layout/vList2"/>
    <dgm:cxn modelId="{3DF96F7C-D0D4-4D5F-9297-C34C1697DFCE}" type="presParOf" srcId="{0EC66FD4-65AD-499D-9CC2-0EABA3CDD71D}" destId="{D07B8794-A1F8-4E3A-A043-A49AFFC4C39E}" srcOrd="6" destOrd="0" presId="urn:microsoft.com/office/officeart/2005/8/layout/vList2"/>
  </dgm:cxnLst>
  <dgm:bg>
    <a:gradFill flip="none" rotWithShape="1">
      <a:gsLst>
        <a:gs pos="0">
          <a:schemeClr val="accent1">
            <a:shade val="30000"/>
            <a:satMod val="115000"/>
          </a:schemeClr>
        </a:gs>
        <a:gs pos="50000">
          <a:schemeClr val="accent1">
            <a:shade val="67500"/>
            <a:satMod val="115000"/>
          </a:schemeClr>
        </a:gs>
        <a:gs pos="100000">
          <a:schemeClr val="accent1">
            <a:shade val="100000"/>
            <a:satMod val="115000"/>
          </a:schemeClr>
        </a:gs>
      </a:gsLst>
      <a:lin ang="18900000" scaled="1"/>
      <a:tileRect/>
    </a:gradFill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168DB4D7-9767-4627-86BE-ECAD149CD176}" type="doc">
      <dgm:prSet loTypeId="urn:microsoft.com/office/officeart/2005/8/layout/vList5" loCatId="list" qsTypeId="urn:microsoft.com/office/officeart/2005/8/quickstyle/3d3" qsCatId="3D" csTypeId="urn:microsoft.com/office/officeart/2005/8/colors/accent6_2" csCatId="accent6" phldr="1"/>
      <dgm:spPr/>
      <dgm:t>
        <a:bodyPr/>
        <a:lstStyle/>
        <a:p>
          <a:endParaRPr lang="nl-BE"/>
        </a:p>
      </dgm:t>
    </dgm:pt>
    <dgm:pt modelId="{F463A127-47F7-4709-AA5D-DA9B24865AF9}">
      <dgm:prSet phldrT="[Tekst]" custT="1"/>
      <dgm:spPr>
        <a:xfrm>
          <a:off x="0" y="22710"/>
          <a:ext cx="2623203" cy="1134985"/>
        </a:xfrm>
        <a:prstGeom prst="roundRect">
          <a:avLst/>
        </a:prstGeom>
        <a:solidFill>
          <a:srgbClr val="C00000"/>
        </a:solidFill>
        <a:ln>
          <a:noFill/>
        </a:ln>
        <a:effectLst>
          <a:outerShdw blurRad="50800" dist="20000" dir="5400000" rotWithShape="0">
            <a:srgbClr val="000000">
              <a:alpha val="42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gm:spPr>
      <dgm:t>
        <a:bodyPr/>
        <a:lstStyle/>
        <a:p>
          <a:r>
            <a:rPr lang="nl-BE" sz="3200" b="1" dirty="0" err="1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rPr>
            <a:t>Gegevens-verzameling</a:t>
          </a:r>
          <a:endParaRPr lang="nl-BE" sz="3200" b="1" dirty="0">
            <a:solidFill>
              <a:srgbClr val="FFFFFF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ahoma" pitchFamily="34" charset="0"/>
            <a:ea typeface="Tahoma" pitchFamily="34" charset="0"/>
            <a:cs typeface="Tahoma" pitchFamily="34" charset="0"/>
          </a:endParaRPr>
        </a:p>
      </dgm:t>
    </dgm:pt>
    <dgm:pt modelId="{60B7B389-10FA-4786-AAD9-DC99D7F12124}" type="parTrans" cxnId="{2EEDF049-2973-4C19-AC71-D886D80D107D}">
      <dgm:prSet/>
      <dgm:spPr/>
      <dgm:t>
        <a:bodyPr/>
        <a:lstStyle/>
        <a:p>
          <a:endParaRPr lang="nl-BE"/>
        </a:p>
      </dgm:t>
    </dgm:pt>
    <dgm:pt modelId="{696D06B0-1791-402E-A203-22A0851E97A8}" type="sibTrans" cxnId="{2EEDF049-2973-4C19-AC71-D886D80D107D}">
      <dgm:prSet/>
      <dgm:spPr/>
      <dgm:t>
        <a:bodyPr/>
        <a:lstStyle/>
        <a:p>
          <a:endParaRPr lang="nl-BE"/>
        </a:p>
      </dgm:t>
    </dgm:pt>
    <dgm:pt modelId="{20210A99-E4A0-4194-A17B-0458A4E9537A}">
      <dgm:prSet phldrT="[Tekst]" custT="1"/>
      <dgm:spPr>
        <a:xfrm rot="5400000">
          <a:off x="4500945" y="-1761883"/>
          <a:ext cx="907988" cy="4663472"/>
        </a:xfrm>
        <a:prstGeom prst="round2SameRect">
          <a:avLst/>
        </a:prstGeom>
        <a:solidFill>
          <a:srgbClr val="2D2D8A">
            <a:alpha val="90000"/>
            <a:tint val="40000"/>
            <a:hueOff val="0"/>
            <a:satOff val="0"/>
            <a:lumOff val="0"/>
            <a:alphaOff val="0"/>
          </a:srgb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gm:spPr>
      <dgm:t>
        <a:bodyPr/>
        <a:lstStyle/>
        <a:p>
          <a:r>
            <a:rPr lang="nl-BE" sz="2000" b="1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Tahoma" pitchFamily="34" charset="0"/>
              <a:ea typeface="Tahoma" pitchFamily="34" charset="0"/>
              <a:cs typeface="Tahoma" pitchFamily="34" charset="0"/>
            </a:rPr>
            <a:t>Register van incidentie agressie. </a:t>
          </a:r>
          <a:br>
            <a:rPr lang="nl-BE" sz="2000" b="1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Tahoma" pitchFamily="34" charset="0"/>
              <a:ea typeface="Tahoma" pitchFamily="34" charset="0"/>
              <a:cs typeface="Tahoma" pitchFamily="34" charset="0"/>
            </a:rPr>
          </a:br>
          <a:r>
            <a:rPr lang="nl-BE" sz="2000" b="1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Tahoma" pitchFamily="34" charset="0"/>
              <a:ea typeface="Tahoma" pitchFamily="34" charset="0"/>
              <a:cs typeface="Tahoma" pitchFamily="34" charset="0"/>
            </a:rPr>
            <a:t>             NRO meldpunt</a:t>
          </a:r>
          <a:r>
            <a:rPr lang="nl-BE" sz="2000" b="1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Tahoma" pitchFamily="34" charset="0"/>
              <a:ea typeface="Tahoma" pitchFamily="34" charset="0"/>
              <a:cs typeface="Tahoma" pitchFamily="34" charset="0"/>
            </a:rPr>
            <a:t>. </a:t>
          </a:r>
          <a:r>
            <a:rPr lang="el-GR" altLang="nl-BE" sz="3200" b="1">
              <a:solidFill>
                <a:srgbClr val="00B050"/>
              </a:solidFill>
              <a:sym typeface="Wingdings" panose="05000000000000000000" pitchFamily="2" charset="2"/>
            </a:rPr>
            <a:t></a:t>
          </a:r>
          <a:endParaRPr lang="nl-BE" sz="3200" b="1" dirty="0">
            <a:solidFill>
              <a:srgbClr val="000000">
                <a:hueOff val="0"/>
                <a:satOff val="0"/>
                <a:lumOff val="0"/>
                <a:alphaOff val="0"/>
              </a:srgbClr>
            </a:solidFill>
            <a:latin typeface="Tahoma" pitchFamily="34" charset="0"/>
            <a:ea typeface="Tahoma" pitchFamily="34" charset="0"/>
            <a:cs typeface="Tahoma" pitchFamily="34" charset="0"/>
          </a:endParaRPr>
        </a:p>
      </dgm:t>
    </dgm:pt>
    <dgm:pt modelId="{604C7B45-23F5-4C49-BEA7-C4DA5BCD716E}" type="parTrans" cxnId="{8CCC0084-2D11-4495-8211-DFDF450C9863}">
      <dgm:prSet/>
      <dgm:spPr/>
      <dgm:t>
        <a:bodyPr/>
        <a:lstStyle/>
        <a:p>
          <a:endParaRPr lang="nl-BE"/>
        </a:p>
      </dgm:t>
    </dgm:pt>
    <dgm:pt modelId="{DED9EC47-6C9E-4235-BD88-2A9A5F90C932}" type="sibTrans" cxnId="{8CCC0084-2D11-4495-8211-DFDF450C9863}">
      <dgm:prSet/>
      <dgm:spPr/>
      <dgm:t>
        <a:bodyPr/>
        <a:lstStyle/>
        <a:p>
          <a:endParaRPr lang="nl-BE"/>
        </a:p>
      </dgm:t>
    </dgm:pt>
    <dgm:pt modelId="{DB391381-AEEA-470A-B047-A26402BF8A17}">
      <dgm:prSet phldrT="[Tekst]" custT="1"/>
      <dgm:spPr>
        <a:xfrm>
          <a:off x="0" y="1214444"/>
          <a:ext cx="2623203" cy="1134985"/>
        </a:xfrm>
        <a:prstGeom prst="roundRect">
          <a:avLst/>
        </a:prstGeom>
        <a:solidFill>
          <a:srgbClr val="00B050"/>
        </a:solidFill>
        <a:ln>
          <a:noFill/>
        </a:ln>
        <a:effectLst>
          <a:outerShdw blurRad="50800" dist="20000" dir="5400000" rotWithShape="0">
            <a:srgbClr val="000000">
              <a:alpha val="42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gm:spPr>
      <dgm:t>
        <a:bodyPr/>
        <a:lstStyle/>
        <a:p>
          <a:r>
            <a:rPr lang="nl-BE" sz="3200" b="1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rPr>
            <a:t>Structurele acties</a:t>
          </a:r>
        </a:p>
      </dgm:t>
    </dgm:pt>
    <dgm:pt modelId="{919DBF22-CD3B-488F-BD75-C82ACD90D7B8}" type="parTrans" cxnId="{F58B27F1-5736-4362-87CF-A82A2B251D49}">
      <dgm:prSet/>
      <dgm:spPr/>
      <dgm:t>
        <a:bodyPr/>
        <a:lstStyle/>
        <a:p>
          <a:endParaRPr lang="nl-BE"/>
        </a:p>
      </dgm:t>
    </dgm:pt>
    <dgm:pt modelId="{0762075E-0E93-4059-8E6B-4B17AE63597C}" type="sibTrans" cxnId="{F58B27F1-5736-4362-87CF-A82A2B251D49}">
      <dgm:prSet/>
      <dgm:spPr/>
      <dgm:t>
        <a:bodyPr/>
        <a:lstStyle/>
        <a:p>
          <a:endParaRPr lang="nl-BE"/>
        </a:p>
      </dgm:t>
    </dgm:pt>
    <dgm:pt modelId="{742A32B5-7E4D-4BC0-8A8B-8B3F8BFE5E8E}">
      <dgm:prSet phldrT="[Tekst]" custT="1"/>
      <dgm:spPr>
        <a:xfrm rot="5400000">
          <a:off x="4500945" y="-570149"/>
          <a:ext cx="907988" cy="4663472"/>
        </a:xfrm>
        <a:prstGeom prst="round2SameRect">
          <a:avLst/>
        </a:prstGeom>
        <a:solidFill>
          <a:srgbClr val="2D2D8A">
            <a:alpha val="90000"/>
            <a:tint val="40000"/>
            <a:hueOff val="0"/>
            <a:satOff val="0"/>
            <a:lumOff val="0"/>
            <a:alphaOff val="0"/>
          </a:srgb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gm:spPr>
      <dgm:t>
        <a:bodyPr/>
        <a:lstStyle/>
        <a:p>
          <a:r>
            <a:rPr lang="nl-BE" sz="2000" b="1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Tahoma" pitchFamily="34" charset="0"/>
              <a:ea typeface="Tahoma" pitchFamily="34" charset="0"/>
              <a:cs typeface="Tahoma" pitchFamily="34" charset="0"/>
            </a:rPr>
            <a:t>Centraal oproepnummer, </a:t>
          </a:r>
          <a:r>
            <a:rPr lang="nl-BE" sz="2000" b="1" dirty="0" err="1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Tahoma" pitchFamily="34" charset="0"/>
              <a:ea typeface="Tahoma" pitchFamily="34" charset="0"/>
              <a:cs typeface="Tahoma" pitchFamily="34" charset="0"/>
            </a:rPr>
            <a:t>dispatcher</a:t>
          </a:r>
          <a:r>
            <a:rPr lang="el-GR" altLang="nl-BE" sz="3200" b="1" dirty="0">
              <a:solidFill>
                <a:srgbClr val="00B050"/>
              </a:solidFill>
              <a:sym typeface="Wingdings" panose="05000000000000000000" pitchFamily="2" charset="2"/>
            </a:rPr>
            <a:t></a:t>
          </a:r>
          <a:endParaRPr lang="nl-BE" sz="2000" b="1" dirty="0">
            <a:solidFill>
              <a:srgbClr val="000000">
                <a:hueOff val="0"/>
                <a:satOff val="0"/>
                <a:lumOff val="0"/>
                <a:alphaOff val="0"/>
              </a:srgbClr>
            </a:solidFill>
            <a:latin typeface="Tahoma" pitchFamily="34" charset="0"/>
            <a:ea typeface="Tahoma" pitchFamily="34" charset="0"/>
            <a:cs typeface="Tahoma" pitchFamily="34" charset="0"/>
          </a:endParaRPr>
        </a:p>
      </dgm:t>
    </dgm:pt>
    <dgm:pt modelId="{1BACF61E-C4FB-45E0-9765-394E7F29EF30}" type="parTrans" cxnId="{67176965-B8EA-4EE0-8FAC-63EB6042524B}">
      <dgm:prSet/>
      <dgm:spPr/>
      <dgm:t>
        <a:bodyPr/>
        <a:lstStyle/>
        <a:p>
          <a:endParaRPr lang="nl-BE"/>
        </a:p>
      </dgm:t>
    </dgm:pt>
    <dgm:pt modelId="{D183B800-5C29-49B9-8380-F816C2396006}" type="sibTrans" cxnId="{67176965-B8EA-4EE0-8FAC-63EB6042524B}">
      <dgm:prSet/>
      <dgm:spPr/>
      <dgm:t>
        <a:bodyPr/>
        <a:lstStyle/>
        <a:p>
          <a:endParaRPr lang="nl-BE"/>
        </a:p>
      </dgm:t>
    </dgm:pt>
    <dgm:pt modelId="{625623ED-39C0-4178-87D2-ABDC2BF9012F}">
      <dgm:prSet phldrT="[Tekst]" custT="1"/>
      <dgm:spPr>
        <a:xfrm rot="5400000">
          <a:off x="4500945" y="-1761883"/>
          <a:ext cx="907988" cy="4663472"/>
        </a:xfrm>
        <a:solidFill>
          <a:srgbClr val="2D2D8A">
            <a:alpha val="90000"/>
            <a:tint val="40000"/>
            <a:hueOff val="0"/>
            <a:satOff val="0"/>
            <a:lumOff val="0"/>
            <a:alphaOff val="0"/>
          </a:srgb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gm:spPr>
      <dgm:t>
        <a:bodyPr/>
        <a:lstStyle/>
        <a:p>
          <a:r>
            <a:rPr lang="nl-BE" sz="2000" b="1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Tahoma" pitchFamily="34" charset="0"/>
              <a:ea typeface="Tahoma" pitchFamily="34" charset="0"/>
              <a:cs typeface="Tahoma" pitchFamily="34" charset="0"/>
            </a:rPr>
            <a:t>Bijhouden van risico-adressen </a:t>
          </a:r>
          <a:r>
            <a:rPr lang="el-GR" altLang="nl-BE" sz="3200" b="1" dirty="0">
              <a:solidFill>
                <a:srgbClr val="00B050"/>
              </a:solidFill>
              <a:sym typeface="Wingdings" panose="05000000000000000000" pitchFamily="2" charset="2"/>
            </a:rPr>
            <a:t></a:t>
          </a:r>
          <a:endParaRPr lang="nl-BE" sz="2000" b="1" dirty="0">
            <a:solidFill>
              <a:srgbClr val="000000">
                <a:hueOff val="0"/>
                <a:satOff val="0"/>
                <a:lumOff val="0"/>
                <a:alphaOff val="0"/>
              </a:srgbClr>
            </a:solidFill>
            <a:latin typeface="Tahoma" pitchFamily="34" charset="0"/>
            <a:ea typeface="Tahoma" pitchFamily="34" charset="0"/>
            <a:cs typeface="Tahoma" pitchFamily="34" charset="0"/>
          </a:endParaRPr>
        </a:p>
      </dgm:t>
    </dgm:pt>
    <dgm:pt modelId="{5020A489-7FED-477E-81CE-534AE94C6A40}" type="parTrans" cxnId="{781D2DBD-AC0E-4F41-93C1-0461C3385E82}">
      <dgm:prSet/>
      <dgm:spPr/>
      <dgm:t>
        <a:bodyPr/>
        <a:lstStyle/>
        <a:p>
          <a:endParaRPr lang="nl-BE"/>
        </a:p>
      </dgm:t>
    </dgm:pt>
    <dgm:pt modelId="{87ED8386-5BD1-4056-837A-9971A1D13E46}" type="sibTrans" cxnId="{781D2DBD-AC0E-4F41-93C1-0461C3385E82}">
      <dgm:prSet/>
      <dgm:spPr/>
      <dgm:t>
        <a:bodyPr/>
        <a:lstStyle/>
        <a:p>
          <a:endParaRPr lang="nl-BE"/>
        </a:p>
      </dgm:t>
    </dgm:pt>
    <dgm:pt modelId="{5C2C61D8-6486-414A-A7B0-1577CF882C4C}">
      <dgm:prSet phldrT="[Tekst]" custT="1"/>
      <dgm:spPr>
        <a:xfrm rot="5400000">
          <a:off x="4500945" y="-1761883"/>
          <a:ext cx="907988" cy="4663472"/>
        </a:xfrm>
        <a:solidFill>
          <a:srgbClr val="2D2D8A">
            <a:alpha val="90000"/>
            <a:tint val="40000"/>
            <a:hueOff val="0"/>
            <a:satOff val="0"/>
            <a:lumOff val="0"/>
            <a:alphaOff val="0"/>
          </a:srgb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gm:spPr>
      <dgm:t>
        <a:bodyPr/>
        <a:lstStyle/>
        <a:p>
          <a:r>
            <a:rPr lang="nl-BE" sz="2000" b="1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Tahoma" pitchFamily="34" charset="0"/>
              <a:ea typeface="Tahoma" pitchFamily="34" charset="0"/>
              <a:cs typeface="Tahoma" pitchFamily="34" charset="0"/>
            </a:rPr>
            <a:t>Bijscholing </a:t>
          </a:r>
          <a:r>
            <a:rPr lang="nl-BE" sz="2000" b="1" dirty="0" err="1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Tahoma" pitchFamily="34" charset="0"/>
              <a:ea typeface="Tahoma" pitchFamily="34" charset="0"/>
              <a:cs typeface="Tahoma" pitchFamily="34" charset="0"/>
            </a:rPr>
            <a:t>medicolegale</a:t>
          </a:r>
          <a:r>
            <a:rPr lang="nl-BE" sz="2000" b="1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Tahoma" pitchFamily="34" charset="0"/>
              <a:ea typeface="Tahoma" pitchFamily="34" charset="0"/>
              <a:cs typeface="Tahoma" pitchFamily="34" charset="0"/>
            </a:rPr>
            <a:t> aspecten </a:t>
          </a:r>
          <a:r>
            <a:rPr lang="el-GR" altLang="nl-BE" sz="2800" b="1" dirty="0">
              <a:solidFill>
                <a:srgbClr val="FF0000"/>
              </a:solidFill>
              <a:sym typeface="Wingdings" panose="05000000000000000000" pitchFamily="2" charset="2"/>
            </a:rPr>
            <a:t></a:t>
          </a:r>
          <a:endParaRPr lang="nl-BE" sz="2000" b="1" dirty="0">
            <a:solidFill>
              <a:srgbClr val="000000">
                <a:hueOff val="0"/>
                <a:satOff val="0"/>
                <a:lumOff val="0"/>
                <a:alphaOff val="0"/>
              </a:srgbClr>
            </a:solidFill>
            <a:latin typeface="Tahoma" pitchFamily="34" charset="0"/>
            <a:ea typeface="Tahoma" pitchFamily="34" charset="0"/>
            <a:cs typeface="Tahoma" pitchFamily="34" charset="0"/>
          </a:endParaRPr>
        </a:p>
      </dgm:t>
    </dgm:pt>
    <dgm:pt modelId="{CDBEA9E5-80A0-413D-AA37-6A8B41004861}" type="parTrans" cxnId="{FF4BB1AC-9991-4242-B932-C4B929ED2C9E}">
      <dgm:prSet/>
      <dgm:spPr/>
      <dgm:t>
        <a:bodyPr/>
        <a:lstStyle/>
        <a:p>
          <a:endParaRPr lang="nl-BE"/>
        </a:p>
      </dgm:t>
    </dgm:pt>
    <dgm:pt modelId="{72933012-0331-4BDE-A7E0-7390CC64F032}" type="sibTrans" cxnId="{FF4BB1AC-9991-4242-B932-C4B929ED2C9E}">
      <dgm:prSet/>
      <dgm:spPr/>
      <dgm:t>
        <a:bodyPr/>
        <a:lstStyle/>
        <a:p>
          <a:endParaRPr lang="nl-BE"/>
        </a:p>
      </dgm:t>
    </dgm:pt>
    <dgm:pt modelId="{7B0BF4E4-CD8D-4AF5-8B72-E88638D05962}">
      <dgm:prSet phldrT="[Tekst]" custT="1"/>
      <dgm:spPr>
        <a:xfrm rot="5400000">
          <a:off x="4500945" y="-570149"/>
          <a:ext cx="907988" cy="4663472"/>
        </a:xfrm>
        <a:solidFill>
          <a:srgbClr val="2D2D8A">
            <a:alpha val="90000"/>
            <a:tint val="40000"/>
            <a:hueOff val="0"/>
            <a:satOff val="0"/>
            <a:lumOff val="0"/>
            <a:alphaOff val="0"/>
          </a:srgb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gm:spPr>
      <dgm:t>
        <a:bodyPr/>
        <a:lstStyle/>
        <a:p>
          <a:r>
            <a:rPr lang="nl-BE" sz="2000" b="1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Tahoma" pitchFamily="34" charset="0"/>
              <a:ea typeface="Tahoma" pitchFamily="34" charset="0"/>
              <a:cs typeface="Tahoma" pitchFamily="34" charset="0"/>
            </a:rPr>
            <a:t>Huisbezoek met chauffeur</a:t>
          </a:r>
          <a:r>
            <a:rPr lang="nl-BE" sz="2000" b="1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Tahoma" pitchFamily="34" charset="0"/>
              <a:ea typeface="Tahoma" pitchFamily="34" charset="0"/>
              <a:cs typeface="Tahoma" pitchFamily="34" charset="0"/>
            </a:rPr>
            <a:t>. </a:t>
          </a:r>
          <a:r>
            <a:rPr lang="el-GR" altLang="nl-BE" sz="3200" b="1">
              <a:solidFill>
                <a:srgbClr val="00B050"/>
              </a:solidFill>
              <a:sym typeface="Wingdings" panose="05000000000000000000" pitchFamily="2" charset="2"/>
            </a:rPr>
            <a:t></a:t>
          </a:r>
          <a:endParaRPr lang="nl-BE" sz="2000" b="1" dirty="0">
            <a:solidFill>
              <a:srgbClr val="000000">
                <a:hueOff val="0"/>
                <a:satOff val="0"/>
                <a:lumOff val="0"/>
                <a:alphaOff val="0"/>
              </a:srgbClr>
            </a:solidFill>
            <a:latin typeface="Tahoma" pitchFamily="34" charset="0"/>
            <a:ea typeface="Tahoma" pitchFamily="34" charset="0"/>
            <a:cs typeface="Tahoma" pitchFamily="34" charset="0"/>
          </a:endParaRPr>
        </a:p>
      </dgm:t>
    </dgm:pt>
    <dgm:pt modelId="{FA171C84-EDFB-4DF6-BAFF-4A7EBD97017F}" type="parTrans" cxnId="{5439562D-8C25-417B-AD80-7220B19B85CE}">
      <dgm:prSet/>
      <dgm:spPr/>
      <dgm:t>
        <a:bodyPr/>
        <a:lstStyle/>
        <a:p>
          <a:endParaRPr lang="nl-BE"/>
        </a:p>
      </dgm:t>
    </dgm:pt>
    <dgm:pt modelId="{1DA49D31-AE67-431F-8A35-58DC9E8E885C}" type="sibTrans" cxnId="{5439562D-8C25-417B-AD80-7220B19B85CE}">
      <dgm:prSet/>
      <dgm:spPr/>
      <dgm:t>
        <a:bodyPr/>
        <a:lstStyle/>
        <a:p>
          <a:endParaRPr lang="nl-BE"/>
        </a:p>
      </dgm:t>
    </dgm:pt>
    <dgm:pt modelId="{65C4455D-8C1E-4C27-9FBB-18B057918BEA}">
      <dgm:prSet phldrT="[Tekst]" custT="1"/>
      <dgm:spPr>
        <a:xfrm rot="5400000">
          <a:off x="4500945" y="-570149"/>
          <a:ext cx="907988" cy="4663472"/>
        </a:xfrm>
        <a:solidFill>
          <a:srgbClr val="2D2D8A">
            <a:alpha val="90000"/>
            <a:tint val="40000"/>
            <a:hueOff val="0"/>
            <a:satOff val="0"/>
            <a:lumOff val="0"/>
            <a:alphaOff val="0"/>
          </a:srgb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gm:spPr>
      <dgm:t>
        <a:bodyPr/>
        <a:lstStyle/>
        <a:p>
          <a:r>
            <a:rPr lang="nl-BE" sz="2000" b="1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Tahoma" pitchFamily="34" charset="0"/>
              <a:ea typeface="Tahoma" pitchFamily="34" charset="0"/>
              <a:cs typeface="Tahoma" pitchFamily="34" charset="0"/>
            </a:rPr>
            <a:t>Beveiligde Wachtpost. </a:t>
          </a:r>
          <a:r>
            <a:rPr lang="el-GR" altLang="nl-BE" sz="3200" b="1" dirty="0">
              <a:solidFill>
                <a:srgbClr val="00B050"/>
              </a:solidFill>
              <a:sym typeface="Wingdings" panose="05000000000000000000" pitchFamily="2" charset="2"/>
            </a:rPr>
            <a:t></a:t>
          </a:r>
          <a:endParaRPr lang="nl-BE" sz="2000" b="1" dirty="0">
            <a:solidFill>
              <a:srgbClr val="000000">
                <a:hueOff val="0"/>
                <a:satOff val="0"/>
                <a:lumOff val="0"/>
                <a:alphaOff val="0"/>
              </a:srgbClr>
            </a:solidFill>
            <a:latin typeface="Tahoma" pitchFamily="34" charset="0"/>
            <a:ea typeface="Tahoma" pitchFamily="34" charset="0"/>
            <a:cs typeface="Tahoma" pitchFamily="34" charset="0"/>
          </a:endParaRPr>
        </a:p>
      </dgm:t>
    </dgm:pt>
    <dgm:pt modelId="{AE08846B-F865-4974-8CCC-DCC17F1CA619}" type="parTrans" cxnId="{38F72FF7-68AC-4F6E-A428-747AD9E586BF}">
      <dgm:prSet/>
      <dgm:spPr/>
      <dgm:t>
        <a:bodyPr/>
        <a:lstStyle/>
        <a:p>
          <a:endParaRPr lang="nl-BE"/>
        </a:p>
      </dgm:t>
    </dgm:pt>
    <dgm:pt modelId="{86DA5DE3-2475-4FF2-BBD7-DD7310D89C8F}" type="sibTrans" cxnId="{38F72FF7-68AC-4F6E-A428-747AD9E586BF}">
      <dgm:prSet/>
      <dgm:spPr/>
      <dgm:t>
        <a:bodyPr/>
        <a:lstStyle/>
        <a:p>
          <a:endParaRPr lang="nl-BE"/>
        </a:p>
      </dgm:t>
    </dgm:pt>
    <dgm:pt modelId="{FAE6D5B4-6754-4AC8-9DE9-5644B2662287}">
      <dgm:prSet phldrT="[Tekst]" custT="1"/>
      <dgm:spPr>
        <a:xfrm rot="5400000">
          <a:off x="4500945" y="-1761883"/>
          <a:ext cx="907988" cy="4663472"/>
        </a:xfrm>
        <a:solidFill>
          <a:srgbClr val="2D2D8A">
            <a:alpha val="90000"/>
            <a:tint val="40000"/>
            <a:hueOff val="0"/>
            <a:satOff val="0"/>
            <a:lumOff val="0"/>
            <a:alphaOff val="0"/>
          </a:srgb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gm:spPr>
      <dgm:t>
        <a:bodyPr/>
        <a:lstStyle/>
        <a:p>
          <a:r>
            <a:rPr lang="nl-BE" sz="2000" b="1" dirty="0" err="1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Tahoma" pitchFamily="34" charset="0"/>
              <a:ea typeface="Tahoma" pitchFamily="34" charset="0"/>
              <a:cs typeface="Tahoma" pitchFamily="34" charset="0"/>
            </a:rPr>
            <a:t>Sensibiliseringscamp</a:t>
          </a:r>
          <a:r>
            <a:rPr lang="nl-BE" sz="2000" b="1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Tahoma" pitchFamily="34" charset="0"/>
              <a:ea typeface="Tahoma" pitchFamily="34" charset="0"/>
              <a:cs typeface="Tahoma" pitchFamily="34" charset="0"/>
            </a:rPr>
            <a:t>. nultolerantie </a:t>
          </a:r>
          <a:r>
            <a:rPr lang="el-GR" altLang="nl-BE" sz="2800" b="1" dirty="0">
              <a:solidFill>
                <a:srgbClr val="FF0000"/>
              </a:solidFill>
              <a:sym typeface="Wingdings" panose="05000000000000000000" pitchFamily="2" charset="2"/>
            </a:rPr>
            <a:t></a:t>
          </a:r>
          <a:endParaRPr lang="nl-BE" sz="2000" b="1" dirty="0">
            <a:solidFill>
              <a:srgbClr val="000000">
                <a:hueOff val="0"/>
                <a:satOff val="0"/>
                <a:lumOff val="0"/>
                <a:alphaOff val="0"/>
              </a:srgbClr>
            </a:solidFill>
            <a:latin typeface="Tahoma" pitchFamily="34" charset="0"/>
            <a:ea typeface="Tahoma" pitchFamily="34" charset="0"/>
            <a:cs typeface="Tahoma" pitchFamily="34" charset="0"/>
          </a:endParaRPr>
        </a:p>
      </dgm:t>
    </dgm:pt>
    <dgm:pt modelId="{7AFD4F73-153A-4FD6-9F20-8B3CA57BF40C}" type="parTrans" cxnId="{BC7407C1-7A7D-42FB-8B02-C727902A15BA}">
      <dgm:prSet/>
      <dgm:spPr/>
      <dgm:t>
        <a:bodyPr/>
        <a:lstStyle/>
        <a:p>
          <a:endParaRPr lang="nl-BE"/>
        </a:p>
      </dgm:t>
    </dgm:pt>
    <dgm:pt modelId="{B1DEFBA1-DAA6-4B84-A8D3-3880CC4D89FA}" type="sibTrans" cxnId="{BC7407C1-7A7D-42FB-8B02-C727902A15BA}">
      <dgm:prSet/>
      <dgm:spPr/>
      <dgm:t>
        <a:bodyPr/>
        <a:lstStyle/>
        <a:p>
          <a:endParaRPr lang="nl-BE"/>
        </a:p>
      </dgm:t>
    </dgm:pt>
    <dgm:pt modelId="{B1A50DF0-C640-4527-93B9-7E0B06BEA4E2}">
      <dgm:prSet phldrT="[Tekst]" custT="1"/>
      <dgm:spPr>
        <a:xfrm rot="5400000">
          <a:off x="4500945" y="-570149"/>
          <a:ext cx="907988" cy="4663472"/>
        </a:xfrm>
        <a:solidFill>
          <a:srgbClr val="2D2D8A">
            <a:alpha val="90000"/>
            <a:tint val="40000"/>
            <a:hueOff val="0"/>
            <a:satOff val="0"/>
            <a:lumOff val="0"/>
            <a:alphaOff val="0"/>
          </a:srgb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gm:spPr>
      <dgm:t>
        <a:bodyPr/>
        <a:lstStyle/>
        <a:p>
          <a:r>
            <a:rPr lang="nl-BE" sz="2000" b="1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Tahoma" pitchFamily="34" charset="0"/>
              <a:ea typeface="Tahoma" pitchFamily="34" charset="0"/>
              <a:cs typeface="Tahoma" pitchFamily="34" charset="0"/>
            </a:rPr>
            <a:t>1733 met veiligheidsprotocol. </a:t>
          </a:r>
          <a:r>
            <a:rPr lang="el-GR" altLang="nl-BE" sz="3200" b="1" dirty="0">
              <a:solidFill>
                <a:srgbClr val="FF0000"/>
              </a:solidFill>
              <a:sym typeface="Wingdings" panose="05000000000000000000" pitchFamily="2" charset="2"/>
            </a:rPr>
            <a:t></a:t>
          </a:r>
          <a:endParaRPr lang="nl-BE" sz="2000" b="1" dirty="0">
            <a:solidFill>
              <a:srgbClr val="000000">
                <a:hueOff val="0"/>
                <a:satOff val="0"/>
                <a:lumOff val="0"/>
                <a:alphaOff val="0"/>
              </a:srgbClr>
            </a:solidFill>
            <a:latin typeface="Tahoma" pitchFamily="34" charset="0"/>
            <a:ea typeface="Tahoma" pitchFamily="34" charset="0"/>
            <a:cs typeface="Tahoma" pitchFamily="34" charset="0"/>
          </a:endParaRPr>
        </a:p>
      </dgm:t>
    </dgm:pt>
    <dgm:pt modelId="{76C08DEA-D435-416D-BB0A-BB497359A14C}" type="parTrans" cxnId="{ECD89E5B-F61D-4F4E-84E5-44819166D595}">
      <dgm:prSet/>
      <dgm:spPr/>
      <dgm:t>
        <a:bodyPr/>
        <a:lstStyle/>
        <a:p>
          <a:endParaRPr lang="nl-BE"/>
        </a:p>
      </dgm:t>
    </dgm:pt>
    <dgm:pt modelId="{6BBB0D0A-2B15-44C9-88E0-916884BD7758}" type="sibTrans" cxnId="{ECD89E5B-F61D-4F4E-84E5-44819166D595}">
      <dgm:prSet/>
      <dgm:spPr/>
      <dgm:t>
        <a:bodyPr/>
        <a:lstStyle/>
        <a:p>
          <a:endParaRPr lang="nl-BE"/>
        </a:p>
      </dgm:t>
    </dgm:pt>
    <dgm:pt modelId="{B94AD1D1-4D32-41C2-8390-88E417BE6D90}" type="pres">
      <dgm:prSet presAssocID="{168DB4D7-9767-4627-86BE-ECAD149CD176}" presName="Name0" presStyleCnt="0">
        <dgm:presLayoutVars>
          <dgm:dir/>
          <dgm:animLvl val="lvl"/>
          <dgm:resizeHandles val="exact"/>
        </dgm:presLayoutVars>
      </dgm:prSet>
      <dgm:spPr/>
    </dgm:pt>
    <dgm:pt modelId="{7B751B46-FEB8-407E-9BE2-FCC3B02E48DA}" type="pres">
      <dgm:prSet presAssocID="{F463A127-47F7-4709-AA5D-DA9B24865AF9}" presName="linNode" presStyleCnt="0"/>
      <dgm:spPr/>
    </dgm:pt>
    <dgm:pt modelId="{4EB8F6B0-F980-4DD0-B61E-A5F543DCCBD2}" type="pres">
      <dgm:prSet presAssocID="{F463A127-47F7-4709-AA5D-DA9B24865AF9}" presName="parentText" presStyleLbl="node1" presStyleIdx="0" presStyleCnt="2" custLinFactNeighborY="1793">
        <dgm:presLayoutVars>
          <dgm:chMax val="1"/>
          <dgm:bulletEnabled val="1"/>
        </dgm:presLayoutVars>
      </dgm:prSet>
      <dgm:spPr/>
    </dgm:pt>
    <dgm:pt modelId="{55BBA259-EF47-4D65-90DE-59F2BA89FDC4}" type="pres">
      <dgm:prSet presAssocID="{F463A127-47F7-4709-AA5D-DA9B24865AF9}" presName="descendantText" presStyleLbl="alignAccFollowNode1" presStyleIdx="0" presStyleCnt="2" custScaleY="118905" custLinFactNeighborX="0">
        <dgm:presLayoutVars>
          <dgm:bulletEnabled val="1"/>
        </dgm:presLayoutVars>
      </dgm:prSet>
      <dgm:spPr>
        <a:prstGeom prst="round2SameRect">
          <a:avLst/>
        </a:prstGeom>
      </dgm:spPr>
    </dgm:pt>
    <dgm:pt modelId="{D6937C97-9879-4A1D-9F59-41C6053FE6BA}" type="pres">
      <dgm:prSet presAssocID="{696D06B0-1791-402E-A203-22A0851E97A8}" presName="sp" presStyleCnt="0"/>
      <dgm:spPr/>
    </dgm:pt>
    <dgm:pt modelId="{A77B1BCA-5C2E-4650-94C9-B4CE69D93CE5}" type="pres">
      <dgm:prSet presAssocID="{DB391381-AEEA-470A-B047-A26402BF8A17}" presName="linNode" presStyleCnt="0"/>
      <dgm:spPr/>
    </dgm:pt>
    <dgm:pt modelId="{268D6B18-1FB0-4512-82F3-D9582F6222E5}" type="pres">
      <dgm:prSet presAssocID="{DB391381-AEEA-470A-B047-A26402BF8A17}" presName="parentText" presStyleLbl="node1" presStyleIdx="1" presStyleCnt="2" custLinFactNeighborX="173" custLinFactNeighborY="1675">
        <dgm:presLayoutVars>
          <dgm:chMax val="1"/>
          <dgm:bulletEnabled val="1"/>
        </dgm:presLayoutVars>
      </dgm:prSet>
      <dgm:spPr/>
    </dgm:pt>
    <dgm:pt modelId="{B9307754-15C3-4089-A328-DBF2530CE8FA}" type="pres">
      <dgm:prSet presAssocID="{DB391381-AEEA-470A-B047-A26402BF8A17}" presName="descendantText" presStyleLbl="alignAccFollowNode1" presStyleIdx="1" presStyleCnt="2" custScaleY="112946" custLinFactNeighborY="0">
        <dgm:presLayoutVars>
          <dgm:bulletEnabled val="1"/>
        </dgm:presLayoutVars>
      </dgm:prSet>
      <dgm:spPr>
        <a:prstGeom prst="round2SameRect">
          <a:avLst/>
        </a:prstGeom>
      </dgm:spPr>
    </dgm:pt>
  </dgm:ptLst>
  <dgm:cxnLst>
    <dgm:cxn modelId="{8CCC0084-2D11-4495-8211-DFDF450C9863}" srcId="{F463A127-47F7-4709-AA5D-DA9B24865AF9}" destId="{20210A99-E4A0-4194-A17B-0458A4E9537A}" srcOrd="0" destOrd="0" parTransId="{604C7B45-23F5-4C49-BEA7-C4DA5BCD716E}" sibTransId="{DED9EC47-6C9E-4235-BD88-2A9A5F90C932}"/>
    <dgm:cxn modelId="{2EEDF049-2973-4C19-AC71-D886D80D107D}" srcId="{168DB4D7-9767-4627-86BE-ECAD149CD176}" destId="{F463A127-47F7-4709-AA5D-DA9B24865AF9}" srcOrd="0" destOrd="0" parTransId="{60B7B389-10FA-4786-AAD9-DC99D7F12124}" sibTransId="{696D06B0-1791-402E-A203-22A0851E97A8}"/>
    <dgm:cxn modelId="{C600114B-5A4D-4390-BFD7-D8EF353668B8}" type="presOf" srcId="{F463A127-47F7-4709-AA5D-DA9B24865AF9}" destId="{4EB8F6B0-F980-4DD0-B61E-A5F543DCCBD2}" srcOrd="0" destOrd="0" presId="urn:microsoft.com/office/officeart/2005/8/layout/vList5"/>
    <dgm:cxn modelId="{38F72FF7-68AC-4F6E-A428-747AD9E586BF}" srcId="{DB391381-AEEA-470A-B047-A26402BF8A17}" destId="{65C4455D-8C1E-4C27-9FBB-18B057918BEA}" srcOrd="2" destOrd="0" parTransId="{AE08846B-F865-4974-8CCC-DCC17F1CA619}" sibTransId="{86DA5DE3-2475-4FF2-BBD7-DD7310D89C8F}"/>
    <dgm:cxn modelId="{F58B27F1-5736-4362-87CF-A82A2B251D49}" srcId="{168DB4D7-9767-4627-86BE-ECAD149CD176}" destId="{DB391381-AEEA-470A-B047-A26402BF8A17}" srcOrd="1" destOrd="0" parTransId="{919DBF22-CD3B-488F-BD75-C82ACD90D7B8}" sibTransId="{0762075E-0E93-4059-8E6B-4B17AE63597C}"/>
    <dgm:cxn modelId="{F15D56BD-B329-4CB2-9E56-C6F449C27B7D}" type="presOf" srcId="{20210A99-E4A0-4194-A17B-0458A4E9537A}" destId="{55BBA259-EF47-4D65-90DE-59F2BA89FDC4}" srcOrd="0" destOrd="0" presId="urn:microsoft.com/office/officeart/2005/8/layout/vList5"/>
    <dgm:cxn modelId="{FF4BB1AC-9991-4242-B932-C4B929ED2C9E}" srcId="{F463A127-47F7-4709-AA5D-DA9B24865AF9}" destId="{5C2C61D8-6486-414A-A7B0-1577CF882C4C}" srcOrd="2" destOrd="0" parTransId="{CDBEA9E5-80A0-413D-AA37-6A8B41004861}" sibTransId="{72933012-0331-4BDE-A7E0-7390CC64F032}"/>
    <dgm:cxn modelId="{7EC88109-0844-43D4-A30C-E9ECFE182BCE}" type="presOf" srcId="{FAE6D5B4-6754-4AC8-9DE9-5644B2662287}" destId="{55BBA259-EF47-4D65-90DE-59F2BA89FDC4}" srcOrd="0" destOrd="3" presId="urn:microsoft.com/office/officeart/2005/8/layout/vList5"/>
    <dgm:cxn modelId="{67176965-B8EA-4EE0-8FAC-63EB6042524B}" srcId="{DB391381-AEEA-470A-B047-A26402BF8A17}" destId="{742A32B5-7E4D-4BC0-8A8B-8B3F8BFE5E8E}" srcOrd="0" destOrd="0" parTransId="{1BACF61E-C4FB-45E0-9765-394E7F29EF30}" sibTransId="{D183B800-5C29-49B9-8380-F816C2396006}"/>
    <dgm:cxn modelId="{93E102AF-2162-4A2B-80C3-87D72C27BDBD}" type="presOf" srcId="{168DB4D7-9767-4627-86BE-ECAD149CD176}" destId="{B94AD1D1-4D32-41C2-8390-88E417BE6D90}" srcOrd="0" destOrd="0" presId="urn:microsoft.com/office/officeart/2005/8/layout/vList5"/>
    <dgm:cxn modelId="{FC8E6452-F17E-4E1C-8D50-6E9003A4973B}" type="presOf" srcId="{742A32B5-7E4D-4BC0-8A8B-8B3F8BFE5E8E}" destId="{B9307754-15C3-4089-A328-DBF2530CE8FA}" srcOrd="0" destOrd="0" presId="urn:microsoft.com/office/officeart/2005/8/layout/vList5"/>
    <dgm:cxn modelId="{781D2DBD-AC0E-4F41-93C1-0461C3385E82}" srcId="{F463A127-47F7-4709-AA5D-DA9B24865AF9}" destId="{625623ED-39C0-4178-87D2-ABDC2BF9012F}" srcOrd="1" destOrd="0" parTransId="{5020A489-7FED-477E-81CE-534AE94C6A40}" sibTransId="{87ED8386-5BD1-4056-837A-9971A1D13E46}"/>
    <dgm:cxn modelId="{0CF83AF0-22B2-4F87-B860-F6E8BCCB2542}" type="presOf" srcId="{B1A50DF0-C640-4527-93B9-7E0B06BEA4E2}" destId="{B9307754-15C3-4089-A328-DBF2530CE8FA}" srcOrd="0" destOrd="3" presId="urn:microsoft.com/office/officeart/2005/8/layout/vList5"/>
    <dgm:cxn modelId="{5439562D-8C25-417B-AD80-7220B19B85CE}" srcId="{DB391381-AEEA-470A-B047-A26402BF8A17}" destId="{7B0BF4E4-CD8D-4AF5-8B72-E88638D05962}" srcOrd="1" destOrd="0" parTransId="{FA171C84-EDFB-4DF6-BAFF-4A7EBD97017F}" sibTransId="{1DA49D31-AE67-431F-8A35-58DC9E8E885C}"/>
    <dgm:cxn modelId="{854E160A-AD22-4D8D-88AA-25D150C99509}" type="presOf" srcId="{65C4455D-8C1E-4C27-9FBB-18B057918BEA}" destId="{B9307754-15C3-4089-A328-DBF2530CE8FA}" srcOrd="0" destOrd="2" presId="urn:microsoft.com/office/officeart/2005/8/layout/vList5"/>
    <dgm:cxn modelId="{423B2C46-A215-4129-8D5F-7FF16DA028C7}" type="presOf" srcId="{7B0BF4E4-CD8D-4AF5-8B72-E88638D05962}" destId="{B9307754-15C3-4089-A328-DBF2530CE8FA}" srcOrd="0" destOrd="1" presId="urn:microsoft.com/office/officeart/2005/8/layout/vList5"/>
    <dgm:cxn modelId="{52F1D619-D198-48C8-ADF1-6051B70F565D}" type="presOf" srcId="{625623ED-39C0-4178-87D2-ABDC2BF9012F}" destId="{55BBA259-EF47-4D65-90DE-59F2BA89FDC4}" srcOrd="0" destOrd="1" presId="urn:microsoft.com/office/officeart/2005/8/layout/vList5"/>
    <dgm:cxn modelId="{1101078B-CEAC-43FA-A61F-73DBB307F3FD}" type="presOf" srcId="{5C2C61D8-6486-414A-A7B0-1577CF882C4C}" destId="{55BBA259-EF47-4D65-90DE-59F2BA89FDC4}" srcOrd="0" destOrd="2" presId="urn:microsoft.com/office/officeart/2005/8/layout/vList5"/>
    <dgm:cxn modelId="{2BAFF6D8-6597-42D8-A132-0C68D9151C60}" type="presOf" srcId="{DB391381-AEEA-470A-B047-A26402BF8A17}" destId="{268D6B18-1FB0-4512-82F3-D9582F6222E5}" srcOrd="0" destOrd="0" presId="urn:microsoft.com/office/officeart/2005/8/layout/vList5"/>
    <dgm:cxn modelId="{ECD89E5B-F61D-4F4E-84E5-44819166D595}" srcId="{DB391381-AEEA-470A-B047-A26402BF8A17}" destId="{B1A50DF0-C640-4527-93B9-7E0B06BEA4E2}" srcOrd="3" destOrd="0" parTransId="{76C08DEA-D435-416D-BB0A-BB497359A14C}" sibTransId="{6BBB0D0A-2B15-44C9-88E0-916884BD7758}"/>
    <dgm:cxn modelId="{BC7407C1-7A7D-42FB-8B02-C727902A15BA}" srcId="{F463A127-47F7-4709-AA5D-DA9B24865AF9}" destId="{FAE6D5B4-6754-4AC8-9DE9-5644B2662287}" srcOrd="3" destOrd="0" parTransId="{7AFD4F73-153A-4FD6-9F20-8B3CA57BF40C}" sibTransId="{B1DEFBA1-DAA6-4B84-A8D3-3880CC4D89FA}"/>
    <dgm:cxn modelId="{E5477539-C077-44AE-9C75-6002999417A6}" type="presParOf" srcId="{B94AD1D1-4D32-41C2-8390-88E417BE6D90}" destId="{7B751B46-FEB8-407E-9BE2-FCC3B02E48DA}" srcOrd="0" destOrd="0" presId="urn:microsoft.com/office/officeart/2005/8/layout/vList5"/>
    <dgm:cxn modelId="{2081EE53-3DD5-423B-8A3F-D6A0B124BFE3}" type="presParOf" srcId="{7B751B46-FEB8-407E-9BE2-FCC3B02E48DA}" destId="{4EB8F6B0-F980-4DD0-B61E-A5F543DCCBD2}" srcOrd="0" destOrd="0" presId="urn:microsoft.com/office/officeart/2005/8/layout/vList5"/>
    <dgm:cxn modelId="{13C8EF28-1640-444F-82F9-FD412A425727}" type="presParOf" srcId="{7B751B46-FEB8-407E-9BE2-FCC3B02E48DA}" destId="{55BBA259-EF47-4D65-90DE-59F2BA89FDC4}" srcOrd="1" destOrd="0" presId="urn:microsoft.com/office/officeart/2005/8/layout/vList5"/>
    <dgm:cxn modelId="{8ABF78BD-4AB3-477F-A3CD-86F243E03EF7}" type="presParOf" srcId="{B94AD1D1-4D32-41C2-8390-88E417BE6D90}" destId="{D6937C97-9879-4A1D-9F59-41C6053FE6BA}" srcOrd="1" destOrd="0" presId="urn:microsoft.com/office/officeart/2005/8/layout/vList5"/>
    <dgm:cxn modelId="{966E5E6B-0039-454C-AB00-D7FC6820D263}" type="presParOf" srcId="{B94AD1D1-4D32-41C2-8390-88E417BE6D90}" destId="{A77B1BCA-5C2E-4650-94C9-B4CE69D93CE5}" srcOrd="2" destOrd="0" presId="urn:microsoft.com/office/officeart/2005/8/layout/vList5"/>
    <dgm:cxn modelId="{49B83267-5C12-493C-97C2-AFDFEB50E8E5}" type="presParOf" srcId="{A77B1BCA-5C2E-4650-94C9-B4CE69D93CE5}" destId="{268D6B18-1FB0-4512-82F3-D9582F6222E5}" srcOrd="0" destOrd="0" presId="urn:microsoft.com/office/officeart/2005/8/layout/vList5"/>
    <dgm:cxn modelId="{518BBE62-9984-4D4B-BB79-D2C99FAEA856}" type="presParOf" srcId="{A77B1BCA-5C2E-4650-94C9-B4CE69D93CE5}" destId="{B9307754-15C3-4089-A328-DBF2530CE8FA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168DB4D7-9767-4627-86BE-ECAD149CD176}" type="doc">
      <dgm:prSet loTypeId="urn:microsoft.com/office/officeart/2005/8/layout/vList5" loCatId="list" qsTypeId="urn:microsoft.com/office/officeart/2005/8/quickstyle/3d3" qsCatId="3D" csTypeId="urn:microsoft.com/office/officeart/2005/8/colors/accent6_2" csCatId="accent6" phldr="1"/>
      <dgm:spPr/>
      <dgm:t>
        <a:bodyPr/>
        <a:lstStyle/>
        <a:p>
          <a:endParaRPr lang="nl-BE"/>
        </a:p>
      </dgm:t>
    </dgm:pt>
    <dgm:pt modelId="{F463A127-47F7-4709-AA5D-DA9B24865AF9}">
      <dgm:prSet phldrT="[Tekst]" custT="1"/>
      <dgm:spPr>
        <a:xfrm>
          <a:off x="0" y="22710"/>
          <a:ext cx="2623203" cy="1134985"/>
        </a:xfrm>
        <a:prstGeom prst="roundRect">
          <a:avLst/>
        </a:prstGeom>
        <a:solidFill>
          <a:schemeClr val="accent1">
            <a:lumMod val="75000"/>
          </a:schemeClr>
        </a:solidFill>
        <a:ln>
          <a:noFill/>
        </a:ln>
        <a:effectLst>
          <a:outerShdw blurRad="50800" dist="20000" dir="5400000" rotWithShape="0">
            <a:srgbClr val="000000">
              <a:alpha val="42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gm:spPr>
      <dgm:t>
        <a:bodyPr/>
        <a:lstStyle/>
        <a:p>
          <a:r>
            <a:rPr lang="nl-BE" sz="2400" b="1" kern="1200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rPr>
            <a:t>Statutaire</a:t>
          </a:r>
          <a:r>
            <a:rPr lang="nl-BE" sz="3200" b="1" kern="1200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rPr>
            <a:t> </a:t>
          </a:r>
          <a:r>
            <a:rPr lang="nl-BE" sz="2400" b="1" kern="1200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rPr>
            <a:t>en</a:t>
          </a:r>
          <a:r>
            <a:rPr lang="nl-BE" sz="3200" b="1" kern="1200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rPr>
            <a:t> </a:t>
          </a:r>
          <a:r>
            <a:rPr lang="nl-BE" sz="2400" b="1" kern="1200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rPr>
            <a:t>organisatorische</a:t>
          </a:r>
          <a:br>
            <a:rPr lang="nl-BE" sz="2400" b="1" kern="1200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rPr>
          </a:br>
          <a:br>
            <a:rPr lang="nl-BE" sz="2400" b="1" kern="1200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rPr>
          </a:br>
          <a:r>
            <a:rPr lang="nl-BE" sz="2400" b="1" kern="1200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rPr>
            <a:t>aanbevelingen</a:t>
          </a:r>
          <a:endParaRPr lang="nl-BE" sz="2400" b="1" dirty="0">
            <a:solidFill>
              <a:srgbClr val="FFFFFF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ahoma" pitchFamily="34" charset="0"/>
            <a:ea typeface="Tahoma" pitchFamily="34" charset="0"/>
            <a:cs typeface="Tahoma" pitchFamily="34" charset="0"/>
          </a:endParaRPr>
        </a:p>
      </dgm:t>
    </dgm:pt>
    <dgm:pt modelId="{60B7B389-10FA-4786-AAD9-DC99D7F12124}" type="parTrans" cxnId="{2EEDF049-2973-4C19-AC71-D886D80D107D}">
      <dgm:prSet/>
      <dgm:spPr/>
      <dgm:t>
        <a:bodyPr/>
        <a:lstStyle/>
        <a:p>
          <a:endParaRPr lang="nl-BE"/>
        </a:p>
      </dgm:t>
    </dgm:pt>
    <dgm:pt modelId="{696D06B0-1791-402E-A203-22A0851E97A8}" type="sibTrans" cxnId="{2EEDF049-2973-4C19-AC71-D886D80D107D}">
      <dgm:prSet/>
      <dgm:spPr/>
      <dgm:t>
        <a:bodyPr/>
        <a:lstStyle/>
        <a:p>
          <a:endParaRPr lang="nl-BE"/>
        </a:p>
      </dgm:t>
    </dgm:pt>
    <dgm:pt modelId="{B41252A1-5026-44C2-A4BD-E01C483F347A}">
      <dgm:prSet phldrT="[Tekst]" custT="1"/>
      <dgm:spPr>
        <a:xfrm rot="5400000">
          <a:off x="4500945" y="621584"/>
          <a:ext cx="907988" cy="4663472"/>
        </a:xfrm>
        <a:solidFill>
          <a:srgbClr val="2D2D8A">
            <a:alpha val="90000"/>
            <a:tint val="40000"/>
            <a:hueOff val="0"/>
            <a:satOff val="0"/>
            <a:lumOff val="0"/>
            <a:alphaOff val="0"/>
          </a:srgb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gm:spPr>
      <dgm:t>
        <a:bodyPr/>
        <a:lstStyle/>
        <a:p>
          <a:pPr>
            <a:buFont typeface="+mj-lt"/>
            <a:buAutoNum type="arabicPeriod"/>
          </a:pPr>
          <a:r>
            <a:rPr lang="nl-BE" sz="2000" b="1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Tahoma" pitchFamily="34" charset="0"/>
              <a:ea typeface="Tahoma" pitchFamily="34" charset="0"/>
              <a:cs typeface="Tahoma" pitchFamily="34" charset="0"/>
            </a:rPr>
            <a:t>Veiligheidscoördinator. </a:t>
          </a:r>
          <a:r>
            <a:rPr lang="el-GR" altLang="nl-BE" sz="3200" b="1" dirty="0">
              <a:solidFill>
                <a:srgbClr val="FF0000"/>
              </a:solidFill>
              <a:sym typeface="Wingdings" panose="05000000000000000000" pitchFamily="2" charset="2"/>
            </a:rPr>
            <a:t></a:t>
          </a:r>
          <a:endParaRPr lang="nl-BE" sz="2000" b="1" dirty="0">
            <a:solidFill>
              <a:srgbClr val="000000">
                <a:hueOff val="0"/>
                <a:satOff val="0"/>
                <a:lumOff val="0"/>
                <a:alphaOff val="0"/>
              </a:srgbClr>
            </a:solidFill>
            <a:latin typeface="Tahoma" pitchFamily="34" charset="0"/>
            <a:ea typeface="Tahoma" pitchFamily="34" charset="0"/>
            <a:cs typeface="Tahoma" pitchFamily="34" charset="0"/>
          </a:endParaRPr>
        </a:p>
      </dgm:t>
    </dgm:pt>
    <dgm:pt modelId="{474539F1-F8CF-45CF-8EE9-95B0C107B102}" type="parTrans" cxnId="{5B509E9B-81C0-4AF0-A917-79057A59C4B9}">
      <dgm:prSet/>
      <dgm:spPr/>
      <dgm:t>
        <a:bodyPr/>
        <a:lstStyle/>
        <a:p>
          <a:endParaRPr lang="nl-BE"/>
        </a:p>
      </dgm:t>
    </dgm:pt>
    <dgm:pt modelId="{732DB0A2-519A-4287-858E-D2A56B634000}" type="sibTrans" cxnId="{5B509E9B-81C0-4AF0-A917-79057A59C4B9}">
      <dgm:prSet/>
      <dgm:spPr/>
      <dgm:t>
        <a:bodyPr/>
        <a:lstStyle/>
        <a:p>
          <a:endParaRPr lang="nl-BE"/>
        </a:p>
      </dgm:t>
    </dgm:pt>
    <dgm:pt modelId="{60816C70-7AE2-4AA3-8C82-EF98B5DC6277}">
      <dgm:prSet phldrT="[Tekst]" custT="1"/>
      <dgm:spPr>
        <a:xfrm rot="5400000">
          <a:off x="4500945" y="621584"/>
          <a:ext cx="907988" cy="4663472"/>
        </a:xfrm>
        <a:solidFill>
          <a:srgbClr val="2D2D8A">
            <a:alpha val="90000"/>
            <a:tint val="40000"/>
            <a:hueOff val="0"/>
            <a:satOff val="0"/>
            <a:lumOff val="0"/>
            <a:alphaOff val="0"/>
          </a:srgb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gm:spPr>
      <dgm:t>
        <a:bodyPr/>
        <a:lstStyle/>
        <a:p>
          <a:pPr>
            <a:buFont typeface="+mj-lt"/>
            <a:buAutoNum type="arabicPeriod"/>
          </a:pPr>
          <a:r>
            <a:rPr lang="nl-BE" sz="2000" b="1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Tahoma" pitchFamily="34" charset="0"/>
              <a:ea typeface="Tahoma" pitchFamily="34" charset="0"/>
              <a:cs typeface="Tahoma" pitchFamily="34" charset="0"/>
            </a:rPr>
            <a:t>Aangifteplicht agressie</a:t>
          </a:r>
          <a:r>
            <a:rPr lang="nl-BE" sz="2000" b="1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Tahoma" pitchFamily="34" charset="0"/>
              <a:ea typeface="Tahoma" pitchFamily="34" charset="0"/>
              <a:cs typeface="Tahoma" pitchFamily="34" charset="0"/>
            </a:rPr>
            <a:t>. </a:t>
          </a:r>
          <a:r>
            <a:rPr lang="el-GR" altLang="nl-BE" sz="3200" b="1">
              <a:solidFill>
                <a:srgbClr val="FF0000"/>
              </a:solidFill>
              <a:sym typeface="Wingdings" panose="05000000000000000000" pitchFamily="2" charset="2"/>
            </a:rPr>
            <a:t></a:t>
          </a:r>
          <a:endParaRPr lang="nl-BE" sz="2000" b="1" dirty="0">
            <a:solidFill>
              <a:srgbClr val="000000">
                <a:hueOff val="0"/>
                <a:satOff val="0"/>
                <a:lumOff val="0"/>
                <a:alphaOff val="0"/>
              </a:srgbClr>
            </a:solidFill>
            <a:latin typeface="Tahoma" pitchFamily="34" charset="0"/>
            <a:ea typeface="Tahoma" pitchFamily="34" charset="0"/>
            <a:cs typeface="Tahoma" pitchFamily="34" charset="0"/>
          </a:endParaRPr>
        </a:p>
      </dgm:t>
    </dgm:pt>
    <dgm:pt modelId="{1BDE9963-EC1C-479A-BF35-2B6D6733C016}" type="parTrans" cxnId="{3291502B-9AA2-4689-8B55-AAD262BAB1F0}">
      <dgm:prSet/>
      <dgm:spPr/>
      <dgm:t>
        <a:bodyPr/>
        <a:lstStyle/>
        <a:p>
          <a:endParaRPr lang="nl-BE"/>
        </a:p>
      </dgm:t>
    </dgm:pt>
    <dgm:pt modelId="{B3264762-DF53-4191-9795-7200248588A8}" type="sibTrans" cxnId="{3291502B-9AA2-4689-8B55-AAD262BAB1F0}">
      <dgm:prSet/>
      <dgm:spPr/>
      <dgm:t>
        <a:bodyPr/>
        <a:lstStyle/>
        <a:p>
          <a:endParaRPr lang="nl-BE"/>
        </a:p>
      </dgm:t>
    </dgm:pt>
    <dgm:pt modelId="{729B57B1-BF84-4C81-A1E6-7A57DF85EC90}">
      <dgm:prSet phldrT="[Tekst]" custT="1"/>
      <dgm:spPr>
        <a:xfrm rot="5400000">
          <a:off x="4500945" y="621584"/>
          <a:ext cx="907988" cy="4663472"/>
        </a:xfrm>
        <a:solidFill>
          <a:srgbClr val="2D2D8A">
            <a:alpha val="90000"/>
            <a:tint val="40000"/>
            <a:hueOff val="0"/>
            <a:satOff val="0"/>
            <a:lumOff val="0"/>
            <a:alphaOff val="0"/>
          </a:srgb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gm:spPr>
      <dgm:t>
        <a:bodyPr/>
        <a:lstStyle/>
        <a:p>
          <a:pPr>
            <a:buFont typeface="+mj-lt"/>
            <a:buAutoNum type="arabicPeriod"/>
          </a:pPr>
          <a:r>
            <a:rPr lang="nl-BE" sz="2000" b="1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Tahoma" pitchFamily="34" charset="0"/>
              <a:ea typeface="Tahoma" pitchFamily="34" charset="0"/>
              <a:cs typeface="Tahoma" pitchFamily="34" charset="0"/>
            </a:rPr>
            <a:t>Posttraumatische bijstand. </a:t>
          </a:r>
          <a:r>
            <a:rPr lang="el-GR" altLang="nl-BE" sz="3200" b="1" dirty="0">
              <a:solidFill>
                <a:srgbClr val="00B050"/>
              </a:solidFill>
              <a:sym typeface="Wingdings" panose="05000000000000000000" pitchFamily="2" charset="2"/>
            </a:rPr>
            <a:t></a:t>
          </a:r>
          <a:br>
            <a:rPr lang="nl-BE" sz="2000" b="1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Tahoma" pitchFamily="34" charset="0"/>
              <a:ea typeface="Tahoma" pitchFamily="34" charset="0"/>
              <a:cs typeface="Tahoma" pitchFamily="34" charset="0"/>
            </a:rPr>
          </a:br>
          <a:endParaRPr lang="nl-BE" sz="2000" b="1" dirty="0">
            <a:solidFill>
              <a:srgbClr val="000000">
                <a:hueOff val="0"/>
                <a:satOff val="0"/>
                <a:lumOff val="0"/>
                <a:alphaOff val="0"/>
              </a:srgbClr>
            </a:solidFill>
            <a:latin typeface="Tahoma" pitchFamily="34" charset="0"/>
            <a:ea typeface="Tahoma" pitchFamily="34" charset="0"/>
            <a:cs typeface="Tahoma" pitchFamily="34" charset="0"/>
          </a:endParaRPr>
        </a:p>
      </dgm:t>
    </dgm:pt>
    <dgm:pt modelId="{D0AE8B80-00FB-44AC-9DF8-8E9D9DEBD23A}" type="parTrans" cxnId="{7AE0DD76-93EF-4385-9614-67F05C4BFF21}">
      <dgm:prSet/>
      <dgm:spPr/>
      <dgm:t>
        <a:bodyPr/>
        <a:lstStyle/>
        <a:p>
          <a:endParaRPr lang="nl-BE"/>
        </a:p>
      </dgm:t>
    </dgm:pt>
    <dgm:pt modelId="{2F54ED2B-F307-43FE-BC9A-5EA417C5886C}" type="sibTrans" cxnId="{7AE0DD76-93EF-4385-9614-67F05C4BFF21}">
      <dgm:prSet/>
      <dgm:spPr/>
      <dgm:t>
        <a:bodyPr/>
        <a:lstStyle/>
        <a:p>
          <a:endParaRPr lang="nl-BE"/>
        </a:p>
      </dgm:t>
    </dgm:pt>
    <dgm:pt modelId="{17D86FF7-1E4D-4A72-85C1-DA3C7F03A1A9}">
      <dgm:prSet phldrT="[Tekst]" custT="1"/>
      <dgm:spPr>
        <a:xfrm rot="5400000">
          <a:off x="4500945" y="621584"/>
          <a:ext cx="907988" cy="4663472"/>
        </a:xfrm>
        <a:solidFill>
          <a:srgbClr val="2D2D8A">
            <a:alpha val="90000"/>
            <a:tint val="40000"/>
            <a:hueOff val="0"/>
            <a:satOff val="0"/>
            <a:lumOff val="0"/>
            <a:alphaOff val="0"/>
          </a:srgb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gm:spPr>
      <dgm:t>
        <a:bodyPr/>
        <a:lstStyle/>
        <a:p>
          <a:pPr>
            <a:buFont typeface="+mj-lt"/>
            <a:buAutoNum type="arabicPeriod"/>
          </a:pPr>
          <a:r>
            <a:rPr lang="nl-BE" sz="2000" b="1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Tahoma" pitchFamily="34" charset="0"/>
              <a:ea typeface="Tahoma" pitchFamily="34" charset="0"/>
              <a:cs typeface="Tahoma" pitchFamily="34" charset="0"/>
            </a:rPr>
            <a:t>Huisartsenpraktijkpermanentie (NC) Netwerkcoördinator. </a:t>
          </a:r>
          <a:r>
            <a:rPr lang="el-GR" altLang="nl-BE" sz="3200" b="1" dirty="0">
              <a:solidFill>
                <a:srgbClr val="00B050"/>
              </a:solidFill>
              <a:sym typeface="Wingdings" panose="05000000000000000000" pitchFamily="2" charset="2"/>
            </a:rPr>
            <a:t></a:t>
          </a:r>
          <a:r>
            <a:rPr lang="nl-BE" sz="2000" b="1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Tahoma" pitchFamily="34" charset="0"/>
              <a:ea typeface="Tahoma" pitchFamily="34" charset="0"/>
              <a:cs typeface="Tahoma" pitchFamily="34" charset="0"/>
            </a:rPr>
            <a:t> </a:t>
          </a:r>
        </a:p>
      </dgm:t>
    </dgm:pt>
    <dgm:pt modelId="{6FE03218-E389-4027-A049-395A12F1B459}" type="parTrans" cxnId="{D3CDCB31-D7AC-46AB-8343-5D76D922FA3C}">
      <dgm:prSet/>
      <dgm:spPr/>
      <dgm:t>
        <a:bodyPr/>
        <a:lstStyle/>
        <a:p>
          <a:endParaRPr lang="nl-NL"/>
        </a:p>
      </dgm:t>
    </dgm:pt>
    <dgm:pt modelId="{A6397D87-3C8F-435A-97DA-7CE9F95360F6}" type="sibTrans" cxnId="{D3CDCB31-D7AC-46AB-8343-5D76D922FA3C}">
      <dgm:prSet/>
      <dgm:spPr/>
      <dgm:t>
        <a:bodyPr/>
        <a:lstStyle/>
        <a:p>
          <a:endParaRPr lang="nl-NL"/>
        </a:p>
      </dgm:t>
    </dgm:pt>
    <dgm:pt modelId="{5C557CF3-EC12-4472-A87C-97EE0FC50182}">
      <dgm:prSet phldrT="[Tekst]" custT="1"/>
      <dgm:spPr>
        <a:xfrm rot="5400000">
          <a:off x="4500945" y="621584"/>
          <a:ext cx="907988" cy="4663472"/>
        </a:xfrm>
        <a:solidFill>
          <a:srgbClr val="2D2D8A">
            <a:alpha val="90000"/>
            <a:tint val="40000"/>
            <a:hueOff val="0"/>
            <a:satOff val="0"/>
            <a:lumOff val="0"/>
            <a:alphaOff val="0"/>
          </a:srgb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gm:spPr>
      <dgm:t>
        <a:bodyPr/>
        <a:lstStyle/>
        <a:p>
          <a:pPr>
            <a:buFont typeface="+mj-lt"/>
            <a:buAutoNum type="arabicPeriod"/>
          </a:pPr>
          <a:r>
            <a:rPr lang="nl-BE" sz="2000" b="1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Tahoma" pitchFamily="34" charset="0"/>
              <a:ea typeface="Tahoma" pitchFamily="34" charset="0"/>
              <a:cs typeface="Tahoma" pitchFamily="34" charset="0"/>
            </a:rPr>
            <a:t>BIN Buurtinformatienetwerk. </a:t>
          </a:r>
          <a:r>
            <a:rPr lang="el-GR" altLang="nl-BE" sz="3200" b="1" dirty="0">
              <a:solidFill>
                <a:srgbClr val="FF0000"/>
              </a:solidFill>
              <a:sym typeface="Wingdings" panose="05000000000000000000" pitchFamily="2" charset="2"/>
            </a:rPr>
            <a:t></a:t>
          </a:r>
          <a:endParaRPr lang="nl-BE" sz="2000" b="1" dirty="0">
            <a:solidFill>
              <a:srgbClr val="000000">
                <a:hueOff val="0"/>
                <a:satOff val="0"/>
                <a:lumOff val="0"/>
                <a:alphaOff val="0"/>
              </a:srgbClr>
            </a:solidFill>
            <a:latin typeface="Tahoma" pitchFamily="34" charset="0"/>
            <a:ea typeface="Tahoma" pitchFamily="34" charset="0"/>
            <a:cs typeface="Tahoma" pitchFamily="34" charset="0"/>
          </a:endParaRPr>
        </a:p>
      </dgm:t>
    </dgm:pt>
    <dgm:pt modelId="{2B6DFCCA-D248-4145-885E-40B1DD28D624}" type="parTrans" cxnId="{3BE898BC-0A04-40B2-9560-3D98162CA8FE}">
      <dgm:prSet/>
      <dgm:spPr/>
      <dgm:t>
        <a:bodyPr/>
        <a:lstStyle/>
        <a:p>
          <a:endParaRPr lang="nl-NL"/>
        </a:p>
      </dgm:t>
    </dgm:pt>
    <dgm:pt modelId="{19CD5210-4DCA-4630-A370-962D5423BDDB}" type="sibTrans" cxnId="{3BE898BC-0A04-40B2-9560-3D98162CA8FE}">
      <dgm:prSet/>
      <dgm:spPr/>
      <dgm:t>
        <a:bodyPr/>
        <a:lstStyle/>
        <a:p>
          <a:endParaRPr lang="nl-NL"/>
        </a:p>
      </dgm:t>
    </dgm:pt>
    <dgm:pt modelId="{00AB397E-6F5F-4BCD-90A1-9726EBE0FF1A}">
      <dgm:prSet phldrT="[Tekst]" custT="1"/>
      <dgm:spPr>
        <a:xfrm rot="5400000">
          <a:off x="4500945" y="621584"/>
          <a:ext cx="907988" cy="4663472"/>
        </a:xfrm>
        <a:solidFill>
          <a:srgbClr val="2D2D8A">
            <a:alpha val="90000"/>
            <a:tint val="40000"/>
            <a:hueOff val="0"/>
            <a:satOff val="0"/>
            <a:lumOff val="0"/>
            <a:alphaOff val="0"/>
          </a:srgb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gm:spPr>
      <dgm:t>
        <a:bodyPr/>
        <a:lstStyle/>
        <a:p>
          <a:pPr>
            <a:buFont typeface="+mj-lt"/>
            <a:buAutoNum type="arabicPeriod"/>
          </a:pPr>
          <a:r>
            <a:rPr lang="nl-BE" sz="2000" b="1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Tahoma" pitchFamily="34" charset="0"/>
              <a:ea typeface="Tahoma" pitchFamily="34" charset="0"/>
              <a:cs typeface="Tahoma" pitchFamily="34" charset="0"/>
            </a:rPr>
            <a:t>Samenwerkingsprotocol politie. </a:t>
          </a:r>
          <a:r>
            <a:rPr lang="el-GR" altLang="nl-BE" sz="3200" b="1" dirty="0">
              <a:solidFill>
                <a:srgbClr val="00B050"/>
              </a:solidFill>
              <a:sym typeface="Wingdings" panose="05000000000000000000" pitchFamily="2" charset="2"/>
            </a:rPr>
            <a:t></a:t>
          </a:r>
          <a:br>
            <a:rPr lang="nl-BE" altLang="nl-BE" sz="3200" b="1" dirty="0">
              <a:solidFill>
                <a:srgbClr val="00B050"/>
              </a:solidFill>
              <a:sym typeface="Wingdings" panose="05000000000000000000" pitchFamily="2" charset="2"/>
            </a:rPr>
          </a:br>
          <a:endParaRPr lang="nl-BE" sz="2000" b="1" dirty="0">
            <a:solidFill>
              <a:srgbClr val="000000">
                <a:hueOff val="0"/>
                <a:satOff val="0"/>
                <a:lumOff val="0"/>
                <a:alphaOff val="0"/>
              </a:srgbClr>
            </a:solidFill>
            <a:latin typeface="Tahoma" pitchFamily="34" charset="0"/>
            <a:ea typeface="Tahoma" pitchFamily="34" charset="0"/>
            <a:cs typeface="Tahoma" pitchFamily="34" charset="0"/>
          </a:endParaRPr>
        </a:p>
      </dgm:t>
    </dgm:pt>
    <dgm:pt modelId="{D04C8C88-C37C-41A5-BCAD-495D291F3DC2}" type="sibTrans" cxnId="{D46DDC23-034D-4642-BC6B-DD60CDFC83A3}">
      <dgm:prSet/>
      <dgm:spPr/>
      <dgm:t>
        <a:bodyPr/>
        <a:lstStyle/>
        <a:p>
          <a:endParaRPr lang="nl-BE"/>
        </a:p>
      </dgm:t>
    </dgm:pt>
    <dgm:pt modelId="{A52C11FF-9A6A-460D-80AD-9663864F7B63}" type="parTrans" cxnId="{D46DDC23-034D-4642-BC6B-DD60CDFC83A3}">
      <dgm:prSet/>
      <dgm:spPr/>
      <dgm:t>
        <a:bodyPr/>
        <a:lstStyle/>
        <a:p>
          <a:endParaRPr lang="nl-BE"/>
        </a:p>
      </dgm:t>
    </dgm:pt>
    <dgm:pt modelId="{B94AD1D1-4D32-41C2-8390-88E417BE6D90}" type="pres">
      <dgm:prSet presAssocID="{168DB4D7-9767-4627-86BE-ECAD149CD176}" presName="Name0" presStyleCnt="0">
        <dgm:presLayoutVars>
          <dgm:dir/>
          <dgm:animLvl val="lvl"/>
          <dgm:resizeHandles val="exact"/>
        </dgm:presLayoutVars>
      </dgm:prSet>
      <dgm:spPr/>
    </dgm:pt>
    <dgm:pt modelId="{7B751B46-FEB8-407E-9BE2-FCC3B02E48DA}" type="pres">
      <dgm:prSet presAssocID="{F463A127-47F7-4709-AA5D-DA9B24865AF9}" presName="linNode" presStyleCnt="0"/>
      <dgm:spPr/>
    </dgm:pt>
    <dgm:pt modelId="{4EB8F6B0-F980-4DD0-B61E-A5F543DCCBD2}" type="pres">
      <dgm:prSet presAssocID="{F463A127-47F7-4709-AA5D-DA9B24865AF9}" presName="parentText" presStyleLbl="node1" presStyleIdx="0" presStyleCnt="1" custScaleX="92785" custScaleY="78951" custLinFactNeighborX="-24" custLinFactNeighborY="-603">
        <dgm:presLayoutVars>
          <dgm:chMax val="1"/>
          <dgm:bulletEnabled val="1"/>
        </dgm:presLayoutVars>
      </dgm:prSet>
      <dgm:spPr/>
    </dgm:pt>
    <dgm:pt modelId="{CA91E814-24CA-49F5-99F1-AFD8C0E7FA36}" type="pres">
      <dgm:prSet presAssocID="{F463A127-47F7-4709-AA5D-DA9B24865AF9}" presName="descendantText" presStyleLbl="alignAccFollowNode1" presStyleIdx="0" presStyleCnt="1">
        <dgm:presLayoutVars>
          <dgm:bulletEnabled val="1"/>
        </dgm:presLayoutVars>
      </dgm:prSet>
      <dgm:spPr/>
    </dgm:pt>
  </dgm:ptLst>
  <dgm:cxnLst>
    <dgm:cxn modelId="{03F2C786-31D8-4183-B048-A06D3615FF0A}" type="presOf" srcId="{B41252A1-5026-44C2-A4BD-E01C483F347A}" destId="{CA91E814-24CA-49F5-99F1-AFD8C0E7FA36}" srcOrd="0" destOrd="0" presId="urn:microsoft.com/office/officeart/2005/8/layout/vList5"/>
    <dgm:cxn modelId="{3BE898BC-0A04-40B2-9560-3D98162CA8FE}" srcId="{F463A127-47F7-4709-AA5D-DA9B24865AF9}" destId="{5C557CF3-EC12-4472-A87C-97EE0FC50182}" srcOrd="5" destOrd="0" parTransId="{2B6DFCCA-D248-4145-885E-40B1DD28D624}" sibTransId="{19CD5210-4DCA-4630-A370-962D5423BDDB}"/>
    <dgm:cxn modelId="{E6DB4F5E-F22F-4D03-912F-74EC772A8C21}" type="presOf" srcId="{00AB397E-6F5F-4BCD-90A1-9726EBE0FF1A}" destId="{CA91E814-24CA-49F5-99F1-AFD8C0E7FA36}" srcOrd="0" destOrd="3" presId="urn:microsoft.com/office/officeart/2005/8/layout/vList5"/>
    <dgm:cxn modelId="{2EEDF049-2973-4C19-AC71-D886D80D107D}" srcId="{168DB4D7-9767-4627-86BE-ECAD149CD176}" destId="{F463A127-47F7-4709-AA5D-DA9B24865AF9}" srcOrd="0" destOrd="0" parTransId="{60B7B389-10FA-4786-AAD9-DC99D7F12124}" sibTransId="{696D06B0-1791-402E-A203-22A0851E97A8}"/>
    <dgm:cxn modelId="{8F71CE62-3EEF-4385-8FF8-6D8873CB9FFF}" type="presOf" srcId="{60816C70-7AE2-4AA3-8C82-EF98B5DC6277}" destId="{CA91E814-24CA-49F5-99F1-AFD8C0E7FA36}" srcOrd="0" destOrd="1" presId="urn:microsoft.com/office/officeart/2005/8/layout/vList5"/>
    <dgm:cxn modelId="{5884208D-015D-4857-8A3D-73DC43BA1AEF}" type="presOf" srcId="{5C557CF3-EC12-4472-A87C-97EE0FC50182}" destId="{CA91E814-24CA-49F5-99F1-AFD8C0E7FA36}" srcOrd="0" destOrd="5" presId="urn:microsoft.com/office/officeart/2005/8/layout/vList5"/>
    <dgm:cxn modelId="{A2D4A906-E293-4224-AF13-08C17BCC0F03}" type="presOf" srcId="{17D86FF7-1E4D-4A72-85C1-DA3C7F03A1A9}" destId="{CA91E814-24CA-49F5-99F1-AFD8C0E7FA36}" srcOrd="0" destOrd="4" presId="urn:microsoft.com/office/officeart/2005/8/layout/vList5"/>
    <dgm:cxn modelId="{93E102AF-2162-4A2B-80C3-87D72C27BDBD}" type="presOf" srcId="{168DB4D7-9767-4627-86BE-ECAD149CD176}" destId="{B94AD1D1-4D32-41C2-8390-88E417BE6D90}" srcOrd="0" destOrd="0" presId="urn:microsoft.com/office/officeart/2005/8/layout/vList5"/>
    <dgm:cxn modelId="{5B509E9B-81C0-4AF0-A917-79057A59C4B9}" srcId="{F463A127-47F7-4709-AA5D-DA9B24865AF9}" destId="{B41252A1-5026-44C2-A4BD-E01C483F347A}" srcOrd="0" destOrd="0" parTransId="{474539F1-F8CF-45CF-8EE9-95B0C107B102}" sibTransId="{732DB0A2-519A-4287-858E-D2A56B634000}"/>
    <dgm:cxn modelId="{D3CDCB31-D7AC-46AB-8343-5D76D922FA3C}" srcId="{F463A127-47F7-4709-AA5D-DA9B24865AF9}" destId="{17D86FF7-1E4D-4A72-85C1-DA3C7F03A1A9}" srcOrd="4" destOrd="0" parTransId="{6FE03218-E389-4027-A049-395A12F1B459}" sibTransId="{A6397D87-3C8F-435A-97DA-7CE9F95360F6}"/>
    <dgm:cxn modelId="{3291502B-9AA2-4689-8B55-AAD262BAB1F0}" srcId="{F463A127-47F7-4709-AA5D-DA9B24865AF9}" destId="{60816C70-7AE2-4AA3-8C82-EF98B5DC6277}" srcOrd="1" destOrd="0" parTransId="{1BDE9963-EC1C-479A-BF35-2B6D6733C016}" sibTransId="{B3264762-DF53-4191-9795-7200248588A8}"/>
    <dgm:cxn modelId="{D46DDC23-034D-4642-BC6B-DD60CDFC83A3}" srcId="{F463A127-47F7-4709-AA5D-DA9B24865AF9}" destId="{00AB397E-6F5F-4BCD-90A1-9726EBE0FF1A}" srcOrd="3" destOrd="0" parTransId="{A52C11FF-9A6A-460D-80AD-9663864F7B63}" sibTransId="{D04C8C88-C37C-41A5-BCAD-495D291F3DC2}"/>
    <dgm:cxn modelId="{7AE0DD76-93EF-4385-9614-67F05C4BFF21}" srcId="{F463A127-47F7-4709-AA5D-DA9B24865AF9}" destId="{729B57B1-BF84-4C81-A1E6-7A57DF85EC90}" srcOrd="2" destOrd="0" parTransId="{D0AE8B80-00FB-44AC-9DF8-8E9D9DEBD23A}" sibTransId="{2F54ED2B-F307-43FE-BC9A-5EA417C5886C}"/>
    <dgm:cxn modelId="{33EED8C8-0169-412B-8060-B98DDC153091}" type="presOf" srcId="{729B57B1-BF84-4C81-A1E6-7A57DF85EC90}" destId="{CA91E814-24CA-49F5-99F1-AFD8C0E7FA36}" srcOrd="0" destOrd="2" presId="urn:microsoft.com/office/officeart/2005/8/layout/vList5"/>
    <dgm:cxn modelId="{C600114B-5A4D-4390-BFD7-D8EF353668B8}" type="presOf" srcId="{F463A127-47F7-4709-AA5D-DA9B24865AF9}" destId="{4EB8F6B0-F980-4DD0-B61E-A5F543DCCBD2}" srcOrd="0" destOrd="0" presId="urn:microsoft.com/office/officeart/2005/8/layout/vList5"/>
    <dgm:cxn modelId="{E5477539-C077-44AE-9C75-6002999417A6}" type="presParOf" srcId="{B94AD1D1-4D32-41C2-8390-88E417BE6D90}" destId="{7B751B46-FEB8-407E-9BE2-FCC3B02E48DA}" srcOrd="0" destOrd="0" presId="urn:microsoft.com/office/officeart/2005/8/layout/vList5"/>
    <dgm:cxn modelId="{2081EE53-3DD5-423B-8A3F-D6A0B124BFE3}" type="presParOf" srcId="{7B751B46-FEB8-407E-9BE2-FCC3B02E48DA}" destId="{4EB8F6B0-F980-4DD0-B61E-A5F543DCCBD2}" srcOrd="0" destOrd="0" presId="urn:microsoft.com/office/officeart/2005/8/layout/vList5"/>
    <dgm:cxn modelId="{3EE65D43-9760-4EA6-88C6-ED3D9B1C7294}" type="presParOf" srcId="{7B751B46-FEB8-407E-9BE2-FCC3B02E48DA}" destId="{CA91E814-24CA-49F5-99F1-AFD8C0E7FA36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168DB4D7-9767-4627-86BE-ECAD149CD176}" type="doc">
      <dgm:prSet loTypeId="urn:microsoft.com/office/officeart/2005/8/layout/vList5" loCatId="list" qsTypeId="urn:microsoft.com/office/officeart/2005/8/quickstyle/3d3" qsCatId="3D" csTypeId="urn:microsoft.com/office/officeart/2005/8/colors/accent6_2" csCatId="accent6" phldr="1"/>
      <dgm:spPr/>
      <dgm:t>
        <a:bodyPr/>
        <a:lstStyle/>
        <a:p>
          <a:endParaRPr lang="nl-BE"/>
        </a:p>
      </dgm:t>
    </dgm:pt>
    <dgm:pt modelId="{F463A127-47F7-4709-AA5D-DA9B24865AF9}">
      <dgm:prSet phldrT="[Tekst]" custT="1"/>
      <dgm:spPr>
        <a:xfrm>
          <a:off x="0" y="22710"/>
          <a:ext cx="2623203" cy="1134985"/>
        </a:xfrm>
        <a:solidFill>
          <a:srgbClr val="C00000"/>
        </a:solidFill>
        <a:ln>
          <a:noFill/>
        </a:ln>
        <a:effectLst>
          <a:outerShdw blurRad="50800" dist="20000" dir="5400000" rotWithShape="0">
            <a:srgbClr val="000000">
              <a:alpha val="42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gm:spPr>
      <dgm:t>
        <a:bodyPr/>
        <a:lstStyle/>
        <a:p>
          <a:r>
            <a:rPr lang="nl-BE" sz="2800" b="1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rPr>
            <a:t>Techno-</a:t>
          </a:r>
        </a:p>
        <a:p>
          <a:r>
            <a:rPr lang="nl-BE" sz="2800" b="1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rPr>
            <a:t>preventie</a:t>
          </a:r>
        </a:p>
      </dgm:t>
    </dgm:pt>
    <dgm:pt modelId="{60B7B389-10FA-4786-AAD9-DC99D7F12124}" type="parTrans" cxnId="{2EEDF049-2973-4C19-AC71-D886D80D107D}">
      <dgm:prSet/>
      <dgm:spPr/>
      <dgm:t>
        <a:bodyPr/>
        <a:lstStyle/>
        <a:p>
          <a:endParaRPr lang="nl-BE"/>
        </a:p>
      </dgm:t>
    </dgm:pt>
    <dgm:pt modelId="{696D06B0-1791-402E-A203-22A0851E97A8}" type="sibTrans" cxnId="{2EEDF049-2973-4C19-AC71-D886D80D107D}">
      <dgm:prSet/>
      <dgm:spPr/>
      <dgm:t>
        <a:bodyPr/>
        <a:lstStyle/>
        <a:p>
          <a:endParaRPr lang="nl-BE"/>
        </a:p>
      </dgm:t>
    </dgm:pt>
    <dgm:pt modelId="{20210A99-E4A0-4194-A17B-0458A4E9537A}">
      <dgm:prSet phldrT="[Tekst]" custT="1"/>
      <dgm:spPr>
        <a:xfrm rot="5400000">
          <a:off x="4500945" y="-1761883"/>
          <a:ext cx="907988" cy="4663472"/>
        </a:xfrm>
        <a:solidFill>
          <a:srgbClr val="2D2D8A">
            <a:alpha val="90000"/>
            <a:tint val="40000"/>
            <a:hueOff val="0"/>
            <a:satOff val="0"/>
            <a:lumOff val="0"/>
            <a:alphaOff val="0"/>
          </a:srgb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gm:spPr>
      <dgm:t>
        <a:bodyPr/>
        <a:lstStyle/>
        <a:p>
          <a:r>
            <a:rPr lang="nl-BE" sz="2000" b="1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Tahoma" pitchFamily="34" charset="0"/>
              <a:ea typeface="Tahoma" pitchFamily="34" charset="0"/>
              <a:cs typeface="Tahoma" pitchFamily="34" charset="0"/>
            </a:rPr>
            <a:t>Alarmsystemen</a:t>
          </a:r>
          <a:r>
            <a:rPr lang="nl-BE" sz="2000" b="1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Tahoma" pitchFamily="34" charset="0"/>
              <a:ea typeface="Tahoma" pitchFamily="34" charset="0"/>
              <a:cs typeface="Tahoma" pitchFamily="34" charset="0"/>
            </a:rPr>
            <a:t>. </a:t>
          </a:r>
          <a:r>
            <a:rPr lang="el-GR" altLang="nl-BE" sz="2400" b="1">
              <a:solidFill>
                <a:srgbClr val="00B050"/>
              </a:solidFill>
              <a:sym typeface="Wingdings" panose="05000000000000000000" pitchFamily="2" charset="2"/>
            </a:rPr>
            <a:t></a:t>
          </a:r>
          <a:endParaRPr lang="nl-BE" sz="2000" b="1" dirty="0">
            <a:solidFill>
              <a:srgbClr val="000000">
                <a:hueOff val="0"/>
                <a:satOff val="0"/>
                <a:lumOff val="0"/>
                <a:alphaOff val="0"/>
              </a:srgbClr>
            </a:solidFill>
            <a:latin typeface="Tahoma" pitchFamily="34" charset="0"/>
            <a:ea typeface="Tahoma" pitchFamily="34" charset="0"/>
            <a:cs typeface="Tahoma" pitchFamily="34" charset="0"/>
          </a:endParaRPr>
        </a:p>
      </dgm:t>
    </dgm:pt>
    <dgm:pt modelId="{604C7B45-23F5-4C49-BEA7-C4DA5BCD716E}" type="parTrans" cxnId="{8CCC0084-2D11-4495-8211-DFDF450C9863}">
      <dgm:prSet/>
      <dgm:spPr/>
      <dgm:t>
        <a:bodyPr/>
        <a:lstStyle/>
        <a:p>
          <a:endParaRPr lang="nl-BE"/>
        </a:p>
      </dgm:t>
    </dgm:pt>
    <dgm:pt modelId="{DED9EC47-6C9E-4235-BD88-2A9A5F90C932}" type="sibTrans" cxnId="{8CCC0084-2D11-4495-8211-DFDF450C9863}">
      <dgm:prSet/>
      <dgm:spPr/>
      <dgm:t>
        <a:bodyPr/>
        <a:lstStyle/>
        <a:p>
          <a:endParaRPr lang="nl-BE"/>
        </a:p>
      </dgm:t>
    </dgm:pt>
    <dgm:pt modelId="{DB391381-AEEA-470A-B047-A26402BF8A17}">
      <dgm:prSet phldrT="[Tekst]" custT="1"/>
      <dgm:spPr>
        <a:xfrm>
          <a:off x="0" y="1214444"/>
          <a:ext cx="2623203" cy="1134985"/>
        </a:xfrm>
        <a:solidFill>
          <a:srgbClr val="00B050"/>
        </a:solidFill>
        <a:ln>
          <a:noFill/>
        </a:ln>
        <a:effectLst>
          <a:outerShdw blurRad="50800" dist="20000" dir="5400000" rotWithShape="0">
            <a:srgbClr val="000000">
              <a:alpha val="42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gm:spPr>
      <dgm:t>
        <a:bodyPr/>
        <a:lstStyle/>
        <a:p>
          <a:r>
            <a:rPr lang="nl-BE" sz="2800" b="1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rPr>
            <a:t>Persoonlijke bescherming</a:t>
          </a:r>
        </a:p>
      </dgm:t>
    </dgm:pt>
    <dgm:pt modelId="{919DBF22-CD3B-488F-BD75-C82ACD90D7B8}" type="parTrans" cxnId="{F58B27F1-5736-4362-87CF-A82A2B251D49}">
      <dgm:prSet/>
      <dgm:spPr/>
      <dgm:t>
        <a:bodyPr/>
        <a:lstStyle/>
        <a:p>
          <a:endParaRPr lang="nl-BE"/>
        </a:p>
      </dgm:t>
    </dgm:pt>
    <dgm:pt modelId="{0762075E-0E93-4059-8E6B-4B17AE63597C}" type="sibTrans" cxnId="{F58B27F1-5736-4362-87CF-A82A2B251D49}">
      <dgm:prSet/>
      <dgm:spPr/>
      <dgm:t>
        <a:bodyPr/>
        <a:lstStyle/>
        <a:p>
          <a:endParaRPr lang="nl-BE"/>
        </a:p>
      </dgm:t>
    </dgm:pt>
    <dgm:pt modelId="{742A32B5-7E4D-4BC0-8A8B-8B3F8BFE5E8E}">
      <dgm:prSet phldrT="[Tekst]" custT="1"/>
      <dgm:spPr>
        <a:xfrm rot="5400000">
          <a:off x="4500945" y="-570149"/>
          <a:ext cx="907988" cy="4663472"/>
        </a:xfrm>
        <a:solidFill>
          <a:srgbClr val="2D2D8A">
            <a:alpha val="90000"/>
            <a:tint val="40000"/>
            <a:hueOff val="0"/>
            <a:satOff val="0"/>
            <a:lumOff val="0"/>
            <a:alphaOff val="0"/>
          </a:srgb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gm:spPr>
      <dgm:t>
        <a:bodyPr/>
        <a:lstStyle/>
        <a:p>
          <a:r>
            <a:rPr lang="nl-BE" sz="2000" b="1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Tahoma" pitchFamily="34" charset="0"/>
              <a:ea typeface="Tahoma" pitchFamily="34" charset="0"/>
              <a:cs typeface="Tahoma" pitchFamily="34" charset="0"/>
            </a:rPr>
            <a:t>Een verdedigingsmiddel. </a:t>
          </a:r>
          <a:r>
            <a:rPr lang="el-GR" altLang="nl-BE" sz="2000" b="1" dirty="0">
              <a:solidFill>
                <a:srgbClr val="00B050"/>
              </a:solidFill>
              <a:sym typeface="Wingdings" panose="05000000000000000000" pitchFamily="2" charset="2"/>
            </a:rPr>
            <a:t></a:t>
          </a:r>
          <a:endParaRPr lang="nl-BE" sz="2000" b="1" dirty="0">
            <a:solidFill>
              <a:srgbClr val="000000">
                <a:hueOff val="0"/>
                <a:satOff val="0"/>
                <a:lumOff val="0"/>
                <a:alphaOff val="0"/>
              </a:srgbClr>
            </a:solidFill>
            <a:latin typeface="Tahoma" pitchFamily="34" charset="0"/>
            <a:ea typeface="Tahoma" pitchFamily="34" charset="0"/>
            <a:cs typeface="Tahoma" pitchFamily="34" charset="0"/>
          </a:endParaRPr>
        </a:p>
      </dgm:t>
    </dgm:pt>
    <dgm:pt modelId="{1BACF61E-C4FB-45E0-9765-394E7F29EF30}" type="parTrans" cxnId="{67176965-B8EA-4EE0-8FAC-63EB6042524B}">
      <dgm:prSet/>
      <dgm:spPr/>
      <dgm:t>
        <a:bodyPr/>
        <a:lstStyle/>
        <a:p>
          <a:endParaRPr lang="nl-BE"/>
        </a:p>
      </dgm:t>
    </dgm:pt>
    <dgm:pt modelId="{D183B800-5C29-49B9-8380-F816C2396006}" type="sibTrans" cxnId="{67176965-B8EA-4EE0-8FAC-63EB6042524B}">
      <dgm:prSet/>
      <dgm:spPr/>
      <dgm:t>
        <a:bodyPr/>
        <a:lstStyle/>
        <a:p>
          <a:endParaRPr lang="nl-BE"/>
        </a:p>
      </dgm:t>
    </dgm:pt>
    <dgm:pt modelId="{AFF071AC-192E-4E71-AEC0-4154BA9D5D0D}">
      <dgm:prSet phldrT="[Tekst]" custT="1"/>
      <dgm:spPr>
        <a:xfrm>
          <a:off x="0" y="2385828"/>
          <a:ext cx="2623203" cy="1134985"/>
        </a:xfrm>
        <a:solidFill>
          <a:srgbClr val="2D2D8A">
            <a:hueOff val="0"/>
            <a:satOff val="0"/>
            <a:lumOff val="0"/>
            <a:alphaOff val="0"/>
          </a:srgbClr>
        </a:solidFill>
        <a:ln>
          <a:noFill/>
        </a:ln>
        <a:effectLst>
          <a:outerShdw blurRad="50800" dist="20000" dir="5400000" rotWithShape="0">
            <a:srgbClr val="000000">
              <a:alpha val="42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gm:spPr>
      <dgm:t>
        <a:bodyPr/>
        <a:lstStyle/>
        <a:p>
          <a:r>
            <a:rPr lang="nl-BE" sz="2800" b="1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rPr>
            <a:t>Slachtoffer</a:t>
          </a:r>
        </a:p>
        <a:p>
          <a:r>
            <a:rPr lang="nl-BE" sz="2800" b="1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rPr>
            <a:t>opvang</a:t>
          </a:r>
        </a:p>
      </dgm:t>
    </dgm:pt>
    <dgm:pt modelId="{3C09A3E1-E710-4BA9-A828-D3CF5BFD7326}" type="parTrans" cxnId="{3CFFC76B-7D71-4239-81AB-5C9DAF14CD55}">
      <dgm:prSet/>
      <dgm:spPr/>
      <dgm:t>
        <a:bodyPr/>
        <a:lstStyle/>
        <a:p>
          <a:endParaRPr lang="nl-BE"/>
        </a:p>
      </dgm:t>
    </dgm:pt>
    <dgm:pt modelId="{D1F9BC57-E8E3-4632-A143-F1B7596757F6}" type="sibTrans" cxnId="{3CFFC76B-7D71-4239-81AB-5C9DAF14CD55}">
      <dgm:prSet/>
      <dgm:spPr/>
      <dgm:t>
        <a:bodyPr/>
        <a:lstStyle/>
        <a:p>
          <a:endParaRPr lang="nl-BE"/>
        </a:p>
      </dgm:t>
    </dgm:pt>
    <dgm:pt modelId="{01865979-1BB7-4000-B1BC-2E9DAD4888D8}">
      <dgm:prSet phldrT="[Tekst]" custT="1"/>
      <dgm:spPr>
        <a:xfrm rot="5400000">
          <a:off x="4500945" y="621584"/>
          <a:ext cx="907988" cy="4663472"/>
        </a:xfrm>
        <a:solidFill>
          <a:srgbClr val="2D2D8A">
            <a:alpha val="90000"/>
            <a:tint val="40000"/>
            <a:hueOff val="0"/>
            <a:satOff val="0"/>
            <a:lumOff val="0"/>
            <a:alphaOff val="0"/>
          </a:srgb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gm:spPr>
      <dgm:t>
        <a:bodyPr/>
        <a:lstStyle/>
        <a:p>
          <a:r>
            <a:rPr lang="nl-BE" sz="2000" b="1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Tahoma" pitchFamily="34" charset="0"/>
              <a:ea typeface="Tahoma" pitchFamily="34" charset="0"/>
              <a:cs typeface="Tahoma" pitchFamily="34" charset="0"/>
            </a:rPr>
            <a:t>Arts in nood, doctors4doctors. </a:t>
          </a:r>
          <a:r>
            <a:rPr lang="el-GR" altLang="nl-BE" sz="2000" b="1" dirty="0">
              <a:solidFill>
                <a:srgbClr val="00B050"/>
              </a:solidFill>
              <a:sym typeface="Wingdings" panose="05000000000000000000" pitchFamily="2" charset="2"/>
            </a:rPr>
            <a:t></a:t>
          </a:r>
          <a:endParaRPr lang="nl-BE" sz="2000" b="1" dirty="0">
            <a:solidFill>
              <a:srgbClr val="000000">
                <a:hueOff val="0"/>
                <a:satOff val="0"/>
                <a:lumOff val="0"/>
                <a:alphaOff val="0"/>
              </a:srgbClr>
            </a:solidFill>
            <a:latin typeface="Tahoma" pitchFamily="34" charset="0"/>
            <a:ea typeface="Tahoma" pitchFamily="34" charset="0"/>
            <a:cs typeface="Tahoma" pitchFamily="34" charset="0"/>
          </a:endParaRPr>
        </a:p>
      </dgm:t>
    </dgm:pt>
    <dgm:pt modelId="{912E8B41-69A6-4E2B-8ACB-7968A9050D4D}" type="parTrans" cxnId="{B2314888-7E3E-4878-8EE5-69546AA1A1F7}">
      <dgm:prSet/>
      <dgm:spPr/>
      <dgm:t>
        <a:bodyPr/>
        <a:lstStyle/>
        <a:p>
          <a:endParaRPr lang="nl-BE"/>
        </a:p>
      </dgm:t>
    </dgm:pt>
    <dgm:pt modelId="{1AAF872E-28D9-4499-958A-4F01D9484989}" type="sibTrans" cxnId="{B2314888-7E3E-4878-8EE5-69546AA1A1F7}">
      <dgm:prSet/>
      <dgm:spPr/>
      <dgm:t>
        <a:bodyPr/>
        <a:lstStyle/>
        <a:p>
          <a:endParaRPr lang="nl-BE"/>
        </a:p>
      </dgm:t>
    </dgm:pt>
    <dgm:pt modelId="{B41252A1-5026-44C2-A4BD-E01C483F347A}">
      <dgm:prSet phldrT="[Tekst]" custT="1"/>
      <dgm:spPr>
        <a:xfrm rot="5400000">
          <a:off x="4500945" y="621584"/>
          <a:ext cx="907988" cy="4663472"/>
        </a:xfrm>
        <a:solidFill>
          <a:srgbClr val="2D2D8A">
            <a:alpha val="90000"/>
            <a:tint val="40000"/>
            <a:hueOff val="0"/>
            <a:satOff val="0"/>
            <a:lumOff val="0"/>
            <a:alphaOff val="0"/>
          </a:srgb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gm:spPr>
      <dgm:t>
        <a:bodyPr/>
        <a:lstStyle/>
        <a:p>
          <a:r>
            <a:rPr lang="nl-BE" sz="2000" b="1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Tahoma" pitchFamily="34" charset="0"/>
              <a:ea typeface="Tahoma" pitchFamily="34" charset="0"/>
              <a:cs typeface="Tahoma" pitchFamily="34" charset="0"/>
            </a:rPr>
            <a:t>Slachtoffer opvang. </a:t>
          </a:r>
          <a:r>
            <a:rPr lang="el-GR" altLang="nl-BE" sz="2000" b="1" dirty="0">
              <a:solidFill>
                <a:srgbClr val="00B050"/>
              </a:solidFill>
              <a:sym typeface="Wingdings" panose="05000000000000000000" pitchFamily="2" charset="2"/>
            </a:rPr>
            <a:t></a:t>
          </a:r>
          <a:endParaRPr lang="nl-BE" sz="2000" b="1" dirty="0">
            <a:solidFill>
              <a:srgbClr val="000000">
                <a:hueOff val="0"/>
                <a:satOff val="0"/>
                <a:lumOff val="0"/>
                <a:alphaOff val="0"/>
              </a:srgbClr>
            </a:solidFill>
            <a:latin typeface="Tahoma" pitchFamily="34" charset="0"/>
            <a:ea typeface="Tahoma" pitchFamily="34" charset="0"/>
            <a:cs typeface="Tahoma" pitchFamily="34" charset="0"/>
          </a:endParaRPr>
        </a:p>
      </dgm:t>
    </dgm:pt>
    <dgm:pt modelId="{474539F1-F8CF-45CF-8EE9-95B0C107B102}" type="parTrans" cxnId="{5B509E9B-81C0-4AF0-A917-79057A59C4B9}">
      <dgm:prSet/>
      <dgm:spPr/>
      <dgm:t>
        <a:bodyPr/>
        <a:lstStyle/>
        <a:p>
          <a:endParaRPr lang="nl-BE"/>
        </a:p>
      </dgm:t>
    </dgm:pt>
    <dgm:pt modelId="{732DB0A2-519A-4287-858E-D2A56B634000}" type="sibTrans" cxnId="{5B509E9B-81C0-4AF0-A917-79057A59C4B9}">
      <dgm:prSet/>
      <dgm:spPr/>
      <dgm:t>
        <a:bodyPr/>
        <a:lstStyle/>
        <a:p>
          <a:endParaRPr lang="nl-BE"/>
        </a:p>
      </dgm:t>
    </dgm:pt>
    <dgm:pt modelId="{1A6BF10B-E682-4A5E-8F51-E600AB605B9E}">
      <dgm:prSet phldrT="[Tekst]" custT="1"/>
      <dgm:spPr>
        <a:xfrm rot="5400000">
          <a:off x="4500945" y="-1761883"/>
          <a:ext cx="907988" cy="4663472"/>
        </a:xfrm>
        <a:solidFill>
          <a:srgbClr val="2D2D8A">
            <a:alpha val="90000"/>
            <a:tint val="40000"/>
            <a:hueOff val="0"/>
            <a:satOff val="0"/>
            <a:lumOff val="0"/>
            <a:alphaOff val="0"/>
          </a:srgb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gm:spPr>
      <dgm:t>
        <a:bodyPr/>
        <a:lstStyle/>
        <a:p>
          <a:r>
            <a:rPr lang="nl-BE" sz="2000" b="1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Tahoma" pitchFamily="34" charset="0"/>
              <a:ea typeface="Tahoma" pitchFamily="34" charset="0"/>
              <a:cs typeface="Tahoma" pitchFamily="34" charset="0"/>
            </a:rPr>
            <a:t>Camerabewaking. </a:t>
          </a:r>
          <a:r>
            <a:rPr lang="el-GR" altLang="nl-BE" sz="2400" b="1" dirty="0">
              <a:solidFill>
                <a:srgbClr val="00B050"/>
              </a:solidFill>
              <a:sym typeface="Wingdings" panose="05000000000000000000" pitchFamily="2" charset="2"/>
            </a:rPr>
            <a:t></a:t>
          </a:r>
          <a:endParaRPr lang="nl-BE" sz="2000" b="1" dirty="0">
            <a:solidFill>
              <a:srgbClr val="000000">
                <a:hueOff val="0"/>
                <a:satOff val="0"/>
                <a:lumOff val="0"/>
                <a:alphaOff val="0"/>
              </a:srgbClr>
            </a:solidFill>
            <a:latin typeface="Tahoma" pitchFamily="34" charset="0"/>
            <a:ea typeface="Tahoma" pitchFamily="34" charset="0"/>
            <a:cs typeface="Tahoma" pitchFamily="34" charset="0"/>
          </a:endParaRPr>
        </a:p>
      </dgm:t>
    </dgm:pt>
    <dgm:pt modelId="{AC738340-4AA2-408D-AB65-3A0DADA51BD2}" type="parTrans" cxnId="{9C827B78-A3E6-477D-BE9B-318A60C704FD}">
      <dgm:prSet/>
      <dgm:spPr/>
      <dgm:t>
        <a:bodyPr/>
        <a:lstStyle/>
        <a:p>
          <a:endParaRPr lang="nl-BE"/>
        </a:p>
      </dgm:t>
    </dgm:pt>
    <dgm:pt modelId="{45ACA7A7-AE13-49FD-A21A-F145398602BD}" type="sibTrans" cxnId="{9C827B78-A3E6-477D-BE9B-318A60C704FD}">
      <dgm:prSet/>
      <dgm:spPr/>
      <dgm:t>
        <a:bodyPr/>
        <a:lstStyle/>
        <a:p>
          <a:endParaRPr lang="nl-BE"/>
        </a:p>
      </dgm:t>
    </dgm:pt>
    <dgm:pt modelId="{727DC5B9-DAC3-4E4F-A484-CDCA663CDFD3}">
      <dgm:prSet phldrT="[Tekst]" custT="1"/>
      <dgm:spPr>
        <a:xfrm rot="5400000">
          <a:off x="4500945" y="-570149"/>
          <a:ext cx="907988" cy="4663472"/>
        </a:xfrm>
        <a:solidFill>
          <a:srgbClr val="2D2D8A">
            <a:alpha val="90000"/>
            <a:tint val="40000"/>
            <a:hueOff val="0"/>
            <a:satOff val="0"/>
            <a:lumOff val="0"/>
            <a:alphaOff val="0"/>
          </a:srgb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gm:spPr>
      <dgm:t>
        <a:bodyPr/>
        <a:lstStyle/>
        <a:p>
          <a:r>
            <a:rPr lang="nl-BE" sz="2000" b="1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Tahoma" pitchFamily="34" charset="0"/>
              <a:ea typeface="Tahoma" pitchFamily="34" charset="0"/>
              <a:cs typeface="Tahoma" pitchFamily="34" charset="0"/>
            </a:rPr>
            <a:t>Alarmknop op gsm. </a:t>
          </a:r>
          <a:r>
            <a:rPr lang="el-GR" altLang="nl-BE" sz="2400" b="1" dirty="0">
              <a:solidFill>
                <a:srgbClr val="FF0000"/>
              </a:solidFill>
              <a:sym typeface="Wingdings" panose="05000000000000000000" pitchFamily="2" charset="2"/>
            </a:rPr>
            <a:t></a:t>
          </a:r>
          <a:endParaRPr lang="nl-BE" sz="2000" b="1" dirty="0">
            <a:solidFill>
              <a:srgbClr val="000000">
                <a:hueOff val="0"/>
                <a:satOff val="0"/>
                <a:lumOff val="0"/>
                <a:alphaOff val="0"/>
              </a:srgbClr>
            </a:solidFill>
            <a:latin typeface="Tahoma" pitchFamily="34" charset="0"/>
            <a:ea typeface="Tahoma" pitchFamily="34" charset="0"/>
            <a:cs typeface="Tahoma" pitchFamily="34" charset="0"/>
          </a:endParaRPr>
        </a:p>
      </dgm:t>
    </dgm:pt>
    <dgm:pt modelId="{A72818FC-7F30-4A86-AF65-E154B3327ECB}" type="parTrans" cxnId="{B097D29F-2AB8-4C4A-9CB4-AC8E6B4A2C1D}">
      <dgm:prSet/>
      <dgm:spPr/>
      <dgm:t>
        <a:bodyPr/>
        <a:lstStyle/>
        <a:p>
          <a:endParaRPr lang="nl-BE"/>
        </a:p>
      </dgm:t>
    </dgm:pt>
    <dgm:pt modelId="{E9C6E299-4216-498A-BD24-1D39C1FEB037}" type="sibTrans" cxnId="{B097D29F-2AB8-4C4A-9CB4-AC8E6B4A2C1D}">
      <dgm:prSet/>
      <dgm:spPr/>
      <dgm:t>
        <a:bodyPr/>
        <a:lstStyle/>
        <a:p>
          <a:endParaRPr lang="nl-BE"/>
        </a:p>
      </dgm:t>
    </dgm:pt>
    <dgm:pt modelId="{760BEEFF-3BF7-46C0-8B5B-A835397BE9A2}">
      <dgm:prSet phldrT="[Tekst]" custT="1"/>
      <dgm:spPr>
        <a:xfrm rot="5400000">
          <a:off x="4500945" y="-1761883"/>
          <a:ext cx="907988" cy="4663472"/>
        </a:xfrm>
        <a:solidFill>
          <a:srgbClr val="2D2D8A">
            <a:alpha val="90000"/>
            <a:tint val="40000"/>
            <a:hueOff val="0"/>
            <a:satOff val="0"/>
            <a:lumOff val="0"/>
            <a:alphaOff val="0"/>
          </a:srgb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gm:spPr>
      <dgm:t>
        <a:bodyPr/>
        <a:lstStyle/>
        <a:p>
          <a:r>
            <a:rPr lang="nl-BE" sz="2000" b="1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Tahoma" pitchFamily="34" charset="0"/>
              <a:ea typeface="Tahoma" pitchFamily="34" charset="0"/>
              <a:cs typeface="Tahoma" pitchFamily="34" charset="0"/>
            </a:rPr>
            <a:t>Bouwkundig: </a:t>
          </a:r>
          <a:r>
            <a:rPr lang="nl-BE" sz="2000" b="1" dirty="0" err="1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Tahoma" pitchFamily="34" charset="0"/>
              <a:ea typeface="Tahoma" pitchFamily="34" charset="0"/>
              <a:cs typeface="Tahoma" pitchFamily="34" charset="0"/>
            </a:rPr>
            <a:t>Gravensteen</a:t>
          </a:r>
          <a:r>
            <a:rPr lang="nl-BE" sz="2000" b="1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Tahoma" pitchFamily="34" charset="0"/>
              <a:ea typeface="Tahoma" pitchFamily="34" charset="0"/>
              <a:cs typeface="Tahoma" pitchFamily="34" charset="0"/>
            </a:rPr>
            <a:t>-fenomeen.</a:t>
          </a:r>
        </a:p>
      </dgm:t>
    </dgm:pt>
    <dgm:pt modelId="{506F224F-FD55-4C76-A418-E134D5B6E375}" type="parTrans" cxnId="{4209FF63-E64C-405E-A150-B5C46D01A619}">
      <dgm:prSet/>
      <dgm:spPr/>
      <dgm:t>
        <a:bodyPr/>
        <a:lstStyle/>
        <a:p>
          <a:endParaRPr lang="nl-NL"/>
        </a:p>
      </dgm:t>
    </dgm:pt>
    <dgm:pt modelId="{DF3FAA0A-27B9-43CE-BDB5-6DE5876155BB}" type="sibTrans" cxnId="{4209FF63-E64C-405E-A150-B5C46D01A619}">
      <dgm:prSet/>
      <dgm:spPr/>
      <dgm:t>
        <a:bodyPr/>
        <a:lstStyle/>
        <a:p>
          <a:endParaRPr lang="nl-NL"/>
        </a:p>
      </dgm:t>
    </dgm:pt>
    <dgm:pt modelId="{4FEDB766-A5A5-42EF-A5FC-6E9091CD4C8F}">
      <dgm:prSet phldrT="[Tekst]" custT="1"/>
      <dgm:spPr>
        <a:xfrm rot="5400000">
          <a:off x="4500945" y="621584"/>
          <a:ext cx="907988" cy="4663472"/>
        </a:xfrm>
        <a:solidFill>
          <a:srgbClr val="2D2D8A">
            <a:alpha val="90000"/>
            <a:tint val="40000"/>
            <a:hueOff val="0"/>
            <a:satOff val="0"/>
            <a:lumOff val="0"/>
            <a:alphaOff val="0"/>
          </a:srgb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gm:spPr>
      <dgm:t>
        <a:bodyPr/>
        <a:lstStyle/>
        <a:p>
          <a:r>
            <a:rPr lang="nl-BE" sz="2000" b="1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Tahoma" pitchFamily="34" charset="0"/>
              <a:ea typeface="Tahoma" pitchFamily="34" charset="0"/>
              <a:cs typeface="Tahoma" pitchFamily="34" charset="0"/>
            </a:rPr>
            <a:t>Agressietraining. </a:t>
          </a:r>
          <a:r>
            <a:rPr lang="el-GR" altLang="nl-BE" sz="2000" b="1" dirty="0">
              <a:solidFill>
                <a:srgbClr val="00B050"/>
              </a:solidFill>
              <a:sym typeface="Wingdings" panose="05000000000000000000" pitchFamily="2" charset="2"/>
            </a:rPr>
            <a:t></a:t>
          </a:r>
          <a:endParaRPr lang="nl-BE" sz="2000" b="1" dirty="0">
            <a:solidFill>
              <a:srgbClr val="000000">
                <a:hueOff val="0"/>
                <a:satOff val="0"/>
                <a:lumOff val="0"/>
                <a:alphaOff val="0"/>
              </a:srgbClr>
            </a:solidFill>
            <a:latin typeface="Tahoma" pitchFamily="34" charset="0"/>
            <a:ea typeface="Tahoma" pitchFamily="34" charset="0"/>
            <a:cs typeface="Tahoma" pitchFamily="34" charset="0"/>
          </a:endParaRPr>
        </a:p>
      </dgm:t>
    </dgm:pt>
    <dgm:pt modelId="{959251CE-B263-41CB-9869-5D1478B86CB0}" type="parTrans" cxnId="{F5EA1857-CD37-4C38-B3A1-713A045F9D6D}">
      <dgm:prSet/>
      <dgm:spPr/>
      <dgm:t>
        <a:bodyPr/>
        <a:lstStyle/>
        <a:p>
          <a:endParaRPr lang="nl-NL"/>
        </a:p>
      </dgm:t>
    </dgm:pt>
    <dgm:pt modelId="{B2F16D53-D449-4BA1-9FD4-06ECE1F642F6}" type="sibTrans" cxnId="{F5EA1857-CD37-4C38-B3A1-713A045F9D6D}">
      <dgm:prSet/>
      <dgm:spPr/>
      <dgm:t>
        <a:bodyPr/>
        <a:lstStyle/>
        <a:p>
          <a:endParaRPr lang="nl-NL"/>
        </a:p>
      </dgm:t>
    </dgm:pt>
    <dgm:pt modelId="{66F67BF0-DF30-4159-BE51-B00F782E8879}">
      <dgm:prSet phldrT="[Tekst]" custT="1"/>
      <dgm:spPr>
        <a:xfrm rot="5400000">
          <a:off x="4500945" y="-1761883"/>
          <a:ext cx="907988" cy="4663472"/>
        </a:xfrm>
        <a:solidFill>
          <a:srgbClr val="2D2D8A">
            <a:alpha val="90000"/>
            <a:tint val="40000"/>
            <a:hueOff val="0"/>
            <a:satOff val="0"/>
            <a:lumOff val="0"/>
            <a:alphaOff val="0"/>
          </a:srgb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gm:spPr>
      <dgm:t>
        <a:bodyPr/>
        <a:lstStyle/>
        <a:p>
          <a:r>
            <a:rPr lang="nl-BE" sz="2000" b="1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Tahoma" pitchFamily="34" charset="0"/>
              <a:ea typeface="Tahoma" pitchFamily="34" charset="0"/>
              <a:cs typeface="Tahoma" pitchFamily="34" charset="0"/>
            </a:rPr>
            <a:t>Groepspraktijken. </a:t>
          </a:r>
          <a:r>
            <a:rPr lang="el-GR" altLang="nl-BE" sz="2400" b="1" dirty="0">
              <a:solidFill>
                <a:srgbClr val="00B050"/>
              </a:solidFill>
              <a:sym typeface="Wingdings" panose="05000000000000000000" pitchFamily="2" charset="2"/>
            </a:rPr>
            <a:t></a:t>
          </a:r>
          <a:endParaRPr lang="nl-BE" sz="2000" b="1" dirty="0">
            <a:solidFill>
              <a:srgbClr val="000000">
                <a:hueOff val="0"/>
                <a:satOff val="0"/>
                <a:lumOff val="0"/>
                <a:alphaOff val="0"/>
              </a:srgbClr>
            </a:solidFill>
            <a:latin typeface="Tahoma" pitchFamily="34" charset="0"/>
            <a:ea typeface="Tahoma" pitchFamily="34" charset="0"/>
            <a:cs typeface="Tahoma" pitchFamily="34" charset="0"/>
          </a:endParaRPr>
        </a:p>
      </dgm:t>
    </dgm:pt>
    <dgm:pt modelId="{1D51746F-22C9-4DC2-ABEE-68BA943E0618}" type="parTrans" cxnId="{12DF2311-7877-48BC-9DC4-15B652A23C42}">
      <dgm:prSet/>
      <dgm:spPr/>
      <dgm:t>
        <a:bodyPr/>
        <a:lstStyle/>
        <a:p>
          <a:endParaRPr lang="nl-NL"/>
        </a:p>
      </dgm:t>
    </dgm:pt>
    <dgm:pt modelId="{80CB071B-C8F6-4927-90CD-98955CF71445}" type="sibTrans" cxnId="{12DF2311-7877-48BC-9DC4-15B652A23C42}">
      <dgm:prSet/>
      <dgm:spPr/>
      <dgm:t>
        <a:bodyPr/>
        <a:lstStyle/>
        <a:p>
          <a:endParaRPr lang="nl-NL"/>
        </a:p>
      </dgm:t>
    </dgm:pt>
    <dgm:pt modelId="{04EAD6B2-8D80-43D5-9C29-E21CA17B16AE}">
      <dgm:prSet phldrT="[Tekst]" custT="1"/>
      <dgm:spPr>
        <a:xfrm rot="5400000">
          <a:off x="4500945" y="-570149"/>
          <a:ext cx="907988" cy="4663472"/>
        </a:xfrm>
        <a:solidFill>
          <a:srgbClr val="2D2D8A">
            <a:alpha val="90000"/>
            <a:tint val="40000"/>
            <a:hueOff val="0"/>
            <a:satOff val="0"/>
            <a:lumOff val="0"/>
            <a:alphaOff val="0"/>
          </a:srgb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gm:spPr>
      <dgm:t>
        <a:bodyPr/>
        <a:lstStyle/>
        <a:p>
          <a:r>
            <a:rPr lang="nl-BE" sz="2000" b="1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Tahoma" pitchFamily="34" charset="0"/>
              <a:ea typeface="Tahoma" pitchFamily="34" charset="0"/>
              <a:cs typeface="Tahoma" pitchFamily="34" charset="0"/>
            </a:rPr>
            <a:t>Elektronisch betalen of RDB. </a:t>
          </a:r>
          <a:r>
            <a:rPr lang="el-GR" altLang="nl-BE" sz="2000" b="1" dirty="0">
              <a:solidFill>
                <a:srgbClr val="00B050"/>
              </a:solidFill>
              <a:sym typeface="Wingdings" panose="05000000000000000000" pitchFamily="2" charset="2"/>
            </a:rPr>
            <a:t></a:t>
          </a:r>
          <a:endParaRPr lang="nl-BE" sz="2000" b="1" dirty="0">
            <a:solidFill>
              <a:srgbClr val="000000">
                <a:hueOff val="0"/>
                <a:satOff val="0"/>
                <a:lumOff val="0"/>
                <a:alphaOff val="0"/>
              </a:srgbClr>
            </a:solidFill>
            <a:latin typeface="Tahoma" pitchFamily="34" charset="0"/>
            <a:ea typeface="Tahoma" pitchFamily="34" charset="0"/>
            <a:cs typeface="Tahoma" pitchFamily="34" charset="0"/>
          </a:endParaRPr>
        </a:p>
      </dgm:t>
    </dgm:pt>
    <dgm:pt modelId="{0DB1FEA4-5C53-4D50-9207-7D9F4DD21E51}" type="parTrans" cxnId="{4CCDC395-EC66-4225-BABD-396F4123F772}">
      <dgm:prSet/>
      <dgm:spPr/>
      <dgm:t>
        <a:bodyPr/>
        <a:lstStyle/>
        <a:p>
          <a:endParaRPr lang="nl-NL"/>
        </a:p>
      </dgm:t>
    </dgm:pt>
    <dgm:pt modelId="{9B9DA183-6517-4510-BAB1-6AE7CE6BA6E1}" type="sibTrans" cxnId="{4CCDC395-EC66-4225-BABD-396F4123F772}">
      <dgm:prSet/>
      <dgm:spPr/>
      <dgm:t>
        <a:bodyPr/>
        <a:lstStyle/>
        <a:p>
          <a:endParaRPr lang="nl-NL"/>
        </a:p>
      </dgm:t>
    </dgm:pt>
    <dgm:pt modelId="{E8AAED3C-56C8-4304-BB9B-A611F43AB536}">
      <dgm:prSet phldrT="[Tekst]" custT="1"/>
      <dgm:spPr>
        <a:xfrm rot="5400000">
          <a:off x="4500945" y="-570149"/>
          <a:ext cx="907988" cy="4663472"/>
        </a:xfrm>
        <a:solidFill>
          <a:srgbClr val="2D2D8A">
            <a:alpha val="90000"/>
            <a:tint val="40000"/>
            <a:hueOff val="0"/>
            <a:satOff val="0"/>
            <a:lumOff val="0"/>
            <a:alphaOff val="0"/>
          </a:srgb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gm:spPr>
      <dgm:t>
        <a:bodyPr/>
        <a:lstStyle/>
        <a:p>
          <a:r>
            <a:rPr lang="nl-BE" sz="2000" b="1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Tahoma" pitchFamily="34" charset="0"/>
              <a:ea typeface="Tahoma" pitchFamily="34" charset="0"/>
              <a:cs typeface="Tahoma" pitchFamily="34" charset="0"/>
            </a:rPr>
            <a:t>Begeleiding op huisbezoek. </a:t>
          </a:r>
          <a:r>
            <a:rPr lang="el-GR" altLang="nl-BE" sz="2000" b="1" dirty="0">
              <a:solidFill>
                <a:srgbClr val="00B050"/>
              </a:solidFill>
              <a:sym typeface="Wingdings" panose="05000000000000000000" pitchFamily="2" charset="2"/>
            </a:rPr>
            <a:t></a:t>
          </a:r>
          <a:endParaRPr lang="nl-BE" sz="2000" b="1" dirty="0">
            <a:solidFill>
              <a:srgbClr val="000000">
                <a:hueOff val="0"/>
                <a:satOff val="0"/>
                <a:lumOff val="0"/>
                <a:alphaOff val="0"/>
              </a:srgbClr>
            </a:solidFill>
            <a:latin typeface="Tahoma" pitchFamily="34" charset="0"/>
            <a:ea typeface="Tahoma" pitchFamily="34" charset="0"/>
            <a:cs typeface="Tahoma" pitchFamily="34" charset="0"/>
          </a:endParaRPr>
        </a:p>
      </dgm:t>
    </dgm:pt>
    <dgm:pt modelId="{A87912E2-445F-47E9-8502-88C8AB258C8B}" type="parTrans" cxnId="{7193542E-8C77-432E-9D29-2670FB1840AC}">
      <dgm:prSet/>
      <dgm:spPr/>
      <dgm:t>
        <a:bodyPr/>
        <a:lstStyle/>
        <a:p>
          <a:endParaRPr lang="nl-NL"/>
        </a:p>
      </dgm:t>
    </dgm:pt>
    <dgm:pt modelId="{1A185532-AD67-4D04-89F7-4A912A7BC492}" type="sibTrans" cxnId="{7193542E-8C77-432E-9D29-2670FB1840AC}">
      <dgm:prSet/>
      <dgm:spPr/>
      <dgm:t>
        <a:bodyPr/>
        <a:lstStyle/>
        <a:p>
          <a:endParaRPr lang="nl-NL"/>
        </a:p>
      </dgm:t>
    </dgm:pt>
    <dgm:pt modelId="{7AC5DC00-59A8-4AB0-961C-D23DF9F374A6}">
      <dgm:prSet phldrT="[Tekst]" custT="1"/>
      <dgm:spPr>
        <a:xfrm rot="5400000">
          <a:off x="4500945" y="621584"/>
          <a:ext cx="907988" cy="4663472"/>
        </a:xfrm>
        <a:solidFill>
          <a:srgbClr val="2D2D8A">
            <a:alpha val="90000"/>
            <a:tint val="40000"/>
            <a:hueOff val="0"/>
            <a:satOff val="0"/>
            <a:lumOff val="0"/>
            <a:alphaOff val="0"/>
          </a:srgb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gm:spPr>
      <dgm:t>
        <a:bodyPr/>
        <a:lstStyle/>
        <a:p>
          <a:r>
            <a:rPr lang="nl-BE" sz="2000" b="1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Tahoma" pitchFamily="34" charset="0"/>
              <a:ea typeface="Tahoma" pitchFamily="34" charset="0"/>
              <a:cs typeface="Tahoma" pitchFamily="34" charset="0"/>
            </a:rPr>
            <a:t>Collegiaal bijstandsplan invullen. </a:t>
          </a:r>
          <a:r>
            <a:rPr lang="el-GR" altLang="nl-BE" sz="2400" b="1" dirty="0">
              <a:solidFill>
                <a:srgbClr val="FF0000"/>
              </a:solidFill>
              <a:sym typeface="Wingdings" panose="05000000000000000000" pitchFamily="2" charset="2"/>
            </a:rPr>
            <a:t></a:t>
          </a:r>
          <a:endParaRPr lang="nl-BE" sz="2000" b="1" dirty="0">
            <a:solidFill>
              <a:srgbClr val="000000">
                <a:hueOff val="0"/>
                <a:satOff val="0"/>
                <a:lumOff val="0"/>
                <a:alphaOff val="0"/>
              </a:srgbClr>
            </a:solidFill>
            <a:latin typeface="Tahoma" pitchFamily="34" charset="0"/>
            <a:ea typeface="Tahoma" pitchFamily="34" charset="0"/>
            <a:cs typeface="Tahoma" pitchFamily="34" charset="0"/>
          </a:endParaRPr>
        </a:p>
      </dgm:t>
    </dgm:pt>
    <dgm:pt modelId="{334A3AF3-4454-4A15-989B-F208ECDB7710}" type="parTrans" cxnId="{0578AEEB-6713-4DBA-9FE2-D5E7D338A720}">
      <dgm:prSet/>
      <dgm:spPr/>
      <dgm:t>
        <a:bodyPr/>
        <a:lstStyle/>
        <a:p>
          <a:endParaRPr lang="nl-NL"/>
        </a:p>
      </dgm:t>
    </dgm:pt>
    <dgm:pt modelId="{9AF11BE7-63C2-451A-A9CE-F5F87CC981CA}" type="sibTrans" cxnId="{0578AEEB-6713-4DBA-9FE2-D5E7D338A720}">
      <dgm:prSet/>
      <dgm:spPr/>
      <dgm:t>
        <a:bodyPr/>
        <a:lstStyle/>
        <a:p>
          <a:endParaRPr lang="nl-NL"/>
        </a:p>
      </dgm:t>
    </dgm:pt>
    <dgm:pt modelId="{B94AD1D1-4D32-41C2-8390-88E417BE6D90}" type="pres">
      <dgm:prSet presAssocID="{168DB4D7-9767-4627-86BE-ECAD149CD176}" presName="Name0" presStyleCnt="0">
        <dgm:presLayoutVars>
          <dgm:dir/>
          <dgm:animLvl val="lvl"/>
          <dgm:resizeHandles val="exact"/>
        </dgm:presLayoutVars>
      </dgm:prSet>
      <dgm:spPr/>
    </dgm:pt>
    <dgm:pt modelId="{7B751B46-FEB8-407E-9BE2-FCC3B02E48DA}" type="pres">
      <dgm:prSet presAssocID="{F463A127-47F7-4709-AA5D-DA9B24865AF9}" presName="linNode" presStyleCnt="0"/>
      <dgm:spPr/>
    </dgm:pt>
    <dgm:pt modelId="{4EB8F6B0-F980-4DD0-B61E-A5F543DCCBD2}" type="pres">
      <dgm:prSet presAssocID="{F463A127-47F7-4709-AA5D-DA9B24865AF9}" presName="parentText" presStyleLbl="node1" presStyleIdx="0" presStyleCnt="3" custLinFactNeighborY="1793">
        <dgm:presLayoutVars>
          <dgm:chMax val="1"/>
          <dgm:bulletEnabled val="1"/>
        </dgm:presLayoutVars>
      </dgm:prSet>
      <dgm:spPr>
        <a:prstGeom prst="roundRect">
          <a:avLst/>
        </a:prstGeom>
      </dgm:spPr>
    </dgm:pt>
    <dgm:pt modelId="{55BBA259-EF47-4D65-90DE-59F2BA89FDC4}" type="pres">
      <dgm:prSet presAssocID="{F463A127-47F7-4709-AA5D-DA9B24865AF9}" presName="descendantText" presStyleLbl="alignAccFollowNode1" presStyleIdx="0" presStyleCnt="3" custScaleY="115254">
        <dgm:presLayoutVars>
          <dgm:bulletEnabled val="1"/>
        </dgm:presLayoutVars>
      </dgm:prSet>
      <dgm:spPr>
        <a:prstGeom prst="round2SameRect">
          <a:avLst/>
        </a:prstGeom>
      </dgm:spPr>
    </dgm:pt>
    <dgm:pt modelId="{D6937C97-9879-4A1D-9F59-41C6053FE6BA}" type="pres">
      <dgm:prSet presAssocID="{696D06B0-1791-402E-A203-22A0851E97A8}" presName="sp" presStyleCnt="0"/>
      <dgm:spPr/>
    </dgm:pt>
    <dgm:pt modelId="{A77B1BCA-5C2E-4650-94C9-B4CE69D93CE5}" type="pres">
      <dgm:prSet presAssocID="{DB391381-AEEA-470A-B047-A26402BF8A17}" presName="linNode" presStyleCnt="0"/>
      <dgm:spPr/>
    </dgm:pt>
    <dgm:pt modelId="{268D6B18-1FB0-4512-82F3-D9582F6222E5}" type="pres">
      <dgm:prSet presAssocID="{DB391381-AEEA-470A-B047-A26402BF8A17}" presName="parentText" presStyleLbl="node1" presStyleIdx="1" presStyleCnt="3" custLinFactNeighborX="173" custLinFactNeighborY="1675">
        <dgm:presLayoutVars>
          <dgm:chMax val="1"/>
          <dgm:bulletEnabled val="1"/>
        </dgm:presLayoutVars>
      </dgm:prSet>
      <dgm:spPr>
        <a:prstGeom prst="roundRect">
          <a:avLst/>
        </a:prstGeom>
      </dgm:spPr>
    </dgm:pt>
    <dgm:pt modelId="{B9307754-15C3-4089-A328-DBF2530CE8FA}" type="pres">
      <dgm:prSet presAssocID="{DB391381-AEEA-470A-B047-A26402BF8A17}" presName="descendantText" presStyleLbl="alignAccFollowNode1" presStyleIdx="1" presStyleCnt="3">
        <dgm:presLayoutVars>
          <dgm:bulletEnabled val="1"/>
        </dgm:presLayoutVars>
      </dgm:prSet>
      <dgm:spPr>
        <a:prstGeom prst="round2SameRect">
          <a:avLst/>
        </a:prstGeom>
      </dgm:spPr>
    </dgm:pt>
    <dgm:pt modelId="{1C59D4B8-9C69-4FF0-B8ED-8AC0D983C197}" type="pres">
      <dgm:prSet presAssocID="{0762075E-0E93-4059-8E6B-4B17AE63597C}" presName="sp" presStyleCnt="0"/>
      <dgm:spPr/>
    </dgm:pt>
    <dgm:pt modelId="{35AF7DBD-7820-4D84-914C-715150487317}" type="pres">
      <dgm:prSet presAssocID="{AFF071AC-192E-4E71-AEC0-4154BA9D5D0D}" presName="linNode" presStyleCnt="0"/>
      <dgm:spPr/>
    </dgm:pt>
    <dgm:pt modelId="{11B1D1F0-4C4A-474D-86E3-C641A575CAC2}" type="pres">
      <dgm:prSet presAssocID="{AFF071AC-192E-4E71-AEC0-4154BA9D5D0D}" presName="parentText" presStyleLbl="node1" presStyleIdx="2" presStyleCnt="3">
        <dgm:presLayoutVars>
          <dgm:chMax val="1"/>
          <dgm:bulletEnabled val="1"/>
        </dgm:presLayoutVars>
      </dgm:prSet>
      <dgm:spPr>
        <a:prstGeom prst="roundRect">
          <a:avLst/>
        </a:prstGeom>
      </dgm:spPr>
    </dgm:pt>
    <dgm:pt modelId="{B6064B10-DCAC-4B12-8941-FC08BCCE605A}" type="pres">
      <dgm:prSet presAssocID="{AFF071AC-192E-4E71-AEC0-4154BA9D5D0D}" presName="descendantText" presStyleLbl="alignAccFollowNode1" presStyleIdx="2" presStyleCnt="3" custScaleY="106183">
        <dgm:presLayoutVars>
          <dgm:bulletEnabled val="1"/>
        </dgm:presLayoutVars>
      </dgm:prSet>
      <dgm:spPr>
        <a:prstGeom prst="round2SameRect">
          <a:avLst/>
        </a:prstGeom>
      </dgm:spPr>
    </dgm:pt>
  </dgm:ptLst>
  <dgm:cxnLst>
    <dgm:cxn modelId="{4209FF63-E64C-405E-A150-B5C46D01A619}" srcId="{F463A127-47F7-4709-AA5D-DA9B24865AF9}" destId="{760BEEFF-3BF7-46C0-8B5B-A835397BE9A2}" srcOrd="0" destOrd="0" parTransId="{506F224F-FD55-4C76-A418-E134D5B6E375}" sibTransId="{DF3FAA0A-27B9-43CE-BDB5-6DE5876155BB}"/>
    <dgm:cxn modelId="{8CCC0084-2D11-4495-8211-DFDF450C9863}" srcId="{F463A127-47F7-4709-AA5D-DA9B24865AF9}" destId="{20210A99-E4A0-4194-A17B-0458A4E9537A}" srcOrd="1" destOrd="0" parTransId="{604C7B45-23F5-4C49-BEA7-C4DA5BCD716E}" sibTransId="{DED9EC47-6C9E-4235-BD88-2A9A5F90C932}"/>
    <dgm:cxn modelId="{2EEDF049-2973-4C19-AC71-D886D80D107D}" srcId="{168DB4D7-9767-4627-86BE-ECAD149CD176}" destId="{F463A127-47F7-4709-AA5D-DA9B24865AF9}" srcOrd="0" destOrd="0" parTransId="{60B7B389-10FA-4786-AAD9-DC99D7F12124}" sibTransId="{696D06B0-1791-402E-A203-22A0851E97A8}"/>
    <dgm:cxn modelId="{A7EE7AC8-A3D6-4945-BCC8-E7776C9CCF26}" type="presOf" srcId="{04EAD6B2-8D80-43D5-9C29-E21CA17B16AE}" destId="{B9307754-15C3-4089-A328-DBF2530CE8FA}" srcOrd="0" destOrd="2" presId="urn:microsoft.com/office/officeart/2005/8/layout/vList5"/>
    <dgm:cxn modelId="{7BD81477-5F81-4C1B-82D2-250C6662B0D5}" type="presOf" srcId="{7AC5DC00-59A8-4AB0-961C-D23DF9F374A6}" destId="{B6064B10-DCAC-4B12-8941-FC08BCCE605A}" srcOrd="0" destOrd="3" presId="urn:microsoft.com/office/officeart/2005/8/layout/vList5"/>
    <dgm:cxn modelId="{5EA830B3-DB5C-4AFB-B1DE-35E54E76ABD4}" type="presOf" srcId="{AFF071AC-192E-4E71-AEC0-4154BA9D5D0D}" destId="{11B1D1F0-4C4A-474D-86E3-C641A575CAC2}" srcOrd="0" destOrd="0" presId="urn:microsoft.com/office/officeart/2005/8/layout/vList5"/>
    <dgm:cxn modelId="{C271A234-A9FF-4A61-98A8-C472A6979033}" type="presOf" srcId="{F463A127-47F7-4709-AA5D-DA9B24865AF9}" destId="{4EB8F6B0-F980-4DD0-B61E-A5F543DCCBD2}" srcOrd="0" destOrd="0" presId="urn:microsoft.com/office/officeart/2005/8/layout/vList5"/>
    <dgm:cxn modelId="{F5EA1857-CD37-4C38-B3A1-713A045F9D6D}" srcId="{AFF071AC-192E-4E71-AEC0-4154BA9D5D0D}" destId="{4FEDB766-A5A5-42EF-A5FC-6E9091CD4C8F}" srcOrd="0" destOrd="0" parTransId="{959251CE-B263-41CB-9869-5D1478B86CB0}" sibTransId="{B2F16D53-D449-4BA1-9FD4-06ECE1F642F6}"/>
    <dgm:cxn modelId="{F58B27F1-5736-4362-87CF-A82A2B251D49}" srcId="{168DB4D7-9767-4627-86BE-ECAD149CD176}" destId="{DB391381-AEEA-470A-B047-A26402BF8A17}" srcOrd="1" destOrd="0" parTransId="{919DBF22-CD3B-488F-BD75-C82ACD90D7B8}" sibTransId="{0762075E-0E93-4059-8E6B-4B17AE63597C}"/>
    <dgm:cxn modelId="{9C827B78-A3E6-477D-BE9B-318A60C704FD}" srcId="{F463A127-47F7-4709-AA5D-DA9B24865AF9}" destId="{1A6BF10B-E682-4A5E-8F51-E600AB605B9E}" srcOrd="2" destOrd="0" parTransId="{AC738340-4AA2-408D-AB65-3A0DADA51BD2}" sibTransId="{45ACA7A7-AE13-49FD-A21A-F145398602BD}"/>
    <dgm:cxn modelId="{12DF2311-7877-48BC-9DC4-15B652A23C42}" srcId="{F463A127-47F7-4709-AA5D-DA9B24865AF9}" destId="{66F67BF0-DF30-4159-BE51-B00F782E8879}" srcOrd="3" destOrd="0" parTransId="{1D51746F-22C9-4DC2-ABEE-68BA943E0618}" sibTransId="{80CB071B-C8F6-4927-90CD-98955CF71445}"/>
    <dgm:cxn modelId="{B097D29F-2AB8-4C4A-9CB4-AC8E6B4A2C1D}" srcId="{DB391381-AEEA-470A-B047-A26402BF8A17}" destId="{727DC5B9-DAC3-4E4F-A484-CDCA663CDFD3}" srcOrd="1" destOrd="0" parTransId="{A72818FC-7F30-4A86-AF65-E154B3327ECB}" sibTransId="{E9C6E299-4216-498A-BD24-1D39C1FEB037}"/>
    <dgm:cxn modelId="{B2314888-7E3E-4878-8EE5-69546AA1A1F7}" srcId="{AFF071AC-192E-4E71-AEC0-4154BA9D5D0D}" destId="{01865979-1BB7-4000-B1BC-2E9DAD4888D8}" srcOrd="2" destOrd="0" parTransId="{912E8B41-69A6-4E2B-8ACB-7968A9050D4D}" sibTransId="{1AAF872E-28D9-4499-958A-4F01D9484989}"/>
    <dgm:cxn modelId="{4CCDC395-EC66-4225-BABD-396F4123F772}" srcId="{DB391381-AEEA-470A-B047-A26402BF8A17}" destId="{04EAD6B2-8D80-43D5-9C29-E21CA17B16AE}" srcOrd="2" destOrd="0" parTransId="{0DB1FEA4-5C53-4D50-9207-7D9F4DD21E51}" sibTransId="{9B9DA183-6517-4510-BAB1-6AE7CE6BA6E1}"/>
    <dgm:cxn modelId="{00284479-C3F8-44ED-AD72-E5D1412DDD24}" type="presOf" srcId="{742A32B5-7E4D-4BC0-8A8B-8B3F8BFE5E8E}" destId="{B9307754-15C3-4089-A328-DBF2530CE8FA}" srcOrd="0" destOrd="0" presId="urn:microsoft.com/office/officeart/2005/8/layout/vList5"/>
    <dgm:cxn modelId="{A26AE9C2-05D5-4017-A28E-CEF3C0F8959B}" type="presOf" srcId="{DB391381-AEEA-470A-B047-A26402BF8A17}" destId="{268D6B18-1FB0-4512-82F3-D9582F6222E5}" srcOrd="0" destOrd="0" presId="urn:microsoft.com/office/officeart/2005/8/layout/vList5"/>
    <dgm:cxn modelId="{788C00F5-B740-4AAC-8CA7-BD72DE81B91E}" type="presOf" srcId="{1A6BF10B-E682-4A5E-8F51-E600AB605B9E}" destId="{55BBA259-EF47-4D65-90DE-59F2BA89FDC4}" srcOrd="0" destOrd="2" presId="urn:microsoft.com/office/officeart/2005/8/layout/vList5"/>
    <dgm:cxn modelId="{8AED4C6F-0EC2-4F31-AD6A-105029483E60}" type="presOf" srcId="{760BEEFF-3BF7-46C0-8B5B-A835397BE9A2}" destId="{55BBA259-EF47-4D65-90DE-59F2BA89FDC4}" srcOrd="0" destOrd="0" presId="urn:microsoft.com/office/officeart/2005/8/layout/vList5"/>
    <dgm:cxn modelId="{67176965-B8EA-4EE0-8FAC-63EB6042524B}" srcId="{DB391381-AEEA-470A-B047-A26402BF8A17}" destId="{742A32B5-7E4D-4BC0-8A8B-8B3F8BFE5E8E}" srcOrd="0" destOrd="0" parTransId="{1BACF61E-C4FB-45E0-9765-394E7F29EF30}" sibTransId="{D183B800-5C29-49B9-8380-F816C2396006}"/>
    <dgm:cxn modelId="{B18DA759-B27E-454F-89D8-AE893B1B504E}" type="presOf" srcId="{E8AAED3C-56C8-4304-BB9B-A611F43AB536}" destId="{B9307754-15C3-4089-A328-DBF2530CE8FA}" srcOrd="0" destOrd="3" presId="urn:microsoft.com/office/officeart/2005/8/layout/vList5"/>
    <dgm:cxn modelId="{9E4455F0-120F-42FB-810E-01F7EF852610}" type="presOf" srcId="{20210A99-E4A0-4194-A17B-0458A4E9537A}" destId="{55BBA259-EF47-4D65-90DE-59F2BA89FDC4}" srcOrd="0" destOrd="1" presId="urn:microsoft.com/office/officeart/2005/8/layout/vList5"/>
    <dgm:cxn modelId="{19A119E9-3029-41A8-973D-8CEBCCC0F737}" type="presOf" srcId="{01865979-1BB7-4000-B1BC-2E9DAD4888D8}" destId="{B6064B10-DCAC-4B12-8941-FC08BCCE605A}" srcOrd="0" destOrd="2" presId="urn:microsoft.com/office/officeart/2005/8/layout/vList5"/>
    <dgm:cxn modelId="{0578AEEB-6713-4DBA-9FE2-D5E7D338A720}" srcId="{AFF071AC-192E-4E71-AEC0-4154BA9D5D0D}" destId="{7AC5DC00-59A8-4AB0-961C-D23DF9F374A6}" srcOrd="3" destOrd="0" parTransId="{334A3AF3-4454-4A15-989B-F208ECDB7710}" sibTransId="{9AF11BE7-63C2-451A-A9CE-F5F87CC981CA}"/>
    <dgm:cxn modelId="{F86371FB-9AC5-419D-B61B-8DF8C3A8AB31}" type="presOf" srcId="{66F67BF0-DF30-4159-BE51-B00F782E8879}" destId="{55BBA259-EF47-4D65-90DE-59F2BA89FDC4}" srcOrd="0" destOrd="3" presId="urn:microsoft.com/office/officeart/2005/8/layout/vList5"/>
    <dgm:cxn modelId="{5B509E9B-81C0-4AF0-A917-79057A59C4B9}" srcId="{AFF071AC-192E-4E71-AEC0-4154BA9D5D0D}" destId="{B41252A1-5026-44C2-A4BD-E01C483F347A}" srcOrd="1" destOrd="0" parTransId="{474539F1-F8CF-45CF-8EE9-95B0C107B102}" sibTransId="{732DB0A2-519A-4287-858E-D2A56B634000}"/>
    <dgm:cxn modelId="{3CFFC76B-7D71-4239-81AB-5C9DAF14CD55}" srcId="{168DB4D7-9767-4627-86BE-ECAD149CD176}" destId="{AFF071AC-192E-4E71-AEC0-4154BA9D5D0D}" srcOrd="2" destOrd="0" parTransId="{3C09A3E1-E710-4BA9-A828-D3CF5BFD7326}" sibTransId="{D1F9BC57-E8E3-4632-A143-F1B7596757F6}"/>
    <dgm:cxn modelId="{6BB8581E-66C7-4F0B-B362-86F16816029E}" type="presOf" srcId="{B41252A1-5026-44C2-A4BD-E01C483F347A}" destId="{B6064B10-DCAC-4B12-8941-FC08BCCE605A}" srcOrd="0" destOrd="1" presId="urn:microsoft.com/office/officeart/2005/8/layout/vList5"/>
    <dgm:cxn modelId="{7193542E-8C77-432E-9D29-2670FB1840AC}" srcId="{DB391381-AEEA-470A-B047-A26402BF8A17}" destId="{E8AAED3C-56C8-4304-BB9B-A611F43AB536}" srcOrd="3" destOrd="0" parTransId="{A87912E2-445F-47E9-8502-88C8AB258C8B}" sibTransId="{1A185532-AD67-4D04-89F7-4A912A7BC492}"/>
    <dgm:cxn modelId="{1F927516-0D64-4EED-AF3C-204C6F630BD8}" type="presOf" srcId="{727DC5B9-DAC3-4E4F-A484-CDCA663CDFD3}" destId="{B9307754-15C3-4089-A328-DBF2530CE8FA}" srcOrd="0" destOrd="1" presId="urn:microsoft.com/office/officeart/2005/8/layout/vList5"/>
    <dgm:cxn modelId="{D4A88905-FFFE-48B8-9067-7C6CEAC0809D}" type="presOf" srcId="{4FEDB766-A5A5-42EF-A5FC-6E9091CD4C8F}" destId="{B6064B10-DCAC-4B12-8941-FC08BCCE605A}" srcOrd="0" destOrd="0" presId="urn:microsoft.com/office/officeart/2005/8/layout/vList5"/>
    <dgm:cxn modelId="{3ACFFEBA-25CD-4CA4-8561-E35389733B8D}" type="presOf" srcId="{168DB4D7-9767-4627-86BE-ECAD149CD176}" destId="{B94AD1D1-4D32-41C2-8390-88E417BE6D90}" srcOrd="0" destOrd="0" presId="urn:microsoft.com/office/officeart/2005/8/layout/vList5"/>
    <dgm:cxn modelId="{AAA38DD8-F285-4E76-9B41-232F028CCB03}" type="presParOf" srcId="{B94AD1D1-4D32-41C2-8390-88E417BE6D90}" destId="{7B751B46-FEB8-407E-9BE2-FCC3B02E48DA}" srcOrd="0" destOrd="0" presId="urn:microsoft.com/office/officeart/2005/8/layout/vList5"/>
    <dgm:cxn modelId="{B1632922-9EFE-417E-B9C0-74308BFF24D2}" type="presParOf" srcId="{7B751B46-FEB8-407E-9BE2-FCC3B02E48DA}" destId="{4EB8F6B0-F980-4DD0-B61E-A5F543DCCBD2}" srcOrd="0" destOrd="0" presId="urn:microsoft.com/office/officeart/2005/8/layout/vList5"/>
    <dgm:cxn modelId="{96D0BDCB-BD79-4C29-995A-70BBE10BB296}" type="presParOf" srcId="{7B751B46-FEB8-407E-9BE2-FCC3B02E48DA}" destId="{55BBA259-EF47-4D65-90DE-59F2BA89FDC4}" srcOrd="1" destOrd="0" presId="urn:microsoft.com/office/officeart/2005/8/layout/vList5"/>
    <dgm:cxn modelId="{73FFA277-C199-4047-BE75-DD423FB8BDF0}" type="presParOf" srcId="{B94AD1D1-4D32-41C2-8390-88E417BE6D90}" destId="{D6937C97-9879-4A1D-9F59-41C6053FE6BA}" srcOrd="1" destOrd="0" presId="urn:microsoft.com/office/officeart/2005/8/layout/vList5"/>
    <dgm:cxn modelId="{77901559-3ECF-4678-94BF-73B0EB47A501}" type="presParOf" srcId="{B94AD1D1-4D32-41C2-8390-88E417BE6D90}" destId="{A77B1BCA-5C2E-4650-94C9-B4CE69D93CE5}" srcOrd="2" destOrd="0" presId="urn:microsoft.com/office/officeart/2005/8/layout/vList5"/>
    <dgm:cxn modelId="{7A829A77-C886-479C-A704-AEF9D9690C09}" type="presParOf" srcId="{A77B1BCA-5C2E-4650-94C9-B4CE69D93CE5}" destId="{268D6B18-1FB0-4512-82F3-D9582F6222E5}" srcOrd="0" destOrd="0" presId="urn:microsoft.com/office/officeart/2005/8/layout/vList5"/>
    <dgm:cxn modelId="{C42B75EB-4FC4-41D3-B66C-35B908AEFBC7}" type="presParOf" srcId="{A77B1BCA-5C2E-4650-94C9-B4CE69D93CE5}" destId="{B9307754-15C3-4089-A328-DBF2530CE8FA}" srcOrd="1" destOrd="0" presId="urn:microsoft.com/office/officeart/2005/8/layout/vList5"/>
    <dgm:cxn modelId="{1429E61E-435C-4399-8AA5-B9F768315AE7}" type="presParOf" srcId="{B94AD1D1-4D32-41C2-8390-88E417BE6D90}" destId="{1C59D4B8-9C69-4FF0-B8ED-8AC0D983C197}" srcOrd="3" destOrd="0" presId="urn:microsoft.com/office/officeart/2005/8/layout/vList5"/>
    <dgm:cxn modelId="{D64C7DFD-C0A4-4028-B87E-7C9B063D97EC}" type="presParOf" srcId="{B94AD1D1-4D32-41C2-8390-88E417BE6D90}" destId="{35AF7DBD-7820-4D84-914C-715150487317}" srcOrd="4" destOrd="0" presId="urn:microsoft.com/office/officeart/2005/8/layout/vList5"/>
    <dgm:cxn modelId="{CB4E68CE-4256-4F9D-AC87-7F6BC323D8F2}" type="presParOf" srcId="{35AF7DBD-7820-4D84-914C-715150487317}" destId="{11B1D1F0-4C4A-474D-86E3-C641A575CAC2}" srcOrd="0" destOrd="0" presId="urn:microsoft.com/office/officeart/2005/8/layout/vList5"/>
    <dgm:cxn modelId="{19FECF41-7B0C-43DA-9F5D-0E9E223D7DD3}" type="presParOf" srcId="{35AF7DBD-7820-4D84-914C-715150487317}" destId="{B6064B10-DCAC-4B12-8941-FC08BCCE605A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4A768B9C-F5BD-4840-B231-34663D1D2E02}" type="doc">
      <dgm:prSet loTypeId="urn:microsoft.com/office/officeart/2005/8/layout/default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nl-NL"/>
        </a:p>
      </dgm:t>
    </dgm:pt>
    <dgm:pt modelId="{9B93A4C6-B1DD-48E3-BA5F-2D0DABE217EB}">
      <dgm:prSet phldrT="[Tekst]" custT="1"/>
      <dgm:spPr/>
      <dgm:t>
        <a:bodyPr/>
        <a:lstStyle/>
        <a:p>
          <a:r>
            <a:rPr lang="nl-NL" sz="2400" b="1" dirty="0"/>
            <a:t>Aangifteplicht</a:t>
          </a:r>
          <a:r>
            <a:rPr lang="nl-NL" sz="1800" dirty="0"/>
            <a:t> </a:t>
          </a:r>
        </a:p>
      </dgm:t>
    </dgm:pt>
    <dgm:pt modelId="{048B62D5-E9EB-4401-B627-50F0879965CE}" type="parTrans" cxnId="{064617D0-CC21-452C-AAF0-6340C7A09417}">
      <dgm:prSet/>
      <dgm:spPr/>
      <dgm:t>
        <a:bodyPr/>
        <a:lstStyle/>
        <a:p>
          <a:endParaRPr lang="nl-NL"/>
        </a:p>
      </dgm:t>
    </dgm:pt>
    <dgm:pt modelId="{B490A4D8-234F-4BDB-8097-035F4A1BF02F}" type="sibTrans" cxnId="{064617D0-CC21-452C-AAF0-6340C7A09417}">
      <dgm:prSet/>
      <dgm:spPr/>
      <dgm:t>
        <a:bodyPr/>
        <a:lstStyle/>
        <a:p>
          <a:endParaRPr lang="nl-NL"/>
        </a:p>
      </dgm:t>
    </dgm:pt>
    <dgm:pt modelId="{B602BEE9-DD7E-4BD2-A4A6-27C53DA82F8D}">
      <dgm:prSet phldrT="[Tekst]" custT="1"/>
      <dgm:spPr/>
      <dgm:t>
        <a:bodyPr/>
        <a:lstStyle/>
        <a:p>
          <a:r>
            <a:rPr lang="nl-NL" sz="2400" b="1" kern="1200" dirty="0">
              <a:solidFill>
                <a:prstClr val="white"/>
              </a:solidFill>
              <a:latin typeface="Calibri"/>
              <a:ea typeface="+mn-ea"/>
              <a:cs typeface="+mn-cs"/>
            </a:rPr>
            <a:t>Gedeeld</a:t>
          </a:r>
          <a:r>
            <a:rPr lang="nl-NL" sz="1800" b="1" kern="1200" dirty="0"/>
            <a:t> </a:t>
          </a:r>
          <a:r>
            <a:rPr lang="nl-NL" sz="2400" b="1" kern="1200" dirty="0"/>
            <a:t>beroeps</a:t>
          </a:r>
          <a:r>
            <a:rPr lang="nl-NL" sz="2400" b="1" kern="1200" dirty="0">
              <a:solidFill>
                <a:prstClr val="white"/>
              </a:solidFill>
              <a:latin typeface="Calibri"/>
              <a:ea typeface="+mn-ea"/>
              <a:cs typeface="+mn-cs"/>
            </a:rPr>
            <a:t>geheim</a:t>
          </a:r>
        </a:p>
      </dgm:t>
    </dgm:pt>
    <dgm:pt modelId="{70213E14-08FC-42DF-9D33-B255A733EC0A}" type="parTrans" cxnId="{5B85E082-8E7E-4E6D-8F22-1568C471893B}">
      <dgm:prSet/>
      <dgm:spPr/>
      <dgm:t>
        <a:bodyPr/>
        <a:lstStyle/>
        <a:p>
          <a:endParaRPr lang="nl-NL"/>
        </a:p>
      </dgm:t>
    </dgm:pt>
    <dgm:pt modelId="{F392BF10-9256-4597-B7F0-47DA0606E227}" type="sibTrans" cxnId="{5B85E082-8E7E-4E6D-8F22-1568C471893B}">
      <dgm:prSet/>
      <dgm:spPr/>
      <dgm:t>
        <a:bodyPr/>
        <a:lstStyle/>
        <a:p>
          <a:endParaRPr lang="nl-NL"/>
        </a:p>
      </dgm:t>
    </dgm:pt>
    <dgm:pt modelId="{B2B7903E-B875-4516-94CC-13F9AC2E521C}">
      <dgm:prSet phldrT="[Tekst]" custT="1"/>
      <dgm:spPr/>
      <dgm:t>
        <a:bodyPr/>
        <a:lstStyle/>
        <a:p>
          <a:r>
            <a:rPr lang="nl-NL" sz="2400" b="1" kern="1200" dirty="0">
              <a:solidFill>
                <a:prstClr val="white"/>
              </a:solidFill>
              <a:latin typeface="Calibri"/>
              <a:ea typeface="+mn-ea"/>
              <a:cs typeface="+mn-cs"/>
            </a:rPr>
            <a:t>Safety</a:t>
          </a:r>
          <a:r>
            <a:rPr lang="nl-NL" sz="1800" kern="1200" dirty="0"/>
            <a:t> </a:t>
          </a:r>
          <a:r>
            <a:rPr lang="nl-NL" sz="2400" b="1" kern="1200" dirty="0">
              <a:solidFill>
                <a:prstClr val="white"/>
              </a:solidFill>
              <a:latin typeface="Calibri"/>
              <a:ea typeface="+mn-ea"/>
              <a:cs typeface="+mn-cs"/>
            </a:rPr>
            <a:t>praktijk</a:t>
          </a:r>
        </a:p>
      </dgm:t>
    </dgm:pt>
    <dgm:pt modelId="{0517195C-6B36-4DB6-A9F9-1F904543F5CB}" type="parTrans" cxnId="{5727C6D6-6AB1-4871-8C36-E7CEB60D732A}">
      <dgm:prSet/>
      <dgm:spPr/>
      <dgm:t>
        <a:bodyPr/>
        <a:lstStyle/>
        <a:p>
          <a:endParaRPr lang="nl-NL"/>
        </a:p>
      </dgm:t>
    </dgm:pt>
    <dgm:pt modelId="{DBF2A3FE-93D2-4825-B4A2-EDFFADB6C9B6}" type="sibTrans" cxnId="{5727C6D6-6AB1-4871-8C36-E7CEB60D732A}">
      <dgm:prSet/>
      <dgm:spPr/>
      <dgm:t>
        <a:bodyPr/>
        <a:lstStyle/>
        <a:p>
          <a:endParaRPr lang="nl-NL"/>
        </a:p>
      </dgm:t>
    </dgm:pt>
    <dgm:pt modelId="{D5E16D1E-3A48-4729-A0AF-BF55B969626D}">
      <dgm:prSet phldrT="[Tekst]" custT="1"/>
      <dgm:spPr/>
      <dgm:t>
        <a:bodyPr/>
        <a:lstStyle/>
        <a:p>
          <a:r>
            <a:rPr lang="nl-NL" sz="2400" b="1" kern="1200" dirty="0">
              <a:solidFill>
                <a:prstClr val="white"/>
              </a:solidFill>
              <a:latin typeface="Calibri"/>
              <a:ea typeface="+mn-ea"/>
              <a:cs typeface="+mn-cs"/>
            </a:rPr>
            <a:t>Nultolerantie</a:t>
          </a:r>
        </a:p>
      </dgm:t>
    </dgm:pt>
    <dgm:pt modelId="{3B522B5B-A453-4CF0-86B4-9202AA496B31}" type="parTrans" cxnId="{6EF0176B-18BF-4020-B9D0-0C17B39351A7}">
      <dgm:prSet/>
      <dgm:spPr/>
      <dgm:t>
        <a:bodyPr/>
        <a:lstStyle/>
        <a:p>
          <a:endParaRPr lang="nl-NL"/>
        </a:p>
      </dgm:t>
    </dgm:pt>
    <dgm:pt modelId="{D9A131D1-CFBC-4EAF-937A-479A783B9DDE}" type="sibTrans" cxnId="{6EF0176B-18BF-4020-B9D0-0C17B39351A7}">
      <dgm:prSet/>
      <dgm:spPr/>
      <dgm:t>
        <a:bodyPr/>
        <a:lstStyle/>
        <a:p>
          <a:endParaRPr lang="nl-NL"/>
        </a:p>
      </dgm:t>
    </dgm:pt>
    <dgm:pt modelId="{C31C40E4-1490-420E-AF11-5B0F7666D4FA}">
      <dgm:prSet phldrT="[Tekst]" custT="1"/>
      <dgm:spPr/>
      <dgm:t>
        <a:bodyPr/>
        <a:lstStyle/>
        <a:p>
          <a:r>
            <a:rPr lang="nl-NL" sz="2400" b="1" kern="1200" dirty="0">
              <a:solidFill>
                <a:prstClr val="white"/>
              </a:solidFill>
              <a:latin typeface="Calibri"/>
              <a:ea typeface="+mn-ea"/>
              <a:cs typeface="+mn-cs"/>
            </a:rPr>
            <a:t>Einde</a:t>
          </a:r>
          <a:r>
            <a:rPr lang="nl-NL" sz="1800" kern="1200" dirty="0"/>
            <a:t> </a:t>
          </a:r>
          <a:r>
            <a:rPr lang="nl-NL" sz="2400" b="1" kern="1200" dirty="0" err="1">
              <a:solidFill>
                <a:prstClr val="white"/>
              </a:solidFill>
              <a:latin typeface="Calibri"/>
              <a:ea typeface="+mn-ea"/>
              <a:cs typeface="+mn-cs"/>
            </a:rPr>
            <a:t>behandelings-overeenkomst</a:t>
          </a:r>
          <a:endParaRPr lang="nl-NL" sz="2400" b="1" kern="1200" dirty="0">
            <a:solidFill>
              <a:prstClr val="white"/>
            </a:solidFill>
            <a:latin typeface="Calibri"/>
            <a:ea typeface="+mn-ea"/>
            <a:cs typeface="+mn-cs"/>
          </a:endParaRPr>
        </a:p>
      </dgm:t>
    </dgm:pt>
    <dgm:pt modelId="{9DEE6917-2184-465B-81D6-9D7812EE7A0D}" type="parTrans" cxnId="{9E8F14FB-B4B7-4C0A-8484-2F19F3E4BE8C}">
      <dgm:prSet/>
      <dgm:spPr/>
      <dgm:t>
        <a:bodyPr/>
        <a:lstStyle/>
        <a:p>
          <a:endParaRPr lang="nl-NL"/>
        </a:p>
      </dgm:t>
    </dgm:pt>
    <dgm:pt modelId="{3C295892-7ABA-4AA3-B31D-1718E4C73A25}" type="sibTrans" cxnId="{9E8F14FB-B4B7-4C0A-8484-2F19F3E4BE8C}">
      <dgm:prSet/>
      <dgm:spPr/>
      <dgm:t>
        <a:bodyPr/>
        <a:lstStyle/>
        <a:p>
          <a:endParaRPr lang="nl-NL"/>
        </a:p>
      </dgm:t>
    </dgm:pt>
    <dgm:pt modelId="{88ADDF9B-D1D4-4613-ABF3-D4AD8893AA0F}">
      <dgm:prSet phldrT="[Tekst]" custT="1"/>
      <dgm:spPr/>
      <dgm:t>
        <a:bodyPr/>
        <a:lstStyle/>
        <a:p>
          <a:r>
            <a:rPr lang="nl-NL" sz="2400" b="1" kern="1200" dirty="0" err="1">
              <a:solidFill>
                <a:prstClr val="white"/>
              </a:solidFill>
              <a:latin typeface="Calibri"/>
              <a:ea typeface="+mn-ea"/>
              <a:cs typeface="+mn-cs"/>
            </a:rPr>
            <a:t>Veiligheids-coördinator</a:t>
          </a:r>
          <a:endParaRPr lang="nl-NL" sz="2400" b="1" kern="1200" dirty="0">
            <a:solidFill>
              <a:prstClr val="white"/>
            </a:solidFill>
            <a:latin typeface="Calibri"/>
            <a:ea typeface="+mn-ea"/>
            <a:cs typeface="+mn-cs"/>
          </a:endParaRPr>
        </a:p>
      </dgm:t>
    </dgm:pt>
    <dgm:pt modelId="{98675353-3749-40A0-8B0E-3BB3B1E65D5F}" type="parTrans" cxnId="{2D8C9B03-7CA1-460A-B8E7-8F133DD5839F}">
      <dgm:prSet/>
      <dgm:spPr/>
      <dgm:t>
        <a:bodyPr/>
        <a:lstStyle/>
        <a:p>
          <a:endParaRPr lang="nl-NL"/>
        </a:p>
      </dgm:t>
    </dgm:pt>
    <dgm:pt modelId="{FF95A1B0-4C7B-4BE4-9C77-E65360519392}" type="sibTrans" cxnId="{2D8C9B03-7CA1-460A-B8E7-8F133DD5839F}">
      <dgm:prSet/>
      <dgm:spPr/>
      <dgm:t>
        <a:bodyPr/>
        <a:lstStyle/>
        <a:p>
          <a:endParaRPr lang="nl-NL"/>
        </a:p>
      </dgm:t>
    </dgm:pt>
    <dgm:pt modelId="{F980FA3A-ED7C-48B7-BA80-87ECB620859A}" type="pres">
      <dgm:prSet presAssocID="{4A768B9C-F5BD-4840-B231-34663D1D2E02}" presName="diagram" presStyleCnt="0">
        <dgm:presLayoutVars>
          <dgm:dir/>
          <dgm:resizeHandles val="exact"/>
        </dgm:presLayoutVars>
      </dgm:prSet>
      <dgm:spPr/>
    </dgm:pt>
    <dgm:pt modelId="{7986CF08-6EEF-4B37-B7E7-937783E3341D}" type="pres">
      <dgm:prSet presAssocID="{9B93A4C6-B1DD-48E3-BA5F-2D0DABE217EB}" presName="node" presStyleLbl="node1" presStyleIdx="0" presStyleCnt="6">
        <dgm:presLayoutVars>
          <dgm:bulletEnabled val="1"/>
        </dgm:presLayoutVars>
      </dgm:prSet>
      <dgm:spPr/>
    </dgm:pt>
    <dgm:pt modelId="{09B1B4AD-3072-4DEE-85C1-CD4C5BC43F3B}" type="pres">
      <dgm:prSet presAssocID="{B490A4D8-234F-4BDB-8097-035F4A1BF02F}" presName="sibTrans" presStyleCnt="0"/>
      <dgm:spPr/>
    </dgm:pt>
    <dgm:pt modelId="{A7CF762B-8131-4816-9B37-6779C934C6AA}" type="pres">
      <dgm:prSet presAssocID="{B602BEE9-DD7E-4BD2-A4A6-27C53DA82F8D}" presName="node" presStyleLbl="node1" presStyleIdx="1" presStyleCnt="6">
        <dgm:presLayoutVars>
          <dgm:bulletEnabled val="1"/>
        </dgm:presLayoutVars>
      </dgm:prSet>
      <dgm:spPr/>
    </dgm:pt>
    <dgm:pt modelId="{6657AB46-8AC7-4C53-BAE7-C8B953766A62}" type="pres">
      <dgm:prSet presAssocID="{F392BF10-9256-4597-B7F0-47DA0606E227}" presName="sibTrans" presStyleCnt="0"/>
      <dgm:spPr/>
    </dgm:pt>
    <dgm:pt modelId="{9DF52589-93FA-4210-9C55-ADB1B61C4295}" type="pres">
      <dgm:prSet presAssocID="{B2B7903E-B875-4516-94CC-13F9AC2E521C}" presName="node" presStyleLbl="node1" presStyleIdx="2" presStyleCnt="6">
        <dgm:presLayoutVars>
          <dgm:bulletEnabled val="1"/>
        </dgm:presLayoutVars>
      </dgm:prSet>
      <dgm:spPr/>
    </dgm:pt>
    <dgm:pt modelId="{F4E786AB-0333-49F1-87AA-F991D9484F31}" type="pres">
      <dgm:prSet presAssocID="{DBF2A3FE-93D2-4825-B4A2-EDFFADB6C9B6}" presName="sibTrans" presStyleCnt="0"/>
      <dgm:spPr/>
    </dgm:pt>
    <dgm:pt modelId="{79FC8FE7-B6AF-4368-8F2C-4F2646CAA601}" type="pres">
      <dgm:prSet presAssocID="{D5E16D1E-3A48-4729-A0AF-BF55B969626D}" presName="node" presStyleLbl="node1" presStyleIdx="3" presStyleCnt="6">
        <dgm:presLayoutVars>
          <dgm:bulletEnabled val="1"/>
        </dgm:presLayoutVars>
      </dgm:prSet>
      <dgm:spPr/>
    </dgm:pt>
    <dgm:pt modelId="{5C7A1B57-B24D-4854-A852-F070ADB505F8}" type="pres">
      <dgm:prSet presAssocID="{D9A131D1-CFBC-4EAF-937A-479A783B9DDE}" presName="sibTrans" presStyleCnt="0"/>
      <dgm:spPr/>
    </dgm:pt>
    <dgm:pt modelId="{1C419BF4-826F-4B1F-8F79-E10E4F54DD98}" type="pres">
      <dgm:prSet presAssocID="{C31C40E4-1490-420E-AF11-5B0F7666D4FA}" presName="node" presStyleLbl="node1" presStyleIdx="4" presStyleCnt="6">
        <dgm:presLayoutVars>
          <dgm:bulletEnabled val="1"/>
        </dgm:presLayoutVars>
      </dgm:prSet>
      <dgm:spPr/>
    </dgm:pt>
    <dgm:pt modelId="{2452FBC0-153B-4B0D-83C8-6A0D6175184F}" type="pres">
      <dgm:prSet presAssocID="{3C295892-7ABA-4AA3-B31D-1718E4C73A25}" presName="sibTrans" presStyleCnt="0"/>
      <dgm:spPr/>
    </dgm:pt>
    <dgm:pt modelId="{046BD149-01D4-4A2D-A53A-43D25AD31E6C}" type="pres">
      <dgm:prSet presAssocID="{88ADDF9B-D1D4-4613-ABF3-D4AD8893AA0F}" presName="node" presStyleLbl="node1" presStyleIdx="5" presStyleCnt="6">
        <dgm:presLayoutVars>
          <dgm:bulletEnabled val="1"/>
        </dgm:presLayoutVars>
      </dgm:prSet>
      <dgm:spPr/>
    </dgm:pt>
  </dgm:ptLst>
  <dgm:cxnLst>
    <dgm:cxn modelId="{57A9A129-EE37-4922-BB50-039D7C6C6882}" type="presOf" srcId="{88ADDF9B-D1D4-4613-ABF3-D4AD8893AA0F}" destId="{046BD149-01D4-4A2D-A53A-43D25AD31E6C}" srcOrd="0" destOrd="0" presId="urn:microsoft.com/office/officeart/2005/8/layout/default"/>
    <dgm:cxn modelId="{5B85E082-8E7E-4E6D-8F22-1568C471893B}" srcId="{4A768B9C-F5BD-4840-B231-34663D1D2E02}" destId="{B602BEE9-DD7E-4BD2-A4A6-27C53DA82F8D}" srcOrd="1" destOrd="0" parTransId="{70213E14-08FC-42DF-9D33-B255A733EC0A}" sibTransId="{F392BF10-9256-4597-B7F0-47DA0606E227}"/>
    <dgm:cxn modelId="{224B7CB6-90E3-4973-AF97-E8D08DECA8B3}" type="presOf" srcId="{B602BEE9-DD7E-4BD2-A4A6-27C53DA82F8D}" destId="{A7CF762B-8131-4816-9B37-6779C934C6AA}" srcOrd="0" destOrd="0" presId="urn:microsoft.com/office/officeart/2005/8/layout/default"/>
    <dgm:cxn modelId="{064617D0-CC21-452C-AAF0-6340C7A09417}" srcId="{4A768B9C-F5BD-4840-B231-34663D1D2E02}" destId="{9B93A4C6-B1DD-48E3-BA5F-2D0DABE217EB}" srcOrd="0" destOrd="0" parTransId="{048B62D5-E9EB-4401-B627-50F0879965CE}" sibTransId="{B490A4D8-234F-4BDB-8097-035F4A1BF02F}"/>
    <dgm:cxn modelId="{5727C6D6-6AB1-4871-8C36-E7CEB60D732A}" srcId="{4A768B9C-F5BD-4840-B231-34663D1D2E02}" destId="{B2B7903E-B875-4516-94CC-13F9AC2E521C}" srcOrd="2" destOrd="0" parTransId="{0517195C-6B36-4DB6-A9F9-1F904543F5CB}" sibTransId="{DBF2A3FE-93D2-4825-B4A2-EDFFADB6C9B6}"/>
    <dgm:cxn modelId="{6EF0176B-18BF-4020-B9D0-0C17B39351A7}" srcId="{4A768B9C-F5BD-4840-B231-34663D1D2E02}" destId="{D5E16D1E-3A48-4729-A0AF-BF55B969626D}" srcOrd="3" destOrd="0" parTransId="{3B522B5B-A453-4CF0-86B4-9202AA496B31}" sibTransId="{D9A131D1-CFBC-4EAF-937A-479A783B9DDE}"/>
    <dgm:cxn modelId="{EDEB81F5-E50F-4F54-823B-C3E99D471E37}" type="presOf" srcId="{9B93A4C6-B1DD-48E3-BA5F-2D0DABE217EB}" destId="{7986CF08-6EEF-4B37-B7E7-937783E3341D}" srcOrd="0" destOrd="0" presId="urn:microsoft.com/office/officeart/2005/8/layout/default"/>
    <dgm:cxn modelId="{D5DF60D0-C85F-4CF6-88E4-662C089BE535}" type="presOf" srcId="{4A768B9C-F5BD-4840-B231-34663D1D2E02}" destId="{F980FA3A-ED7C-48B7-BA80-87ECB620859A}" srcOrd="0" destOrd="0" presId="urn:microsoft.com/office/officeart/2005/8/layout/default"/>
    <dgm:cxn modelId="{2D8C9B03-7CA1-460A-B8E7-8F133DD5839F}" srcId="{4A768B9C-F5BD-4840-B231-34663D1D2E02}" destId="{88ADDF9B-D1D4-4613-ABF3-D4AD8893AA0F}" srcOrd="5" destOrd="0" parTransId="{98675353-3749-40A0-8B0E-3BB3B1E65D5F}" sibTransId="{FF95A1B0-4C7B-4BE4-9C77-E65360519392}"/>
    <dgm:cxn modelId="{E618927C-FD98-4919-84AA-E9EAD58F0331}" type="presOf" srcId="{C31C40E4-1490-420E-AF11-5B0F7666D4FA}" destId="{1C419BF4-826F-4B1F-8F79-E10E4F54DD98}" srcOrd="0" destOrd="0" presId="urn:microsoft.com/office/officeart/2005/8/layout/default"/>
    <dgm:cxn modelId="{97B43F56-D0A9-4DAC-89A3-A581D196C91C}" type="presOf" srcId="{D5E16D1E-3A48-4729-A0AF-BF55B969626D}" destId="{79FC8FE7-B6AF-4368-8F2C-4F2646CAA601}" srcOrd="0" destOrd="0" presId="urn:microsoft.com/office/officeart/2005/8/layout/default"/>
    <dgm:cxn modelId="{572B27A4-DBFC-4EE7-8495-6091DA8BEEC6}" type="presOf" srcId="{B2B7903E-B875-4516-94CC-13F9AC2E521C}" destId="{9DF52589-93FA-4210-9C55-ADB1B61C4295}" srcOrd="0" destOrd="0" presId="urn:microsoft.com/office/officeart/2005/8/layout/default"/>
    <dgm:cxn modelId="{9E8F14FB-B4B7-4C0A-8484-2F19F3E4BE8C}" srcId="{4A768B9C-F5BD-4840-B231-34663D1D2E02}" destId="{C31C40E4-1490-420E-AF11-5B0F7666D4FA}" srcOrd="4" destOrd="0" parTransId="{9DEE6917-2184-465B-81D6-9D7812EE7A0D}" sibTransId="{3C295892-7ABA-4AA3-B31D-1718E4C73A25}"/>
    <dgm:cxn modelId="{2AB10A13-6A5D-46B7-BE73-330FD8F80846}" type="presParOf" srcId="{F980FA3A-ED7C-48B7-BA80-87ECB620859A}" destId="{7986CF08-6EEF-4B37-B7E7-937783E3341D}" srcOrd="0" destOrd="0" presId="urn:microsoft.com/office/officeart/2005/8/layout/default"/>
    <dgm:cxn modelId="{FE257F8E-6B82-43E1-8DA9-3C4475B89D5D}" type="presParOf" srcId="{F980FA3A-ED7C-48B7-BA80-87ECB620859A}" destId="{09B1B4AD-3072-4DEE-85C1-CD4C5BC43F3B}" srcOrd="1" destOrd="0" presId="urn:microsoft.com/office/officeart/2005/8/layout/default"/>
    <dgm:cxn modelId="{B3D364F7-BA08-4EE1-A845-36CEF3EE8FF0}" type="presParOf" srcId="{F980FA3A-ED7C-48B7-BA80-87ECB620859A}" destId="{A7CF762B-8131-4816-9B37-6779C934C6AA}" srcOrd="2" destOrd="0" presId="urn:microsoft.com/office/officeart/2005/8/layout/default"/>
    <dgm:cxn modelId="{B5826831-9282-43B2-8CCA-99F31AE5C9E9}" type="presParOf" srcId="{F980FA3A-ED7C-48B7-BA80-87ECB620859A}" destId="{6657AB46-8AC7-4C53-BAE7-C8B953766A62}" srcOrd="3" destOrd="0" presId="urn:microsoft.com/office/officeart/2005/8/layout/default"/>
    <dgm:cxn modelId="{66F97400-11DA-4FB5-8536-FA3FC3D8861C}" type="presParOf" srcId="{F980FA3A-ED7C-48B7-BA80-87ECB620859A}" destId="{9DF52589-93FA-4210-9C55-ADB1B61C4295}" srcOrd="4" destOrd="0" presId="urn:microsoft.com/office/officeart/2005/8/layout/default"/>
    <dgm:cxn modelId="{6D00D6F4-9D7D-4425-80CB-BB5B0FBDDCC6}" type="presParOf" srcId="{F980FA3A-ED7C-48B7-BA80-87ECB620859A}" destId="{F4E786AB-0333-49F1-87AA-F991D9484F31}" srcOrd="5" destOrd="0" presId="urn:microsoft.com/office/officeart/2005/8/layout/default"/>
    <dgm:cxn modelId="{F9A9231B-95AC-42F0-8C29-9FC4E3F9F6D9}" type="presParOf" srcId="{F980FA3A-ED7C-48B7-BA80-87ECB620859A}" destId="{79FC8FE7-B6AF-4368-8F2C-4F2646CAA601}" srcOrd="6" destOrd="0" presId="urn:microsoft.com/office/officeart/2005/8/layout/default"/>
    <dgm:cxn modelId="{E3CF76C8-B478-4D99-A644-C3DF3E613817}" type="presParOf" srcId="{F980FA3A-ED7C-48B7-BA80-87ECB620859A}" destId="{5C7A1B57-B24D-4854-A852-F070ADB505F8}" srcOrd="7" destOrd="0" presId="urn:microsoft.com/office/officeart/2005/8/layout/default"/>
    <dgm:cxn modelId="{D827DF6B-BDAA-4772-940B-5B4E7AA07BBB}" type="presParOf" srcId="{F980FA3A-ED7C-48B7-BA80-87ECB620859A}" destId="{1C419BF4-826F-4B1F-8F79-E10E4F54DD98}" srcOrd="8" destOrd="0" presId="urn:microsoft.com/office/officeart/2005/8/layout/default"/>
    <dgm:cxn modelId="{C42C039D-F011-497E-A307-600037403744}" type="presParOf" srcId="{F980FA3A-ED7C-48B7-BA80-87ECB620859A}" destId="{2452FBC0-153B-4B0D-83C8-6A0D6175184F}" srcOrd="9" destOrd="0" presId="urn:microsoft.com/office/officeart/2005/8/layout/default"/>
    <dgm:cxn modelId="{822B54BE-2B67-4AD6-A208-B2AAC8D40BEC}" type="presParOf" srcId="{F980FA3A-ED7C-48B7-BA80-87ECB620859A}" destId="{046BD149-01D4-4A2D-A53A-43D25AD31E6C}" srcOrd="10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D884551-F28F-452A-A20C-73CD8AD4A74A}">
      <dsp:nvSpPr>
        <dsp:cNvPr id="0" name=""/>
        <dsp:cNvSpPr/>
      </dsp:nvSpPr>
      <dsp:spPr>
        <a:xfrm rot="16200000">
          <a:off x="1943080" y="1073880"/>
          <a:ext cx="4929222" cy="2781460"/>
        </a:xfrm>
        <a:prstGeom prst="flowChartManualOperation">
          <a:avLst/>
        </a:prstGeom>
        <a:solidFill>
          <a:srgbClr val="333399"/>
        </a:solidFill>
        <a:ln>
          <a:noFill/>
        </a:ln>
        <a:effectLst>
          <a:outerShdw blurRad="50800" dist="20000" dir="5400000" rotWithShape="0">
            <a:srgbClr val="000000">
              <a:alpha val="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8750" tIns="0" rIns="158750" bIns="0" numCol="1" spcCol="1270" anchor="t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2500" b="1" kern="1200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2. </a:t>
          </a:r>
          <a:br>
            <a:rPr lang="nl-BE" sz="2500" b="1" kern="1200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</a:br>
          <a:r>
            <a:rPr lang="nl-BE" sz="2500" b="1" kern="1200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De kringen</a:t>
          </a:r>
          <a:br>
            <a:rPr lang="nl-BE" sz="2500" b="1" kern="1200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</a:br>
          <a:endParaRPr lang="nl-BE" sz="2500" b="1" kern="1200" dirty="0">
            <a:solidFill>
              <a:srgbClr val="FFC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nl-BE" sz="2000" b="1" kern="1200" dirty="0">
              <a:solidFill>
                <a:srgbClr val="FFFFFF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Registratie</a:t>
          </a:r>
          <a:br>
            <a:rPr lang="nl-BE" sz="2000" b="1" kern="1200" dirty="0">
              <a:solidFill>
                <a:srgbClr val="FFFFFF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</a:br>
          <a:endParaRPr lang="nl-BE" sz="2000" b="1" kern="1200" dirty="0">
            <a:solidFill>
              <a:srgbClr val="FFFFFF"/>
            </a:solidFill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nl-BE" sz="2000" b="1" kern="1200" dirty="0">
              <a:solidFill>
                <a:srgbClr val="FFFFFF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Wachtdienst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nl-BE" sz="2000" b="1" kern="1200" dirty="0">
            <a:solidFill>
              <a:srgbClr val="FFFFFF"/>
            </a:solidFill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nl-BE" sz="2000" b="1" kern="1200" dirty="0" err="1">
              <a:solidFill>
                <a:srgbClr val="FFFFFF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Veiligheids</a:t>
          </a:r>
          <a:r>
            <a:rPr lang="nl-BE" sz="2000" b="1" kern="1200" dirty="0">
              <a:solidFill>
                <a:srgbClr val="FFFFFF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 </a:t>
          </a:r>
          <a:r>
            <a:rPr lang="nl-BE" sz="2000" b="1" kern="1200" dirty="0" err="1">
              <a:solidFill>
                <a:srgbClr val="FFFFFF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coordinator</a:t>
          </a:r>
          <a:br>
            <a:rPr lang="nl-BE" sz="2000" b="1" kern="1200" dirty="0">
              <a:solidFill>
                <a:srgbClr val="FFFFFF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</a:br>
          <a:endParaRPr lang="nl-BE" sz="2000" b="1" kern="1200" dirty="0">
            <a:solidFill>
              <a:srgbClr val="FFFFFF"/>
            </a:solidFill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sp:txBody>
      <dsp:txXfrm rot="5400000">
        <a:off x="3016961" y="985843"/>
        <a:ext cx="2781460" cy="2957534"/>
      </dsp:txXfrm>
    </dsp:sp>
    <dsp:sp modelId="{521D0047-5814-4013-A65A-160392CC1C45}">
      <dsp:nvSpPr>
        <dsp:cNvPr id="0" name=""/>
        <dsp:cNvSpPr/>
      </dsp:nvSpPr>
      <dsp:spPr>
        <a:xfrm rot="16200000">
          <a:off x="-995878" y="1216473"/>
          <a:ext cx="4929222" cy="2496274"/>
        </a:xfrm>
        <a:prstGeom prst="flowChartManualOperation">
          <a:avLst/>
        </a:prstGeom>
        <a:solidFill>
          <a:srgbClr val="333399"/>
        </a:solidFill>
        <a:ln>
          <a:noFill/>
        </a:ln>
        <a:effectLst>
          <a:outerShdw blurRad="50800" dist="20000" dir="5400000" rotWithShape="0">
            <a:srgbClr val="000000">
              <a:alpha val="42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0" tIns="0" rIns="152400" bIns="0" numCol="1" spcCol="1270" anchor="t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2500" b="1" kern="1200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1. </a:t>
          </a:r>
          <a:br>
            <a:rPr lang="nl-BE" sz="2500" b="1" kern="1200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</a:br>
          <a:r>
            <a:rPr lang="nl-BE" sz="2500" b="1" kern="1200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De overheid </a:t>
          </a:r>
        </a:p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br>
            <a:rPr lang="nl-BE" sz="2500" b="1" kern="1200" dirty="0">
              <a:solidFill>
                <a:srgbClr val="FFFFFF"/>
              </a:solidFill>
              <a:latin typeface="Calibri"/>
              <a:ea typeface="+mn-ea"/>
              <a:cs typeface="+mn-cs"/>
            </a:rPr>
          </a:br>
          <a:endParaRPr lang="nl-BE" sz="2500" b="1" kern="1200" dirty="0">
            <a:solidFill>
              <a:srgbClr val="FFFFFF"/>
            </a:solidFill>
            <a:latin typeface="Calibri"/>
            <a:ea typeface="+mn-ea"/>
            <a:cs typeface="+mn-cs"/>
          </a:endParaRP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nl-BE" sz="2400" b="1" kern="1200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De XII  geboden</a:t>
          </a:r>
        </a:p>
      </dsp:txBody>
      <dsp:txXfrm rot="5400000">
        <a:off x="220596" y="985843"/>
        <a:ext cx="2496274" cy="2957534"/>
      </dsp:txXfrm>
    </dsp:sp>
    <dsp:sp modelId="{912F759F-90CF-4A84-B8B3-3DA0FA09CC31}">
      <dsp:nvSpPr>
        <dsp:cNvPr id="0" name=""/>
        <dsp:cNvSpPr/>
      </dsp:nvSpPr>
      <dsp:spPr>
        <a:xfrm rot="16200000">
          <a:off x="5028946" y="1192467"/>
          <a:ext cx="4929222" cy="2544286"/>
        </a:xfrm>
        <a:prstGeom prst="flowChartManualOperation">
          <a:avLst/>
        </a:prstGeom>
        <a:solidFill>
          <a:srgbClr val="333399"/>
        </a:solidFill>
        <a:ln>
          <a:noFill/>
        </a:ln>
        <a:effectLst>
          <a:outerShdw blurRad="50800" dist="20000" dir="5400000" rotWithShape="0">
            <a:srgbClr val="000000">
              <a:alpha val="42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8750" tIns="0" rIns="158750" bIns="0" numCol="1" spcCol="1270" anchor="t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2500" b="1" kern="1200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3. </a:t>
          </a:r>
          <a:br>
            <a:rPr lang="nl-BE" sz="2500" b="1" kern="1200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</a:br>
          <a:r>
            <a:rPr lang="nl-BE" sz="2500" b="1" kern="1200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De arts-ZV</a:t>
          </a:r>
          <a:br>
            <a:rPr lang="nl-BE" sz="2000" b="1" kern="1200" dirty="0">
              <a:solidFill>
                <a:srgbClr val="FFC000"/>
              </a:solidFill>
              <a:latin typeface="Calibri"/>
              <a:ea typeface="+mn-ea"/>
              <a:cs typeface="+mn-cs"/>
            </a:rPr>
          </a:br>
          <a:endParaRPr lang="nl-BE" sz="2000" b="1" kern="1200" dirty="0">
            <a:solidFill>
              <a:srgbClr val="FFC000"/>
            </a:solidFill>
            <a:latin typeface="Calibri"/>
            <a:ea typeface="+mn-ea"/>
            <a:cs typeface="+mn-cs"/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nl-BE" sz="2000" b="1" kern="1200" dirty="0">
              <a:solidFill>
                <a:srgbClr val="FFFFFF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Techno-preventie</a:t>
          </a:r>
          <a:br>
            <a:rPr lang="nl-BE" sz="2000" b="1" kern="1200" dirty="0">
              <a:solidFill>
                <a:srgbClr val="FFFFFF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</a:br>
          <a:endParaRPr lang="nl-BE" sz="2000" b="1" kern="1200" dirty="0">
            <a:solidFill>
              <a:srgbClr val="FFFFFF"/>
            </a:solidFill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nl-BE" sz="2000" b="1" kern="1200" dirty="0">
              <a:solidFill>
                <a:srgbClr val="FFFFFF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Pers. Beveiliging</a:t>
          </a:r>
          <a:br>
            <a:rPr lang="nl-BE" sz="2000" b="1" kern="1200" dirty="0">
              <a:solidFill>
                <a:srgbClr val="FFFFFF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</a:br>
          <a:endParaRPr lang="nl-BE" sz="2000" b="1" kern="1200" dirty="0">
            <a:solidFill>
              <a:srgbClr val="FFFFFF"/>
            </a:solidFill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nl-BE" sz="2000" b="1" kern="1200" dirty="0">
              <a:solidFill>
                <a:srgbClr val="FFFFFF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Slachtofferhulp</a:t>
          </a: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nl-BE" sz="2400" b="1" kern="1200" dirty="0">
            <a:solidFill>
              <a:srgbClr val="FFFFFF"/>
            </a:solidFill>
            <a:latin typeface="Calibri"/>
            <a:ea typeface="+mn-ea"/>
            <a:cs typeface="+mn-cs"/>
          </a:endParaRPr>
        </a:p>
      </dsp:txBody>
      <dsp:txXfrm rot="5400000">
        <a:off x="6221414" y="985843"/>
        <a:ext cx="2544286" cy="2957534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7399EF6-E51A-46AB-A4DD-BA12ECE51D5D}">
      <dsp:nvSpPr>
        <dsp:cNvPr id="0" name=""/>
        <dsp:cNvSpPr/>
      </dsp:nvSpPr>
      <dsp:spPr>
        <a:xfrm>
          <a:off x="0" y="0"/>
          <a:ext cx="8435280" cy="1911219"/>
        </a:xfrm>
        <a:prstGeom prst="roundRect">
          <a:avLst>
            <a:gd name="adj" fmla="val 10000"/>
          </a:avLst>
        </a:prstGeom>
        <a:solidFill>
          <a:srgbClr val="C0504D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2800" b="1" kern="1200" dirty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Elke gewetensvolle arts neemt zijn verantwoordelijkheid op en staat in voor de permanentie en continuïteit van de zorgen.</a:t>
          </a:r>
        </a:p>
      </dsp:txBody>
      <dsp:txXfrm>
        <a:off x="1895017" y="55978"/>
        <a:ext cx="6484284" cy="1799263"/>
      </dsp:txXfrm>
    </dsp:sp>
    <dsp:sp modelId="{C58D7C2C-BE81-43F1-A1E8-BEFF768B1E03}">
      <dsp:nvSpPr>
        <dsp:cNvPr id="0" name=""/>
        <dsp:cNvSpPr/>
      </dsp:nvSpPr>
      <dsp:spPr>
        <a:xfrm>
          <a:off x="151983" y="347676"/>
          <a:ext cx="1687056" cy="1215866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02C9B33-CBF6-49D2-BAF4-665D5CFE6B99}">
      <dsp:nvSpPr>
        <dsp:cNvPr id="0" name=""/>
        <dsp:cNvSpPr/>
      </dsp:nvSpPr>
      <dsp:spPr>
        <a:xfrm>
          <a:off x="0" y="2063203"/>
          <a:ext cx="8435280" cy="1519832"/>
        </a:xfrm>
        <a:prstGeom prst="roundRect">
          <a:avLst>
            <a:gd name="adj" fmla="val 10000"/>
          </a:avLst>
        </a:prstGeom>
        <a:solidFill>
          <a:srgbClr val="9BBB59">
            <a:lumMod val="5000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2800" b="1" kern="1200" dirty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Onveiligheidsgevoel stemt overeen met onveiligheid en heeft negatieve invloed op de kwaliteitsvolle zorg.</a:t>
          </a:r>
        </a:p>
      </dsp:txBody>
      <dsp:txXfrm>
        <a:off x="1883553" y="2107717"/>
        <a:ext cx="6507212" cy="1430804"/>
      </dsp:txXfrm>
    </dsp:sp>
    <dsp:sp modelId="{E8672756-FEFF-481F-B22A-CC45735B00F7}">
      <dsp:nvSpPr>
        <dsp:cNvPr id="0" name=""/>
        <dsp:cNvSpPr/>
      </dsp:nvSpPr>
      <dsp:spPr>
        <a:xfrm>
          <a:off x="151983" y="2215186"/>
          <a:ext cx="1687056" cy="1215866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2"/>
          <a:stretch>
            <a:fillRect/>
          </a:stretch>
        </a:blip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90DC321-ACD9-4842-8A88-C5DA5B0F1C3A}">
      <dsp:nvSpPr>
        <dsp:cNvPr id="0" name=""/>
        <dsp:cNvSpPr/>
      </dsp:nvSpPr>
      <dsp:spPr>
        <a:xfrm>
          <a:off x="0" y="3735018"/>
          <a:ext cx="8435280" cy="1519832"/>
        </a:xfrm>
        <a:prstGeom prst="roundRect">
          <a:avLst>
            <a:gd name="adj" fmla="val 10000"/>
          </a:avLst>
        </a:prstGeom>
        <a:solidFill>
          <a:srgbClr val="8064A2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2800" b="1" kern="1200" dirty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Alle artsen en zorgverleners moeten beschermd worden tegen agressie om optimale zorg aan de bevolking te kunnen bieden</a:t>
          </a:r>
        </a:p>
      </dsp:txBody>
      <dsp:txXfrm>
        <a:off x="1883553" y="3779532"/>
        <a:ext cx="6507212" cy="1430804"/>
      </dsp:txXfrm>
    </dsp:sp>
    <dsp:sp modelId="{92D6B6FD-99BE-4484-B56B-A77EE8CF4450}">
      <dsp:nvSpPr>
        <dsp:cNvPr id="0" name=""/>
        <dsp:cNvSpPr/>
      </dsp:nvSpPr>
      <dsp:spPr>
        <a:xfrm>
          <a:off x="151983" y="3887002"/>
          <a:ext cx="1687056" cy="1215866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3"/>
          <a:stretch>
            <a:fillRect/>
          </a:stretch>
        </a:blip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3623383-AA25-431F-8134-954016C4D655}">
      <dsp:nvSpPr>
        <dsp:cNvPr id="0" name=""/>
        <dsp:cNvSpPr/>
      </dsp:nvSpPr>
      <dsp:spPr>
        <a:xfrm>
          <a:off x="0" y="716632"/>
          <a:ext cx="9144000" cy="1254825"/>
        </a:xfrm>
        <a:prstGeom prst="roundRect">
          <a:avLst/>
        </a:prstGeom>
        <a:solidFill>
          <a:srgbClr val="BBE0E3">
            <a:shade val="50000"/>
            <a:hueOff val="0"/>
            <a:satOff val="0"/>
            <a:lumOff val="0"/>
            <a:alphaOff val="0"/>
          </a:srgbClr>
        </a:solidFill>
        <a:ln>
          <a:noFill/>
        </a:ln>
        <a:effectLst>
          <a:outerShdw blurRad="50800" dist="25000" dir="5400000" rotWithShape="0">
            <a:srgbClr val="000000">
              <a:alpha val="40000"/>
            </a:srgbClr>
          </a:outerShdw>
        </a:effectLst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44000" tIns="121920" rIns="121920" bIns="121920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3200" b="1" kern="1200" cap="none" spc="0" dirty="0">
              <a:ln w="17780" cmpd="sng">
                <a:prstDash val="solid"/>
                <a:miter lim="800000"/>
              </a:ln>
              <a:solidFill>
                <a:srgbClr val="000000"/>
              </a:solidFill>
              <a:effectLst/>
              <a:latin typeface="Tahoma" pitchFamily="34" charset="0"/>
              <a:ea typeface="Tahoma" pitchFamily="34" charset="0"/>
              <a:cs typeface="Tahoma" pitchFamily="34" charset="0"/>
            </a:rPr>
            <a:t>A. Gegevensverzameling. </a:t>
          </a:r>
          <a:br>
            <a:rPr lang="nl-BE" sz="3200" b="1" kern="1200" cap="none" spc="0" dirty="0">
              <a:ln w="17780" cmpd="sng">
                <a:prstDash val="solid"/>
                <a:miter lim="800000"/>
              </a:ln>
              <a:solidFill>
                <a:srgbClr val="000000"/>
              </a:solidFill>
              <a:effectLst/>
              <a:latin typeface="Tahoma" pitchFamily="34" charset="0"/>
              <a:ea typeface="Tahoma" pitchFamily="34" charset="0"/>
              <a:cs typeface="Tahoma" pitchFamily="34" charset="0"/>
            </a:rPr>
          </a:br>
          <a:r>
            <a:rPr lang="nl-BE" sz="3200" b="1" kern="1200" cap="none" spc="0" dirty="0">
              <a:ln w="17780" cmpd="sng">
                <a:prstDash val="solid"/>
                <a:miter lim="800000"/>
              </a:ln>
              <a:solidFill>
                <a:srgbClr val="000000"/>
              </a:solidFill>
              <a:effectLst/>
              <a:latin typeface="Tahoma" pitchFamily="34" charset="0"/>
              <a:ea typeface="Tahoma" pitchFamily="34" charset="0"/>
              <a:cs typeface="Tahoma" pitchFamily="34" charset="0"/>
            </a:rPr>
            <a:t>    Verspreiding van de aanbevelingen.</a:t>
          </a:r>
        </a:p>
      </dsp:txBody>
      <dsp:txXfrm>
        <a:off x="61256" y="777888"/>
        <a:ext cx="9021488" cy="1132313"/>
      </dsp:txXfrm>
    </dsp:sp>
    <dsp:sp modelId="{9448F520-B627-4D14-9091-0A9771C5DF8C}">
      <dsp:nvSpPr>
        <dsp:cNvPr id="0" name=""/>
        <dsp:cNvSpPr/>
      </dsp:nvSpPr>
      <dsp:spPr>
        <a:xfrm>
          <a:off x="0" y="2158657"/>
          <a:ext cx="9144000" cy="1254825"/>
        </a:xfrm>
        <a:prstGeom prst="roundRect">
          <a:avLst/>
        </a:prstGeom>
        <a:solidFill>
          <a:srgbClr val="BBE0E3">
            <a:shade val="50000"/>
            <a:hueOff val="8728"/>
            <a:satOff val="12317"/>
            <a:lumOff val="15495"/>
            <a:alphaOff val="0"/>
          </a:srgbClr>
        </a:solidFill>
        <a:ln>
          <a:noFill/>
        </a:ln>
        <a:effectLst>
          <a:outerShdw blurRad="50800" dist="25000" dir="5400000" rotWithShape="0">
            <a:srgbClr val="000000">
              <a:alpha val="40000"/>
            </a:srgbClr>
          </a:outerShdw>
        </a:effectLst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3200" b="1" kern="1200" cap="none" spc="0" dirty="0">
              <a:ln w="17780" cmpd="sng">
                <a:prstDash val="solid"/>
                <a:miter lim="800000"/>
              </a:ln>
              <a:solidFill>
                <a:srgbClr val="000000"/>
              </a:solidFill>
              <a:effectLst/>
              <a:latin typeface="Tahoma" pitchFamily="34" charset="0"/>
              <a:ea typeface="Tahoma" pitchFamily="34" charset="0"/>
              <a:cs typeface="Tahoma" pitchFamily="34" charset="0"/>
            </a:rPr>
            <a:t>B. Concrete politionele acties.</a:t>
          </a:r>
        </a:p>
      </dsp:txBody>
      <dsp:txXfrm>
        <a:off x="61256" y="2219913"/>
        <a:ext cx="9021488" cy="1132313"/>
      </dsp:txXfrm>
    </dsp:sp>
    <dsp:sp modelId="{E0EED72D-5CA6-48D8-8B90-2180017BB86B}">
      <dsp:nvSpPr>
        <dsp:cNvPr id="0" name=""/>
        <dsp:cNvSpPr/>
      </dsp:nvSpPr>
      <dsp:spPr>
        <a:xfrm>
          <a:off x="0" y="3600682"/>
          <a:ext cx="9144000" cy="1254825"/>
        </a:xfrm>
        <a:prstGeom prst="roundRect">
          <a:avLst/>
        </a:prstGeom>
        <a:solidFill>
          <a:srgbClr val="BBE0E3">
            <a:shade val="50000"/>
            <a:hueOff val="17455"/>
            <a:satOff val="24633"/>
            <a:lumOff val="30991"/>
            <a:alphaOff val="0"/>
          </a:srgbClr>
        </a:solidFill>
        <a:ln>
          <a:noFill/>
        </a:ln>
        <a:effectLst>
          <a:outerShdw blurRad="50800" dist="25000" dir="5400000" rotWithShape="0">
            <a:srgbClr val="000000">
              <a:alpha val="40000"/>
            </a:srgbClr>
          </a:outerShdw>
        </a:effectLst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3200" b="1" kern="1200" cap="none" spc="0" dirty="0">
              <a:ln w="17780" cmpd="sng">
                <a:prstDash val="solid"/>
                <a:miter lim="800000"/>
              </a:ln>
              <a:solidFill>
                <a:srgbClr val="000000"/>
              </a:solidFill>
              <a:effectLst/>
              <a:latin typeface="Tahoma" pitchFamily="34" charset="0"/>
              <a:ea typeface="Tahoma" pitchFamily="34" charset="0"/>
              <a:cs typeface="Tahoma" pitchFamily="34" charset="0"/>
            </a:rPr>
            <a:t>C. Juridische aanpassingen.</a:t>
          </a:r>
        </a:p>
      </dsp:txBody>
      <dsp:txXfrm>
        <a:off x="61256" y="3661938"/>
        <a:ext cx="9021488" cy="1132313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3623383-AA25-431F-8134-954016C4D655}">
      <dsp:nvSpPr>
        <dsp:cNvPr id="0" name=""/>
        <dsp:cNvSpPr/>
      </dsp:nvSpPr>
      <dsp:spPr>
        <a:xfrm>
          <a:off x="0" y="71669"/>
          <a:ext cx="9144000" cy="1216800"/>
        </a:xfrm>
        <a:prstGeom prst="roundRect">
          <a:avLst/>
        </a:prstGeom>
        <a:solidFill>
          <a:srgbClr val="BBE0E3">
            <a:shade val="50000"/>
            <a:hueOff val="0"/>
            <a:satOff val="0"/>
            <a:lumOff val="0"/>
            <a:alphaOff val="0"/>
          </a:srgbClr>
        </a:solidFill>
        <a:ln>
          <a:noFill/>
        </a:ln>
        <a:effectLst>
          <a:outerShdw blurRad="50800" dist="25000" dir="5400000" rotWithShape="0">
            <a:srgbClr val="000000">
              <a:alpha val="40000"/>
            </a:srgbClr>
          </a:outerShdw>
        </a:effectLst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3200" b="1" kern="1200" cap="none" spc="0" dirty="0">
              <a:ln w="17780" cmpd="sng">
                <a:prstDash val="solid"/>
                <a:miter lim="800000"/>
              </a:ln>
              <a:solidFill>
                <a:srgbClr val="000000"/>
              </a:solidFill>
              <a:effectLst/>
              <a:latin typeface="Tahoma" pitchFamily="34" charset="0"/>
              <a:ea typeface="Tahoma" pitchFamily="34" charset="0"/>
              <a:cs typeface="Tahoma" pitchFamily="34" charset="0"/>
            </a:rPr>
            <a:t>1. Enquête over agressie. NRO. </a:t>
          </a:r>
          <a:r>
            <a:rPr lang="el-GR" altLang="nl-BE" sz="4400" b="1" kern="1200" dirty="0">
              <a:solidFill>
                <a:srgbClr val="00B050"/>
              </a:solidFill>
              <a:sym typeface="Wingdings" panose="05000000000000000000" pitchFamily="2" charset="2"/>
            </a:rPr>
            <a:t></a:t>
          </a:r>
          <a:endParaRPr lang="nl-BE" sz="3200" b="1" kern="1200" cap="none" spc="0" dirty="0">
            <a:ln w="17780" cmpd="sng">
              <a:prstDash val="solid"/>
              <a:miter lim="800000"/>
            </a:ln>
            <a:solidFill>
              <a:srgbClr val="000000"/>
            </a:solidFill>
            <a:effectLst/>
            <a:latin typeface="Tahoma" pitchFamily="34" charset="0"/>
            <a:ea typeface="Tahoma" pitchFamily="34" charset="0"/>
            <a:cs typeface="Tahoma" pitchFamily="34" charset="0"/>
          </a:endParaRPr>
        </a:p>
      </dsp:txBody>
      <dsp:txXfrm>
        <a:off x="59399" y="131068"/>
        <a:ext cx="9025202" cy="1098002"/>
      </dsp:txXfrm>
    </dsp:sp>
    <dsp:sp modelId="{9448F520-B627-4D14-9091-0A9771C5DF8C}">
      <dsp:nvSpPr>
        <dsp:cNvPr id="0" name=""/>
        <dsp:cNvSpPr/>
      </dsp:nvSpPr>
      <dsp:spPr>
        <a:xfrm>
          <a:off x="0" y="1475670"/>
          <a:ext cx="9144000" cy="1216800"/>
        </a:xfrm>
        <a:prstGeom prst="roundRect">
          <a:avLst/>
        </a:prstGeom>
        <a:solidFill>
          <a:srgbClr val="BBE0E3">
            <a:shade val="50000"/>
            <a:hueOff val="8728"/>
            <a:satOff val="12317"/>
            <a:lumOff val="15495"/>
            <a:alphaOff val="0"/>
          </a:srgbClr>
        </a:solidFill>
        <a:ln>
          <a:noFill/>
        </a:ln>
        <a:effectLst>
          <a:outerShdw blurRad="50800" dist="25000" dir="5400000" rotWithShape="0">
            <a:srgbClr val="000000">
              <a:alpha val="40000"/>
            </a:srgbClr>
          </a:outerShdw>
        </a:effectLst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3200" b="1" kern="1200" cap="none" spc="0" dirty="0">
              <a:ln w="17780" cmpd="sng">
                <a:prstDash val="solid"/>
                <a:miter lim="800000"/>
              </a:ln>
              <a:solidFill>
                <a:srgbClr val="000000"/>
              </a:solidFill>
              <a:effectLst/>
              <a:latin typeface="Tahoma" pitchFamily="34" charset="0"/>
              <a:ea typeface="Tahoma" pitchFamily="34" charset="0"/>
              <a:cs typeface="Tahoma" pitchFamily="34" charset="0"/>
            </a:rPr>
            <a:t>2. Registratie van incidentie. NRO. </a:t>
          </a:r>
          <a:r>
            <a:rPr lang="el-GR" altLang="nl-BE" sz="4000" b="1" kern="1200" dirty="0">
              <a:solidFill>
                <a:srgbClr val="00B050"/>
              </a:solidFill>
              <a:sym typeface="Wingdings" panose="05000000000000000000" pitchFamily="2" charset="2"/>
            </a:rPr>
            <a:t></a:t>
          </a:r>
          <a:r>
            <a:rPr lang="nl-BE" sz="4000" b="1" kern="1200" cap="none" spc="0" dirty="0">
              <a:ln w="17780" cmpd="sng">
                <a:prstDash val="solid"/>
                <a:miter lim="800000"/>
              </a:ln>
              <a:solidFill>
                <a:srgbClr val="000000"/>
              </a:solidFill>
              <a:effectLst/>
              <a:latin typeface="Tahoma" pitchFamily="34" charset="0"/>
              <a:ea typeface="Tahoma" pitchFamily="34" charset="0"/>
              <a:cs typeface="Tahoma" pitchFamily="34" charset="0"/>
            </a:rPr>
            <a:t> </a:t>
          </a:r>
          <a:endParaRPr lang="nl-BE" sz="3200" b="1" kern="1200" cap="none" spc="0" dirty="0">
            <a:ln w="17780" cmpd="sng">
              <a:prstDash val="solid"/>
              <a:miter lim="800000"/>
            </a:ln>
            <a:solidFill>
              <a:srgbClr val="000000"/>
            </a:solidFill>
            <a:effectLst/>
            <a:latin typeface="Tahoma" pitchFamily="34" charset="0"/>
            <a:ea typeface="Tahoma" pitchFamily="34" charset="0"/>
            <a:cs typeface="Tahoma" pitchFamily="34" charset="0"/>
          </a:endParaRPr>
        </a:p>
      </dsp:txBody>
      <dsp:txXfrm>
        <a:off x="59399" y="1535069"/>
        <a:ext cx="9025202" cy="1098002"/>
      </dsp:txXfrm>
    </dsp:sp>
    <dsp:sp modelId="{E0EED72D-5CA6-48D8-8B90-2180017BB86B}">
      <dsp:nvSpPr>
        <dsp:cNvPr id="0" name=""/>
        <dsp:cNvSpPr/>
      </dsp:nvSpPr>
      <dsp:spPr>
        <a:xfrm>
          <a:off x="0" y="2879670"/>
          <a:ext cx="9144000" cy="1216800"/>
        </a:xfrm>
        <a:prstGeom prst="roundRect">
          <a:avLst/>
        </a:prstGeom>
        <a:solidFill>
          <a:srgbClr val="BBE0E3">
            <a:shade val="50000"/>
            <a:hueOff val="17455"/>
            <a:satOff val="24633"/>
            <a:lumOff val="30991"/>
            <a:alphaOff val="0"/>
          </a:srgbClr>
        </a:solidFill>
        <a:ln>
          <a:noFill/>
        </a:ln>
        <a:effectLst>
          <a:outerShdw blurRad="50800" dist="25000" dir="5400000" rotWithShape="0">
            <a:srgbClr val="000000">
              <a:alpha val="40000"/>
            </a:srgbClr>
          </a:outerShdw>
        </a:effectLst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3200" b="1" kern="1200" cap="none" spc="0" dirty="0">
              <a:ln w="17780" cmpd="sng">
                <a:prstDash val="solid"/>
                <a:miter lim="800000"/>
              </a:ln>
              <a:solidFill>
                <a:srgbClr val="000000"/>
              </a:solidFill>
              <a:effectLst/>
              <a:latin typeface="Tahoma" pitchFamily="34" charset="0"/>
              <a:ea typeface="Tahoma" pitchFamily="34" charset="0"/>
              <a:cs typeface="Tahoma" pitchFamily="34" charset="0"/>
            </a:rPr>
            <a:t>3. besafe.be en veiligheidvanartsen.be </a:t>
          </a:r>
          <a:r>
            <a:rPr lang="el-GR" altLang="nl-BE" sz="4000" b="1" kern="1200" dirty="0">
              <a:solidFill>
                <a:srgbClr val="00B050"/>
              </a:solidFill>
              <a:sym typeface="Wingdings" panose="05000000000000000000" pitchFamily="2" charset="2"/>
            </a:rPr>
            <a:t></a:t>
          </a:r>
          <a:endParaRPr lang="nl-BE" sz="3200" b="1" kern="1200" cap="none" spc="0" dirty="0">
            <a:ln w="17780" cmpd="sng">
              <a:prstDash val="solid"/>
              <a:miter lim="800000"/>
            </a:ln>
            <a:solidFill>
              <a:srgbClr val="000000"/>
            </a:solidFill>
            <a:effectLst/>
            <a:latin typeface="Tahoma" pitchFamily="34" charset="0"/>
            <a:ea typeface="Tahoma" pitchFamily="34" charset="0"/>
            <a:cs typeface="Tahoma" pitchFamily="34" charset="0"/>
          </a:endParaRPr>
        </a:p>
      </dsp:txBody>
      <dsp:txXfrm>
        <a:off x="59399" y="2939069"/>
        <a:ext cx="9025202" cy="1098002"/>
      </dsp:txXfrm>
    </dsp:sp>
    <dsp:sp modelId="{D07B8794-A1F8-4E3A-A043-A49AFFC4C39E}">
      <dsp:nvSpPr>
        <dsp:cNvPr id="0" name=""/>
        <dsp:cNvSpPr/>
      </dsp:nvSpPr>
      <dsp:spPr>
        <a:xfrm>
          <a:off x="0" y="4283670"/>
          <a:ext cx="9144000" cy="1216800"/>
        </a:xfrm>
        <a:prstGeom prst="roundRect">
          <a:avLst/>
        </a:prstGeom>
        <a:solidFill>
          <a:srgbClr val="BBE0E3">
            <a:shade val="50000"/>
            <a:hueOff val="8728"/>
            <a:satOff val="12317"/>
            <a:lumOff val="15495"/>
            <a:alphaOff val="0"/>
          </a:srgbClr>
        </a:solidFill>
        <a:ln>
          <a:noFill/>
        </a:ln>
        <a:effectLst>
          <a:outerShdw blurRad="50800" dist="25000" dir="5400000" rotWithShape="0">
            <a:srgbClr val="000000">
              <a:alpha val="40000"/>
            </a:srgbClr>
          </a:outerShdw>
        </a:effectLst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3200" b="1" kern="1200" cap="none" spc="0" dirty="0">
              <a:ln w="17780" cmpd="sng">
                <a:prstDash val="solid"/>
                <a:miter lim="800000"/>
              </a:ln>
              <a:solidFill>
                <a:srgbClr val="000000"/>
              </a:solidFill>
              <a:effectLst/>
              <a:latin typeface="Tahoma" pitchFamily="34" charset="0"/>
              <a:ea typeface="Tahoma" pitchFamily="34" charset="0"/>
              <a:cs typeface="Tahoma" pitchFamily="34" charset="0"/>
            </a:rPr>
            <a:t>4. Sensibiliseringscampagnes. </a:t>
          </a:r>
          <a:r>
            <a:rPr lang="el-GR" altLang="nl-BE" sz="3200" b="1" kern="1200" dirty="0">
              <a:solidFill>
                <a:srgbClr val="FF0000"/>
              </a:solidFill>
              <a:sym typeface="Wingdings" panose="05000000000000000000" pitchFamily="2" charset="2"/>
            </a:rPr>
            <a:t></a:t>
          </a:r>
          <a:endParaRPr lang="nl-BE" sz="3200" b="1" kern="1200" cap="none" spc="0" dirty="0">
            <a:ln w="17780" cmpd="sng">
              <a:prstDash val="solid"/>
              <a:miter lim="800000"/>
            </a:ln>
            <a:solidFill>
              <a:srgbClr val="000000"/>
            </a:solidFill>
            <a:effectLst/>
            <a:latin typeface="Tahoma" pitchFamily="34" charset="0"/>
            <a:ea typeface="Tahoma" pitchFamily="34" charset="0"/>
            <a:cs typeface="Tahoma" pitchFamily="34" charset="0"/>
          </a:endParaRPr>
        </a:p>
      </dsp:txBody>
      <dsp:txXfrm>
        <a:off x="59399" y="4343069"/>
        <a:ext cx="9025202" cy="1098002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3623383-AA25-431F-8134-954016C4D655}">
      <dsp:nvSpPr>
        <dsp:cNvPr id="0" name=""/>
        <dsp:cNvSpPr/>
      </dsp:nvSpPr>
      <dsp:spPr>
        <a:xfrm>
          <a:off x="0" y="71669"/>
          <a:ext cx="9144000" cy="1216800"/>
        </a:xfrm>
        <a:prstGeom prst="roundRect">
          <a:avLst/>
        </a:prstGeom>
        <a:solidFill>
          <a:srgbClr val="BBE0E3">
            <a:shade val="50000"/>
            <a:hueOff val="0"/>
            <a:satOff val="0"/>
            <a:lumOff val="0"/>
            <a:alphaOff val="0"/>
          </a:srgbClr>
        </a:solidFill>
        <a:ln>
          <a:noFill/>
        </a:ln>
        <a:effectLst>
          <a:outerShdw blurRad="50800" dist="25000" dir="5400000" rotWithShape="0">
            <a:srgbClr val="000000">
              <a:alpha val="40000"/>
            </a:srgbClr>
          </a:outerShdw>
        </a:effectLst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3200" b="1" kern="1200" cap="none" spc="0" dirty="0">
              <a:ln w="17780" cmpd="sng">
                <a:prstDash val="solid"/>
                <a:miter lim="800000"/>
              </a:ln>
              <a:solidFill>
                <a:srgbClr val="000000"/>
              </a:solidFill>
              <a:effectLst/>
              <a:latin typeface="Tahoma" pitchFamily="34" charset="0"/>
              <a:ea typeface="Tahoma" pitchFamily="34" charset="0"/>
              <a:cs typeface="Tahoma" pitchFamily="34" charset="0"/>
            </a:rPr>
            <a:t>1. Preventieve politiebegeleiding. </a:t>
          </a:r>
          <a:r>
            <a:rPr lang="el-GR" altLang="nl-BE" sz="3200" b="1" kern="1200" dirty="0">
              <a:solidFill>
                <a:srgbClr val="00B050"/>
              </a:solidFill>
              <a:sym typeface="Wingdings" panose="05000000000000000000" pitchFamily="2" charset="2"/>
            </a:rPr>
            <a:t></a:t>
          </a:r>
          <a:endParaRPr lang="nl-BE" sz="3200" b="1" kern="1200" cap="none" spc="0" dirty="0">
            <a:ln w="17780" cmpd="sng">
              <a:prstDash val="solid"/>
              <a:miter lim="800000"/>
            </a:ln>
            <a:solidFill>
              <a:srgbClr val="000000"/>
            </a:solidFill>
            <a:effectLst/>
            <a:latin typeface="Tahoma" pitchFamily="34" charset="0"/>
            <a:ea typeface="Tahoma" pitchFamily="34" charset="0"/>
            <a:cs typeface="Tahoma" pitchFamily="34" charset="0"/>
          </a:endParaRPr>
        </a:p>
      </dsp:txBody>
      <dsp:txXfrm>
        <a:off x="59399" y="131068"/>
        <a:ext cx="9025202" cy="1098002"/>
      </dsp:txXfrm>
    </dsp:sp>
    <dsp:sp modelId="{9448F520-B627-4D14-9091-0A9771C5DF8C}">
      <dsp:nvSpPr>
        <dsp:cNvPr id="0" name=""/>
        <dsp:cNvSpPr/>
      </dsp:nvSpPr>
      <dsp:spPr>
        <a:xfrm>
          <a:off x="0" y="1475670"/>
          <a:ext cx="9144000" cy="1216800"/>
        </a:xfrm>
        <a:prstGeom prst="roundRect">
          <a:avLst/>
        </a:prstGeom>
        <a:solidFill>
          <a:srgbClr val="BBE0E3">
            <a:shade val="50000"/>
            <a:hueOff val="8728"/>
            <a:satOff val="12317"/>
            <a:lumOff val="15495"/>
            <a:alphaOff val="0"/>
          </a:srgbClr>
        </a:solidFill>
        <a:ln>
          <a:noFill/>
        </a:ln>
        <a:effectLst>
          <a:outerShdw blurRad="50800" dist="25000" dir="5400000" rotWithShape="0">
            <a:srgbClr val="000000">
              <a:alpha val="40000"/>
            </a:srgbClr>
          </a:outerShdw>
        </a:effectLst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3200" b="1" kern="1200" cap="none" spc="0" dirty="0">
              <a:ln w="17780" cmpd="sng">
                <a:prstDash val="solid"/>
                <a:miter lim="800000"/>
              </a:ln>
              <a:solidFill>
                <a:srgbClr val="000000"/>
              </a:solidFill>
              <a:effectLst/>
              <a:latin typeface="Tahoma" pitchFamily="34" charset="0"/>
              <a:ea typeface="Tahoma" pitchFamily="34" charset="0"/>
              <a:cs typeface="Tahoma" pitchFamily="34" charset="0"/>
            </a:rPr>
            <a:t>2. Snelle interventie bij delict. </a:t>
          </a:r>
          <a:r>
            <a:rPr lang="el-GR" altLang="nl-BE" sz="3200" b="1" kern="1200" dirty="0">
              <a:solidFill>
                <a:srgbClr val="00B050"/>
              </a:solidFill>
              <a:sym typeface="Wingdings" panose="05000000000000000000" pitchFamily="2" charset="2"/>
            </a:rPr>
            <a:t></a:t>
          </a:r>
          <a:endParaRPr lang="nl-BE" sz="3200" b="1" kern="1200" cap="none" spc="0" dirty="0">
            <a:ln w="17780" cmpd="sng">
              <a:prstDash val="solid"/>
              <a:miter lim="800000"/>
            </a:ln>
            <a:solidFill>
              <a:srgbClr val="000000"/>
            </a:solidFill>
            <a:effectLst/>
            <a:latin typeface="Tahoma" pitchFamily="34" charset="0"/>
            <a:ea typeface="Tahoma" pitchFamily="34" charset="0"/>
            <a:cs typeface="Tahoma" pitchFamily="34" charset="0"/>
          </a:endParaRPr>
        </a:p>
      </dsp:txBody>
      <dsp:txXfrm>
        <a:off x="59399" y="1535069"/>
        <a:ext cx="9025202" cy="1098002"/>
      </dsp:txXfrm>
    </dsp:sp>
    <dsp:sp modelId="{E0EED72D-5CA6-48D8-8B90-2180017BB86B}">
      <dsp:nvSpPr>
        <dsp:cNvPr id="0" name=""/>
        <dsp:cNvSpPr/>
      </dsp:nvSpPr>
      <dsp:spPr>
        <a:xfrm>
          <a:off x="0" y="2879670"/>
          <a:ext cx="9144000" cy="1216800"/>
        </a:xfrm>
        <a:prstGeom prst="roundRect">
          <a:avLst/>
        </a:prstGeom>
        <a:solidFill>
          <a:srgbClr val="BBE0E3">
            <a:shade val="50000"/>
            <a:hueOff val="17455"/>
            <a:satOff val="24633"/>
            <a:lumOff val="30991"/>
            <a:alphaOff val="0"/>
          </a:srgbClr>
        </a:solidFill>
        <a:ln>
          <a:noFill/>
        </a:ln>
        <a:effectLst>
          <a:outerShdw blurRad="50800" dist="25000" dir="5400000" rotWithShape="0">
            <a:srgbClr val="000000">
              <a:alpha val="40000"/>
            </a:srgbClr>
          </a:outerShdw>
        </a:effectLst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3200" b="1" kern="1200" cap="none" spc="0" dirty="0">
              <a:ln w="17780" cmpd="sng">
                <a:prstDash val="solid"/>
                <a:miter lim="800000"/>
              </a:ln>
              <a:solidFill>
                <a:srgbClr val="000000"/>
              </a:solidFill>
              <a:effectLst/>
              <a:latin typeface="Tahoma" pitchFamily="34" charset="0"/>
              <a:ea typeface="Tahoma" pitchFamily="34" charset="0"/>
              <a:cs typeface="Tahoma" pitchFamily="34" charset="0"/>
            </a:rPr>
            <a:t>3. </a:t>
          </a:r>
          <a:r>
            <a:rPr lang="nl-BE" sz="3200" b="1" kern="1200" cap="none" spc="0" dirty="0" err="1">
              <a:ln w="17780" cmpd="sng">
                <a:prstDash val="solid"/>
                <a:miter lim="800000"/>
              </a:ln>
              <a:solidFill>
                <a:srgbClr val="000000"/>
              </a:solidFill>
              <a:effectLst/>
              <a:latin typeface="Tahoma" pitchFamily="34" charset="0"/>
              <a:ea typeface="Tahoma" pitchFamily="34" charset="0"/>
              <a:cs typeface="Tahoma" pitchFamily="34" charset="0"/>
            </a:rPr>
            <a:t>Pro-actieve</a:t>
          </a:r>
          <a:r>
            <a:rPr lang="nl-BE" sz="3200" b="1" kern="1200" cap="none" spc="0" dirty="0">
              <a:ln w="17780" cmpd="sng">
                <a:prstDash val="solid"/>
                <a:miter lim="800000"/>
              </a:ln>
              <a:solidFill>
                <a:srgbClr val="000000"/>
              </a:solidFill>
              <a:effectLst/>
              <a:latin typeface="Tahoma" pitchFamily="34" charset="0"/>
              <a:ea typeface="Tahoma" pitchFamily="34" charset="0"/>
              <a:cs typeface="Tahoma" pitchFamily="34" charset="0"/>
            </a:rPr>
            <a:t> melding risico-adres. </a:t>
          </a:r>
          <a:r>
            <a:rPr lang="el-GR" altLang="nl-BE" sz="3200" b="1" kern="1200" dirty="0">
              <a:solidFill>
                <a:srgbClr val="FF0000"/>
              </a:solidFill>
              <a:sym typeface="Wingdings" panose="05000000000000000000" pitchFamily="2" charset="2"/>
            </a:rPr>
            <a:t></a:t>
          </a:r>
          <a:endParaRPr lang="nl-BE" sz="3200" b="1" kern="1200" cap="none" spc="0" dirty="0">
            <a:ln w="17780" cmpd="sng">
              <a:prstDash val="solid"/>
              <a:miter lim="800000"/>
            </a:ln>
            <a:solidFill>
              <a:srgbClr val="000000"/>
            </a:solidFill>
            <a:effectLst/>
            <a:latin typeface="Tahoma" pitchFamily="34" charset="0"/>
            <a:ea typeface="Tahoma" pitchFamily="34" charset="0"/>
            <a:cs typeface="Tahoma" pitchFamily="34" charset="0"/>
          </a:endParaRPr>
        </a:p>
      </dsp:txBody>
      <dsp:txXfrm>
        <a:off x="59399" y="2939069"/>
        <a:ext cx="9025202" cy="1098002"/>
      </dsp:txXfrm>
    </dsp:sp>
    <dsp:sp modelId="{D07B8794-A1F8-4E3A-A043-A49AFFC4C39E}">
      <dsp:nvSpPr>
        <dsp:cNvPr id="0" name=""/>
        <dsp:cNvSpPr/>
      </dsp:nvSpPr>
      <dsp:spPr>
        <a:xfrm>
          <a:off x="0" y="4283670"/>
          <a:ext cx="9144000" cy="1216800"/>
        </a:xfrm>
        <a:prstGeom prst="roundRect">
          <a:avLst/>
        </a:prstGeom>
        <a:solidFill>
          <a:srgbClr val="BBE0E3">
            <a:shade val="50000"/>
            <a:hueOff val="8728"/>
            <a:satOff val="12317"/>
            <a:lumOff val="15495"/>
            <a:alphaOff val="0"/>
          </a:srgbClr>
        </a:solidFill>
        <a:ln>
          <a:noFill/>
        </a:ln>
        <a:effectLst>
          <a:outerShdw blurRad="50800" dist="25000" dir="5400000" rotWithShape="0">
            <a:srgbClr val="000000">
              <a:alpha val="40000"/>
            </a:srgbClr>
          </a:outerShdw>
        </a:effectLst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3200" b="1" kern="1200" cap="none" spc="0" dirty="0">
              <a:ln w="17780" cmpd="sng">
                <a:prstDash val="solid"/>
                <a:miter lim="800000"/>
              </a:ln>
              <a:solidFill>
                <a:srgbClr val="000000"/>
              </a:solidFill>
              <a:effectLst/>
              <a:latin typeface="Tahoma" pitchFamily="34" charset="0"/>
              <a:ea typeface="Tahoma" pitchFamily="34" charset="0"/>
              <a:cs typeface="Tahoma" pitchFamily="34" charset="0"/>
            </a:rPr>
            <a:t>4. Controle risico-adressen. </a:t>
          </a:r>
          <a:r>
            <a:rPr lang="el-GR" altLang="nl-BE" sz="3200" b="1" kern="1200" dirty="0">
              <a:solidFill>
                <a:srgbClr val="FF0000"/>
              </a:solidFill>
              <a:sym typeface="Wingdings" panose="05000000000000000000" pitchFamily="2" charset="2"/>
            </a:rPr>
            <a:t></a:t>
          </a:r>
          <a:endParaRPr lang="nl-BE" sz="3200" b="1" kern="1200" cap="none" spc="0" dirty="0">
            <a:ln w="17780" cmpd="sng">
              <a:prstDash val="solid"/>
              <a:miter lim="800000"/>
            </a:ln>
            <a:solidFill>
              <a:srgbClr val="000000"/>
            </a:solidFill>
            <a:effectLst/>
            <a:latin typeface="Tahoma" pitchFamily="34" charset="0"/>
            <a:ea typeface="Tahoma" pitchFamily="34" charset="0"/>
            <a:cs typeface="Tahoma" pitchFamily="34" charset="0"/>
          </a:endParaRPr>
        </a:p>
      </dsp:txBody>
      <dsp:txXfrm>
        <a:off x="59399" y="4343069"/>
        <a:ext cx="9025202" cy="1098002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3623383-AA25-431F-8134-954016C4D655}">
      <dsp:nvSpPr>
        <dsp:cNvPr id="0" name=""/>
        <dsp:cNvSpPr/>
      </dsp:nvSpPr>
      <dsp:spPr>
        <a:xfrm>
          <a:off x="0" y="71669"/>
          <a:ext cx="9144000" cy="1216800"/>
        </a:xfrm>
        <a:prstGeom prst="roundRect">
          <a:avLst/>
        </a:prstGeom>
        <a:solidFill>
          <a:srgbClr val="BBE0E3">
            <a:shade val="50000"/>
            <a:hueOff val="0"/>
            <a:satOff val="0"/>
            <a:lumOff val="0"/>
            <a:alphaOff val="0"/>
          </a:srgbClr>
        </a:solidFill>
        <a:ln>
          <a:noFill/>
        </a:ln>
        <a:effectLst>
          <a:outerShdw blurRad="50800" dist="25000" dir="5400000" rotWithShape="0">
            <a:srgbClr val="000000">
              <a:alpha val="40000"/>
            </a:srgbClr>
          </a:outerShdw>
        </a:effectLst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3200" b="1" kern="1200" cap="none" spc="0" dirty="0">
              <a:ln w="17780" cmpd="sng">
                <a:prstDash val="solid"/>
                <a:miter lim="800000"/>
              </a:ln>
              <a:solidFill>
                <a:srgbClr val="000000"/>
              </a:solidFill>
              <a:effectLst/>
              <a:latin typeface="Tahoma" pitchFamily="34" charset="0"/>
              <a:ea typeface="Tahoma" pitchFamily="34" charset="0"/>
              <a:cs typeface="Tahoma" pitchFamily="34" charset="0"/>
            </a:rPr>
            <a:t>1. Veiligheidsplan 2016. KIV. </a:t>
          </a:r>
          <a:r>
            <a:rPr lang="el-GR" altLang="nl-BE" sz="4000" b="1" kern="1200" dirty="0">
              <a:solidFill>
                <a:srgbClr val="00B050"/>
              </a:solidFill>
              <a:sym typeface="Wingdings" panose="05000000000000000000" pitchFamily="2" charset="2"/>
            </a:rPr>
            <a:t></a:t>
          </a:r>
          <a:endParaRPr lang="nl-BE" sz="3200" b="1" kern="1200" cap="none" spc="0" dirty="0">
            <a:ln w="17780" cmpd="sng">
              <a:prstDash val="solid"/>
              <a:miter lim="800000"/>
            </a:ln>
            <a:solidFill>
              <a:srgbClr val="000000"/>
            </a:solidFill>
            <a:effectLst/>
            <a:latin typeface="Tahoma" pitchFamily="34" charset="0"/>
            <a:ea typeface="Tahoma" pitchFamily="34" charset="0"/>
            <a:cs typeface="Tahoma" pitchFamily="34" charset="0"/>
          </a:endParaRPr>
        </a:p>
      </dsp:txBody>
      <dsp:txXfrm>
        <a:off x="59399" y="131068"/>
        <a:ext cx="9025202" cy="1098002"/>
      </dsp:txXfrm>
    </dsp:sp>
    <dsp:sp modelId="{9448F520-B627-4D14-9091-0A9771C5DF8C}">
      <dsp:nvSpPr>
        <dsp:cNvPr id="0" name=""/>
        <dsp:cNvSpPr/>
      </dsp:nvSpPr>
      <dsp:spPr>
        <a:xfrm>
          <a:off x="0" y="1475670"/>
          <a:ext cx="9144000" cy="1216800"/>
        </a:xfrm>
        <a:prstGeom prst="roundRect">
          <a:avLst/>
        </a:prstGeom>
        <a:solidFill>
          <a:srgbClr val="BBE0E3">
            <a:shade val="50000"/>
            <a:hueOff val="8728"/>
            <a:satOff val="12317"/>
            <a:lumOff val="15495"/>
            <a:alphaOff val="0"/>
          </a:srgbClr>
        </a:solidFill>
        <a:ln>
          <a:noFill/>
        </a:ln>
        <a:effectLst>
          <a:outerShdw blurRad="50800" dist="25000" dir="5400000" rotWithShape="0">
            <a:srgbClr val="000000">
              <a:alpha val="40000"/>
            </a:srgbClr>
          </a:outerShdw>
        </a:effectLst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3200" b="1" kern="1200" cap="none" spc="0" dirty="0">
              <a:ln w="17780" cmpd="sng">
                <a:prstDash val="solid"/>
                <a:miter lim="800000"/>
              </a:ln>
              <a:solidFill>
                <a:srgbClr val="000000"/>
              </a:solidFill>
              <a:effectLst/>
              <a:latin typeface="Tahoma" pitchFamily="34" charset="0"/>
              <a:ea typeface="Tahoma" pitchFamily="34" charset="0"/>
              <a:cs typeface="Tahoma" pitchFamily="34" charset="0"/>
            </a:rPr>
            <a:t>2. Incompatibiliteit wetten en regels. </a:t>
          </a:r>
          <a:r>
            <a:rPr lang="el-GR" altLang="nl-BE" sz="3200" b="1" kern="1200" dirty="0">
              <a:solidFill>
                <a:srgbClr val="FF0000"/>
              </a:solidFill>
              <a:sym typeface="Wingdings" panose="05000000000000000000" pitchFamily="2" charset="2"/>
            </a:rPr>
            <a:t></a:t>
          </a:r>
          <a:endParaRPr lang="nl-BE" sz="3200" b="1" kern="1200" cap="none" spc="0" dirty="0">
            <a:ln w="17780" cmpd="sng">
              <a:prstDash val="solid"/>
              <a:miter lim="800000"/>
            </a:ln>
            <a:solidFill>
              <a:srgbClr val="000000"/>
            </a:solidFill>
            <a:effectLst/>
            <a:latin typeface="Tahoma" pitchFamily="34" charset="0"/>
            <a:ea typeface="Tahoma" pitchFamily="34" charset="0"/>
            <a:cs typeface="Tahoma" pitchFamily="34" charset="0"/>
          </a:endParaRPr>
        </a:p>
      </dsp:txBody>
      <dsp:txXfrm>
        <a:off x="59399" y="1535069"/>
        <a:ext cx="9025202" cy="1098002"/>
      </dsp:txXfrm>
    </dsp:sp>
    <dsp:sp modelId="{E0EED72D-5CA6-48D8-8B90-2180017BB86B}">
      <dsp:nvSpPr>
        <dsp:cNvPr id="0" name=""/>
        <dsp:cNvSpPr/>
      </dsp:nvSpPr>
      <dsp:spPr>
        <a:xfrm>
          <a:off x="0" y="2879670"/>
          <a:ext cx="9144000" cy="1216800"/>
        </a:xfrm>
        <a:prstGeom prst="roundRect">
          <a:avLst/>
        </a:prstGeom>
        <a:solidFill>
          <a:srgbClr val="BBE0E3">
            <a:shade val="50000"/>
            <a:hueOff val="17455"/>
            <a:satOff val="24633"/>
            <a:lumOff val="30991"/>
            <a:alphaOff val="0"/>
          </a:srgbClr>
        </a:solidFill>
        <a:ln>
          <a:noFill/>
        </a:ln>
        <a:effectLst>
          <a:outerShdw blurRad="50800" dist="25000" dir="5400000" rotWithShape="0">
            <a:srgbClr val="000000">
              <a:alpha val="40000"/>
            </a:srgbClr>
          </a:outerShdw>
        </a:effectLst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3200" b="1" kern="1200" cap="none" spc="0" dirty="0">
              <a:ln w="17780" cmpd="sng">
                <a:prstDash val="solid"/>
                <a:miter lim="800000"/>
              </a:ln>
              <a:solidFill>
                <a:srgbClr val="000000"/>
              </a:solidFill>
              <a:effectLst/>
              <a:latin typeface="Tahoma" pitchFamily="34" charset="0"/>
              <a:ea typeface="Tahoma" pitchFamily="34" charset="0"/>
              <a:cs typeface="Tahoma" pitchFamily="34" charset="0"/>
            </a:rPr>
            <a:t>3. Uitzond. privacywet-beroepsgeheim</a:t>
          </a:r>
          <a:r>
            <a:rPr lang="el-GR" altLang="nl-BE" sz="3200" b="1" kern="1200" dirty="0">
              <a:solidFill>
                <a:srgbClr val="FF0000"/>
              </a:solidFill>
              <a:sym typeface="Wingdings" panose="05000000000000000000" pitchFamily="2" charset="2"/>
            </a:rPr>
            <a:t></a:t>
          </a:r>
          <a:endParaRPr lang="nl-BE" sz="3200" b="1" kern="1200" cap="none" spc="0" dirty="0">
            <a:ln w="17780" cmpd="sng">
              <a:prstDash val="solid"/>
              <a:miter lim="800000"/>
            </a:ln>
            <a:solidFill>
              <a:srgbClr val="000000"/>
            </a:solidFill>
            <a:effectLst/>
            <a:latin typeface="Tahoma" pitchFamily="34" charset="0"/>
            <a:ea typeface="Tahoma" pitchFamily="34" charset="0"/>
            <a:cs typeface="Tahoma" pitchFamily="34" charset="0"/>
          </a:endParaRPr>
        </a:p>
      </dsp:txBody>
      <dsp:txXfrm>
        <a:off x="59399" y="2939069"/>
        <a:ext cx="9025202" cy="1098002"/>
      </dsp:txXfrm>
    </dsp:sp>
    <dsp:sp modelId="{D07B8794-A1F8-4E3A-A043-A49AFFC4C39E}">
      <dsp:nvSpPr>
        <dsp:cNvPr id="0" name=""/>
        <dsp:cNvSpPr/>
      </dsp:nvSpPr>
      <dsp:spPr>
        <a:xfrm>
          <a:off x="0" y="4283670"/>
          <a:ext cx="9144000" cy="1216800"/>
        </a:xfrm>
        <a:prstGeom prst="roundRect">
          <a:avLst/>
        </a:prstGeom>
        <a:solidFill>
          <a:srgbClr val="BBE0E3">
            <a:shade val="50000"/>
            <a:hueOff val="8728"/>
            <a:satOff val="12317"/>
            <a:lumOff val="15495"/>
            <a:alphaOff val="0"/>
          </a:srgbClr>
        </a:solidFill>
        <a:ln>
          <a:noFill/>
        </a:ln>
        <a:effectLst>
          <a:outerShdw blurRad="50800" dist="25000" dir="5400000" rotWithShape="0">
            <a:srgbClr val="000000">
              <a:alpha val="40000"/>
            </a:srgbClr>
          </a:outerShdw>
        </a:effectLst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3200" b="1" kern="1200" cap="none" spc="0" dirty="0">
              <a:ln w="17780" cmpd="sng">
                <a:prstDash val="solid"/>
                <a:miter lim="800000"/>
              </a:ln>
              <a:solidFill>
                <a:srgbClr val="000000"/>
              </a:solidFill>
              <a:effectLst/>
              <a:latin typeface="Tahoma" pitchFamily="34" charset="0"/>
              <a:ea typeface="Tahoma" pitchFamily="34" charset="0"/>
              <a:cs typeface="Tahoma" pitchFamily="34" charset="0"/>
            </a:rPr>
            <a:t>4. BVR-HAK: veiligheidscoördinator. </a:t>
          </a:r>
          <a:r>
            <a:rPr lang="el-GR" altLang="nl-BE" sz="3200" b="1" kern="1200" dirty="0">
              <a:solidFill>
                <a:srgbClr val="FF0000"/>
              </a:solidFill>
              <a:sym typeface="Wingdings" panose="05000000000000000000" pitchFamily="2" charset="2"/>
            </a:rPr>
            <a:t></a:t>
          </a:r>
          <a:endParaRPr lang="nl-BE" sz="3200" b="1" kern="1200" cap="none" spc="0" dirty="0">
            <a:ln w="17780" cmpd="sng">
              <a:prstDash val="solid"/>
              <a:miter lim="800000"/>
            </a:ln>
            <a:solidFill>
              <a:srgbClr val="000000"/>
            </a:solidFill>
            <a:effectLst/>
            <a:latin typeface="Tahoma" pitchFamily="34" charset="0"/>
            <a:ea typeface="Tahoma" pitchFamily="34" charset="0"/>
            <a:cs typeface="Tahoma" pitchFamily="34" charset="0"/>
          </a:endParaRPr>
        </a:p>
      </dsp:txBody>
      <dsp:txXfrm>
        <a:off x="59399" y="4343069"/>
        <a:ext cx="9025202" cy="1098002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5BBA259-EF47-4D65-90DE-59F2BA89FDC4}">
      <dsp:nvSpPr>
        <dsp:cNvPr id="0" name=""/>
        <dsp:cNvSpPr/>
      </dsp:nvSpPr>
      <dsp:spPr>
        <a:xfrm rot="5400000">
          <a:off x="4814603" y="-1450756"/>
          <a:ext cx="2806633" cy="5852160"/>
        </a:xfrm>
        <a:prstGeom prst="round2SameRect">
          <a:avLst/>
        </a:prstGeom>
        <a:solidFill>
          <a:srgbClr val="2D2D8A">
            <a:alpha val="90000"/>
            <a:tint val="40000"/>
            <a:hueOff val="0"/>
            <a:satOff val="0"/>
            <a:lumOff val="0"/>
            <a:alphaOff val="0"/>
          </a:srgb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nl-BE" sz="2000" b="1" kern="1200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Tahoma" pitchFamily="34" charset="0"/>
              <a:ea typeface="Tahoma" pitchFamily="34" charset="0"/>
              <a:cs typeface="Tahoma" pitchFamily="34" charset="0"/>
            </a:rPr>
            <a:t>Register van incidentie agressie. </a:t>
          </a:r>
          <a:br>
            <a:rPr lang="nl-BE" sz="2000" b="1" kern="1200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Tahoma" pitchFamily="34" charset="0"/>
              <a:ea typeface="Tahoma" pitchFamily="34" charset="0"/>
              <a:cs typeface="Tahoma" pitchFamily="34" charset="0"/>
            </a:rPr>
          </a:br>
          <a:r>
            <a:rPr lang="nl-BE" sz="2000" b="1" kern="1200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Tahoma" pitchFamily="34" charset="0"/>
              <a:ea typeface="Tahoma" pitchFamily="34" charset="0"/>
              <a:cs typeface="Tahoma" pitchFamily="34" charset="0"/>
            </a:rPr>
            <a:t>             NRO meldpunt</a:t>
          </a:r>
          <a:r>
            <a:rPr lang="nl-BE" sz="2000" b="1" kern="120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Tahoma" pitchFamily="34" charset="0"/>
              <a:ea typeface="Tahoma" pitchFamily="34" charset="0"/>
              <a:cs typeface="Tahoma" pitchFamily="34" charset="0"/>
            </a:rPr>
            <a:t>. </a:t>
          </a:r>
          <a:r>
            <a:rPr lang="el-GR" altLang="nl-BE" sz="3200" b="1" kern="1200">
              <a:solidFill>
                <a:srgbClr val="00B050"/>
              </a:solidFill>
              <a:sym typeface="Wingdings" panose="05000000000000000000" pitchFamily="2" charset="2"/>
            </a:rPr>
            <a:t></a:t>
          </a:r>
          <a:endParaRPr lang="nl-BE" sz="3200" b="1" kern="1200" dirty="0">
            <a:solidFill>
              <a:srgbClr val="000000">
                <a:hueOff val="0"/>
                <a:satOff val="0"/>
                <a:lumOff val="0"/>
                <a:alphaOff val="0"/>
              </a:srgbClr>
            </a:solidFill>
            <a:latin typeface="Tahoma" pitchFamily="34" charset="0"/>
            <a:ea typeface="Tahoma" pitchFamily="34" charset="0"/>
            <a:cs typeface="Tahoma" pitchFamily="34" charset="0"/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nl-BE" sz="2000" b="1" kern="1200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Tahoma" pitchFamily="34" charset="0"/>
              <a:ea typeface="Tahoma" pitchFamily="34" charset="0"/>
              <a:cs typeface="Tahoma" pitchFamily="34" charset="0"/>
            </a:rPr>
            <a:t>Bijhouden van risico-adressen </a:t>
          </a:r>
          <a:r>
            <a:rPr lang="el-GR" altLang="nl-BE" sz="3200" b="1" kern="1200" dirty="0">
              <a:solidFill>
                <a:srgbClr val="00B050"/>
              </a:solidFill>
              <a:sym typeface="Wingdings" panose="05000000000000000000" pitchFamily="2" charset="2"/>
            </a:rPr>
            <a:t></a:t>
          </a:r>
          <a:endParaRPr lang="nl-BE" sz="2000" b="1" kern="1200" dirty="0">
            <a:solidFill>
              <a:srgbClr val="000000">
                <a:hueOff val="0"/>
                <a:satOff val="0"/>
                <a:lumOff val="0"/>
                <a:alphaOff val="0"/>
              </a:srgbClr>
            </a:solidFill>
            <a:latin typeface="Tahoma" pitchFamily="34" charset="0"/>
            <a:ea typeface="Tahoma" pitchFamily="34" charset="0"/>
            <a:cs typeface="Tahoma" pitchFamily="34" charset="0"/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nl-BE" sz="2000" b="1" kern="1200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Tahoma" pitchFamily="34" charset="0"/>
              <a:ea typeface="Tahoma" pitchFamily="34" charset="0"/>
              <a:cs typeface="Tahoma" pitchFamily="34" charset="0"/>
            </a:rPr>
            <a:t>Bijscholing </a:t>
          </a:r>
          <a:r>
            <a:rPr lang="nl-BE" sz="2000" b="1" kern="1200" dirty="0" err="1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Tahoma" pitchFamily="34" charset="0"/>
              <a:ea typeface="Tahoma" pitchFamily="34" charset="0"/>
              <a:cs typeface="Tahoma" pitchFamily="34" charset="0"/>
            </a:rPr>
            <a:t>medicolegale</a:t>
          </a:r>
          <a:r>
            <a:rPr lang="nl-BE" sz="2000" b="1" kern="1200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Tahoma" pitchFamily="34" charset="0"/>
              <a:ea typeface="Tahoma" pitchFamily="34" charset="0"/>
              <a:cs typeface="Tahoma" pitchFamily="34" charset="0"/>
            </a:rPr>
            <a:t> aspecten </a:t>
          </a:r>
          <a:r>
            <a:rPr lang="el-GR" altLang="nl-BE" sz="2800" b="1" kern="1200" dirty="0">
              <a:solidFill>
                <a:srgbClr val="FF0000"/>
              </a:solidFill>
              <a:sym typeface="Wingdings" panose="05000000000000000000" pitchFamily="2" charset="2"/>
            </a:rPr>
            <a:t></a:t>
          </a:r>
          <a:endParaRPr lang="nl-BE" sz="2000" b="1" kern="1200" dirty="0">
            <a:solidFill>
              <a:srgbClr val="000000">
                <a:hueOff val="0"/>
                <a:satOff val="0"/>
                <a:lumOff val="0"/>
                <a:alphaOff val="0"/>
              </a:srgbClr>
            </a:solidFill>
            <a:latin typeface="Tahoma" pitchFamily="34" charset="0"/>
            <a:ea typeface="Tahoma" pitchFamily="34" charset="0"/>
            <a:cs typeface="Tahoma" pitchFamily="34" charset="0"/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nl-BE" sz="2000" b="1" kern="1200" dirty="0" err="1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Tahoma" pitchFamily="34" charset="0"/>
              <a:ea typeface="Tahoma" pitchFamily="34" charset="0"/>
              <a:cs typeface="Tahoma" pitchFamily="34" charset="0"/>
            </a:rPr>
            <a:t>Sensibiliseringscamp</a:t>
          </a:r>
          <a:r>
            <a:rPr lang="nl-BE" sz="2000" b="1" kern="1200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Tahoma" pitchFamily="34" charset="0"/>
              <a:ea typeface="Tahoma" pitchFamily="34" charset="0"/>
              <a:cs typeface="Tahoma" pitchFamily="34" charset="0"/>
            </a:rPr>
            <a:t>. nultolerantie </a:t>
          </a:r>
          <a:r>
            <a:rPr lang="el-GR" altLang="nl-BE" sz="2800" b="1" kern="1200" dirty="0">
              <a:solidFill>
                <a:srgbClr val="FF0000"/>
              </a:solidFill>
              <a:sym typeface="Wingdings" panose="05000000000000000000" pitchFamily="2" charset="2"/>
            </a:rPr>
            <a:t></a:t>
          </a:r>
          <a:endParaRPr lang="nl-BE" sz="2000" b="1" kern="1200" dirty="0">
            <a:solidFill>
              <a:srgbClr val="000000">
                <a:hueOff val="0"/>
                <a:satOff val="0"/>
                <a:lumOff val="0"/>
                <a:alphaOff val="0"/>
              </a:srgbClr>
            </a:solidFill>
            <a:latin typeface="Tahoma" pitchFamily="34" charset="0"/>
            <a:ea typeface="Tahoma" pitchFamily="34" charset="0"/>
            <a:cs typeface="Tahoma" pitchFamily="34" charset="0"/>
          </a:endParaRPr>
        </a:p>
      </dsp:txBody>
      <dsp:txXfrm rot="-5400000">
        <a:off x="3291840" y="209016"/>
        <a:ext cx="5715151" cy="2532615"/>
      </dsp:txXfrm>
    </dsp:sp>
    <dsp:sp modelId="{4EB8F6B0-F980-4DD0-B61E-A5F543DCCBD2}">
      <dsp:nvSpPr>
        <dsp:cNvPr id="0" name=""/>
        <dsp:cNvSpPr/>
      </dsp:nvSpPr>
      <dsp:spPr>
        <a:xfrm>
          <a:off x="0" y="52976"/>
          <a:ext cx="3291840" cy="2950499"/>
        </a:xfrm>
        <a:prstGeom prst="roundRect">
          <a:avLst/>
        </a:prstGeom>
        <a:solidFill>
          <a:srgbClr val="C00000"/>
        </a:solidFill>
        <a:ln>
          <a:noFill/>
        </a:ln>
        <a:effectLst>
          <a:outerShdw blurRad="50800" dist="20000" dir="5400000" rotWithShape="0">
            <a:srgbClr val="000000">
              <a:alpha val="42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1920" tIns="60960" rIns="121920" bIns="6096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3200" b="1" kern="1200" dirty="0" err="1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rPr>
            <a:t>Gegevens-verzameling</a:t>
          </a:r>
          <a:endParaRPr lang="nl-BE" sz="3200" b="1" kern="1200" dirty="0">
            <a:solidFill>
              <a:srgbClr val="FFFFFF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ahoma" pitchFamily="34" charset="0"/>
            <a:ea typeface="Tahoma" pitchFamily="34" charset="0"/>
            <a:cs typeface="Tahoma" pitchFamily="34" charset="0"/>
          </a:endParaRPr>
        </a:p>
      </dsp:txBody>
      <dsp:txXfrm>
        <a:off x="144031" y="197007"/>
        <a:ext cx="3003778" cy="2662437"/>
      </dsp:txXfrm>
    </dsp:sp>
    <dsp:sp modelId="{B9307754-15C3-4089-A328-DBF2530CE8FA}">
      <dsp:nvSpPr>
        <dsp:cNvPr id="0" name=""/>
        <dsp:cNvSpPr/>
      </dsp:nvSpPr>
      <dsp:spPr>
        <a:xfrm rot="5400000">
          <a:off x="4884931" y="1647268"/>
          <a:ext cx="2665977" cy="5852160"/>
        </a:xfrm>
        <a:prstGeom prst="round2SameRect">
          <a:avLst/>
        </a:prstGeom>
        <a:solidFill>
          <a:srgbClr val="2D2D8A">
            <a:alpha val="90000"/>
            <a:tint val="40000"/>
            <a:hueOff val="0"/>
            <a:satOff val="0"/>
            <a:lumOff val="0"/>
            <a:alphaOff val="0"/>
          </a:srgb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nl-BE" sz="2000" b="1" kern="1200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Tahoma" pitchFamily="34" charset="0"/>
              <a:ea typeface="Tahoma" pitchFamily="34" charset="0"/>
              <a:cs typeface="Tahoma" pitchFamily="34" charset="0"/>
            </a:rPr>
            <a:t>Centraal oproepnummer, </a:t>
          </a:r>
          <a:r>
            <a:rPr lang="nl-BE" sz="2000" b="1" kern="1200" dirty="0" err="1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Tahoma" pitchFamily="34" charset="0"/>
              <a:ea typeface="Tahoma" pitchFamily="34" charset="0"/>
              <a:cs typeface="Tahoma" pitchFamily="34" charset="0"/>
            </a:rPr>
            <a:t>dispatcher</a:t>
          </a:r>
          <a:r>
            <a:rPr lang="el-GR" altLang="nl-BE" sz="3200" b="1" kern="1200" dirty="0">
              <a:solidFill>
                <a:srgbClr val="00B050"/>
              </a:solidFill>
              <a:sym typeface="Wingdings" panose="05000000000000000000" pitchFamily="2" charset="2"/>
            </a:rPr>
            <a:t></a:t>
          </a:r>
          <a:endParaRPr lang="nl-BE" sz="2000" b="1" kern="1200" dirty="0">
            <a:solidFill>
              <a:srgbClr val="000000">
                <a:hueOff val="0"/>
                <a:satOff val="0"/>
                <a:lumOff val="0"/>
                <a:alphaOff val="0"/>
              </a:srgbClr>
            </a:solidFill>
            <a:latin typeface="Tahoma" pitchFamily="34" charset="0"/>
            <a:ea typeface="Tahoma" pitchFamily="34" charset="0"/>
            <a:cs typeface="Tahoma" pitchFamily="34" charset="0"/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nl-BE" sz="2000" b="1" kern="1200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Tahoma" pitchFamily="34" charset="0"/>
              <a:ea typeface="Tahoma" pitchFamily="34" charset="0"/>
              <a:cs typeface="Tahoma" pitchFamily="34" charset="0"/>
            </a:rPr>
            <a:t>Huisbezoek met chauffeur</a:t>
          </a:r>
          <a:r>
            <a:rPr lang="nl-BE" sz="2000" b="1" kern="120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Tahoma" pitchFamily="34" charset="0"/>
              <a:ea typeface="Tahoma" pitchFamily="34" charset="0"/>
              <a:cs typeface="Tahoma" pitchFamily="34" charset="0"/>
            </a:rPr>
            <a:t>. </a:t>
          </a:r>
          <a:r>
            <a:rPr lang="el-GR" altLang="nl-BE" sz="3200" b="1" kern="1200">
              <a:solidFill>
                <a:srgbClr val="00B050"/>
              </a:solidFill>
              <a:sym typeface="Wingdings" panose="05000000000000000000" pitchFamily="2" charset="2"/>
            </a:rPr>
            <a:t></a:t>
          </a:r>
          <a:endParaRPr lang="nl-BE" sz="2000" b="1" kern="1200" dirty="0">
            <a:solidFill>
              <a:srgbClr val="000000">
                <a:hueOff val="0"/>
                <a:satOff val="0"/>
                <a:lumOff val="0"/>
                <a:alphaOff val="0"/>
              </a:srgbClr>
            </a:solidFill>
            <a:latin typeface="Tahoma" pitchFamily="34" charset="0"/>
            <a:ea typeface="Tahoma" pitchFamily="34" charset="0"/>
            <a:cs typeface="Tahoma" pitchFamily="34" charset="0"/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nl-BE" sz="2000" b="1" kern="1200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Tahoma" pitchFamily="34" charset="0"/>
              <a:ea typeface="Tahoma" pitchFamily="34" charset="0"/>
              <a:cs typeface="Tahoma" pitchFamily="34" charset="0"/>
            </a:rPr>
            <a:t>Beveiligde Wachtpost. </a:t>
          </a:r>
          <a:r>
            <a:rPr lang="el-GR" altLang="nl-BE" sz="3200" b="1" kern="1200" dirty="0">
              <a:solidFill>
                <a:srgbClr val="00B050"/>
              </a:solidFill>
              <a:sym typeface="Wingdings" panose="05000000000000000000" pitchFamily="2" charset="2"/>
            </a:rPr>
            <a:t></a:t>
          </a:r>
          <a:endParaRPr lang="nl-BE" sz="2000" b="1" kern="1200" dirty="0">
            <a:solidFill>
              <a:srgbClr val="000000">
                <a:hueOff val="0"/>
                <a:satOff val="0"/>
                <a:lumOff val="0"/>
                <a:alphaOff val="0"/>
              </a:srgbClr>
            </a:solidFill>
            <a:latin typeface="Tahoma" pitchFamily="34" charset="0"/>
            <a:ea typeface="Tahoma" pitchFamily="34" charset="0"/>
            <a:cs typeface="Tahoma" pitchFamily="34" charset="0"/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nl-BE" sz="2000" b="1" kern="1200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Tahoma" pitchFamily="34" charset="0"/>
              <a:ea typeface="Tahoma" pitchFamily="34" charset="0"/>
              <a:cs typeface="Tahoma" pitchFamily="34" charset="0"/>
            </a:rPr>
            <a:t>1733 met veiligheidsprotocol. </a:t>
          </a:r>
          <a:r>
            <a:rPr lang="el-GR" altLang="nl-BE" sz="3200" b="1" kern="1200" dirty="0">
              <a:solidFill>
                <a:srgbClr val="FF0000"/>
              </a:solidFill>
              <a:sym typeface="Wingdings" panose="05000000000000000000" pitchFamily="2" charset="2"/>
            </a:rPr>
            <a:t></a:t>
          </a:r>
          <a:endParaRPr lang="nl-BE" sz="2000" b="1" kern="1200" dirty="0">
            <a:solidFill>
              <a:srgbClr val="000000">
                <a:hueOff val="0"/>
                <a:satOff val="0"/>
                <a:lumOff val="0"/>
                <a:alphaOff val="0"/>
              </a:srgbClr>
            </a:solidFill>
            <a:latin typeface="Tahoma" pitchFamily="34" charset="0"/>
            <a:ea typeface="Tahoma" pitchFamily="34" charset="0"/>
            <a:cs typeface="Tahoma" pitchFamily="34" charset="0"/>
          </a:endParaRPr>
        </a:p>
      </dsp:txBody>
      <dsp:txXfrm rot="-5400000">
        <a:off x="3291840" y="3370501"/>
        <a:ext cx="5722018" cy="2405693"/>
      </dsp:txXfrm>
    </dsp:sp>
    <dsp:sp modelId="{268D6B18-1FB0-4512-82F3-D9582F6222E5}">
      <dsp:nvSpPr>
        <dsp:cNvPr id="0" name=""/>
        <dsp:cNvSpPr/>
      </dsp:nvSpPr>
      <dsp:spPr>
        <a:xfrm>
          <a:off x="10124" y="3098172"/>
          <a:ext cx="3291840" cy="2950499"/>
        </a:xfrm>
        <a:prstGeom prst="roundRect">
          <a:avLst/>
        </a:prstGeom>
        <a:solidFill>
          <a:srgbClr val="00B050"/>
        </a:solidFill>
        <a:ln>
          <a:noFill/>
        </a:ln>
        <a:effectLst>
          <a:outerShdw blurRad="50800" dist="20000" dir="5400000" rotWithShape="0">
            <a:srgbClr val="000000">
              <a:alpha val="42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1920" tIns="60960" rIns="121920" bIns="6096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3200" b="1" kern="1200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rPr>
            <a:t>Structurele acties</a:t>
          </a:r>
        </a:p>
      </dsp:txBody>
      <dsp:txXfrm>
        <a:off x="154155" y="3242203"/>
        <a:ext cx="3003778" cy="2662437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A91E814-24CA-49F5-99F1-AFD8C0E7FA36}">
      <dsp:nvSpPr>
        <dsp:cNvPr id="0" name=""/>
        <dsp:cNvSpPr/>
      </dsp:nvSpPr>
      <dsp:spPr>
        <a:xfrm rot="5400000">
          <a:off x="3679698" y="98255"/>
          <a:ext cx="4838937" cy="5852160"/>
        </a:xfrm>
        <a:prstGeom prst="round2SameRect">
          <a:avLst/>
        </a:prstGeom>
        <a:solidFill>
          <a:srgbClr val="2D2D8A">
            <a:alpha val="90000"/>
            <a:tint val="40000"/>
            <a:hueOff val="0"/>
            <a:satOff val="0"/>
            <a:lumOff val="0"/>
            <a:alphaOff val="0"/>
          </a:srgb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+mj-lt"/>
            <a:buAutoNum type="arabicPeriod"/>
          </a:pPr>
          <a:r>
            <a:rPr lang="nl-BE" sz="2000" b="1" kern="1200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Tahoma" pitchFamily="34" charset="0"/>
              <a:ea typeface="Tahoma" pitchFamily="34" charset="0"/>
              <a:cs typeface="Tahoma" pitchFamily="34" charset="0"/>
            </a:rPr>
            <a:t>Veiligheidscoördinator. </a:t>
          </a:r>
          <a:r>
            <a:rPr lang="el-GR" altLang="nl-BE" sz="3200" b="1" kern="1200" dirty="0">
              <a:solidFill>
                <a:srgbClr val="FF0000"/>
              </a:solidFill>
              <a:sym typeface="Wingdings" panose="05000000000000000000" pitchFamily="2" charset="2"/>
            </a:rPr>
            <a:t></a:t>
          </a:r>
          <a:endParaRPr lang="nl-BE" sz="2000" b="1" kern="1200" dirty="0">
            <a:solidFill>
              <a:srgbClr val="000000">
                <a:hueOff val="0"/>
                <a:satOff val="0"/>
                <a:lumOff val="0"/>
                <a:alphaOff val="0"/>
              </a:srgbClr>
            </a:solidFill>
            <a:latin typeface="Tahoma" pitchFamily="34" charset="0"/>
            <a:ea typeface="Tahoma" pitchFamily="34" charset="0"/>
            <a:cs typeface="Tahoma" pitchFamily="34" charset="0"/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+mj-lt"/>
            <a:buAutoNum type="arabicPeriod"/>
          </a:pPr>
          <a:r>
            <a:rPr lang="nl-BE" sz="2000" b="1" kern="1200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Tahoma" pitchFamily="34" charset="0"/>
              <a:ea typeface="Tahoma" pitchFamily="34" charset="0"/>
              <a:cs typeface="Tahoma" pitchFamily="34" charset="0"/>
            </a:rPr>
            <a:t>Aangifteplicht agressie</a:t>
          </a:r>
          <a:r>
            <a:rPr lang="nl-BE" sz="2000" b="1" kern="120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Tahoma" pitchFamily="34" charset="0"/>
              <a:ea typeface="Tahoma" pitchFamily="34" charset="0"/>
              <a:cs typeface="Tahoma" pitchFamily="34" charset="0"/>
            </a:rPr>
            <a:t>. </a:t>
          </a:r>
          <a:r>
            <a:rPr lang="el-GR" altLang="nl-BE" sz="3200" b="1" kern="1200">
              <a:solidFill>
                <a:srgbClr val="FF0000"/>
              </a:solidFill>
              <a:sym typeface="Wingdings" panose="05000000000000000000" pitchFamily="2" charset="2"/>
            </a:rPr>
            <a:t></a:t>
          </a:r>
          <a:endParaRPr lang="nl-BE" sz="2000" b="1" kern="1200" dirty="0">
            <a:solidFill>
              <a:srgbClr val="000000">
                <a:hueOff val="0"/>
                <a:satOff val="0"/>
                <a:lumOff val="0"/>
                <a:alphaOff val="0"/>
              </a:srgbClr>
            </a:solidFill>
            <a:latin typeface="Tahoma" pitchFamily="34" charset="0"/>
            <a:ea typeface="Tahoma" pitchFamily="34" charset="0"/>
            <a:cs typeface="Tahoma" pitchFamily="34" charset="0"/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+mj-lt"/>
            <a:buAutoNum type="arabicPeriod"/>
          </a:pPr>
          <a:r>
            <a:rPr lang="nl-BE" sz="2000" b="1" kern="1200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Tahoma" pitchFamily="34" charset="0"/>
              <a:ea typeface="Tahoma" pitchFamily="34" charset="0"/>
              <a:cs typeface="Tahoma" pitchFamily="34" charset="0"/>
            </a:rPr>
            <a:t>Posttraumatische bijstand. </a:t>
          </a:r>
          <a:r>
            <a:rPr lang="el-GR" altLang="nl-BE" sz="3200" b="1" kern="1200" dirty="0">
              <a:solidFill>
                <a:srgbClr val="00B050"/>
              </a:solidFill>
              <a:sym typeface="Wingdings" panose="05000000000000000000" pitchFamily="2" charset="2"/>
            </a:rPr>
            <a:t></a:t>
          </a:r>
          <a:br>
            <a:rPr lang="nl-BE" sz="2000" b="1" kern="1200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Tahoma" pitchFamily="34" charset="0"/>
              <a:ea typeface="Tahoma" pitchFamily="34" charset="0"/>
              <a:cs typeface="Tahoma" pitchFamily="34" charset="0"/>
            </a:rPr>
          </a:br>
          <a:endParaRPr lang="nl-BE" sz="2000" b="1" kern="1200" dirty="0">
            <a:solidFill>
              <a:srgbClr val="000000">
                <a:hueOff val="0"/>
                <a:satOff val="0"/>
                <a:lumOff val="0"/>
                <a:alphaOff val="0"/>
              </a:srgbClr>
            </a:solidFill>
            <a:latin typeface="Tahoma" pitchFamily="34" charset="0"/>
            <a:ea typeface="Tahoma" pitchFamily="34" charset="0"/>
            <a:cs typeface="Tahoma" pitchFamily="34" charset="0"/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+mj-lt"/>
            <a:buAutoNum type="arabicPeriod"/>
          </a:pPr>
          <a:r>
            <a:rPr lang="nl-BE" sz="2000" b="1" kern="1200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Tahoma" pitchFamily="34" charset="0"/>
              <a:ea typeface="Tahoma" pitchFamily="34" charset="0"/>
              <a:cs typeface="Tahoma" pitchFamily="34" charset="0"/>
            </a:rPr>
            <a:t>Samenwerkingsprotocol politie. </a:t>
          </a:r>
          <a:r>
            <a:rPr lang="el-GR" altLang="nl-BE" sz="3200" b="1" kern="1200" dirty="0">
              <a:solidFill>
                <a:srgbClr val="00B050"/>
              </a:solidFill>
              <a:sym typeface="Wingdings" panose="05000000000000000000" pitchFamily="2" charset="2"/>
            </a:rPr>
            <a:t></a:t>
          </a:r>
          <a:br>
            <a:rPr lang="nl-BE" altLang="nl-BE" sz="3200" b="1" kern="1200" dirty="0">
              <a:solidFill>
                <a:srgbClr val="00B050"/>
              </a:solidFill>
              <a:sym typeface="Wingdings" panose="05000000000000000000" pitchFamily="2" charset="2"/>
            </a:rPr>
          </a:br>
          <a:endParaRPr lang="nl-BE" sz="2000" b="1" kern="1200" dirty="0">
            <a:solidFill>
              <a:srgbClr val="000000">
                <a:hueOff val="0"/>
                <a:satOff val="0"/>
                <a:lumOff val="0"/>
                <a:alphaOff val="0"/>
              </a:srgbClr>
            </a:solidFill>
            <a:latin typeface="Tahoma" pitchFamily="34" charset="0"/>
            <a:ea typeface="Tahoma" pitchFamily="34" charset="0"/>
            <a:cs typeface="Tahoma" pitchFamily="34" charset="0"/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+mj-lt"/>
            <a:buAutoNum type="arabicPeriod"/>
          </a:pPr>
          <a:r>
            <a:rPr lang="nl-BE" sz="2000" b="1" kern="1200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Tahoma" pitchFamily="34" charset="0"/>
              <a:ea typeface="Tahoma" pitchFamily="34" charset="0"/>
              <a:cs typeface="Tahoma" pitchFamily="34" charset="0"/>
            </a:rPr>
            <a:t>Huisartsenpraktijkpermanentie (NC) Netwerkcoördinator. </a:t>
          </a:r>
          <a:r>
            <a:rPr lang="el-GR" altLang="nl-BE" sz="3200" b="1" kern="1200" dirty="0">
              <a:solidFill>
                <a:srgbClr val="00B050"/>
              </a:solidFill>
              <a:sym typeface="Wingdings" panose="05000000000000000000" pitchFamily="2" charset="2"/>
            </a:rPr>
            <a:t></a:t>
          </a:r>
          <a:r>
            <a:rPr lang="nl-BE" sz="2000" b="1" kern="1200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Tahoma" pitchFamily="34" charset="0"/>
              <a:ea typeface="Tahoma" pitchFamily="34" charset="0"/>
              <a:cs typeface="Tahoma" pitchFamily="34" charset="0"/>
            </a:rPr>
            <a:t> 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+mj-lt"/>
            <a:buAutoNum type="arabicPeriod"/>
          </a:pPr>
          <a:r>
            <a:rPr lang="nl-BE" sz="2000" b="1" kern="1200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Tahoma" pitchFamily="34" charset="0"/>
              <a:ea typeface="Tahoma" pitchFamily="34" charset="0"/>
              <a:cs typeface="Tahoma" pitchFamily="34" charset="0"/>
            </a:rPr>
            <a:t>BIN Buurtinformatienetwerk. </a:t>
          </a:r>
          <a:r>
            <a:rPr lang="el-GR" altLang="nl-BE" sz="3200" b="1" kern="1200" dirty="0">
              <a:solidFill>
                <a:srgbClr val="FF0000"/>
              </a:solidFill>
              <a:sym typeface="Wingdings" panose="05000000000000000000" pitchFamily="2" charset="2"/>
            </a:rPr>
            <a:t></a:t>
          </a:r>
          <a:endParaRPr lang="nl-BE" sz="2000" b="1" kern="1200" dirty="0">
            <a:solidFill>
              <a:srgbClr val="000000">
                <a:hueOff val="0"/>
                <a:satOff val="0"/>
                <a:lumOff val="0"/>
                <a:alphaOff val="0"/>
              </a:srgbClr>
            </a:solidFill>
            <a:latin typeface="Tahoma" pitchFamily="34" charset="0"/>
            <a:ea typeface="Tahoma" pitchFamily="34" charset="0"/>
            <a:cs typeface="Tahoma" pitchFamily="34" charset="0"/>
          </a:endParaRPr>
        </a:p>
      </dsp:txBody>
      <dsp:txXfrm rot="-5400000">
        <a:off x="3173087" y="841084"/>
        <a:ext cx="5615943" cy="4366503"/>
      </dsp:txXfrm>
    </dsp:sp>
    <dsp:sp modelId="{4EB8F6B0-F980-4DD0-B61E-A5F543DCCBD2}">
      <dsp:nvSpPr>
        <dsp:cNvPr id="0" name=""/>
        <dsp:cNvSpPr/>
      </dsp:nvSpPr>
      <dsp:spPr>
        <a:xfrm>
          <a:off x="117348" y="600118"/>
          <a:ext cx="3054333" cy="4775487"/>
        </a:xfrm>
        <a:prstGeom prst="roundRect">
          <a:avLst/>
        </a:prstGeom>
        <a:solidFill>
          <a:schemeClr val="accent1">
            <a:lumMod val="75000"/>
          </a:schemeClr>
        </a:solidFill>
        <a:ln>
          <a:noFill/>
        </a:ln>
        <a:effectLst>
          <a:outerShdw blurRad="50800" dist="20000" dir="5400000" rotWithShape="0">
            <a:srgbClr val="000000">
              <a:alpha val="42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2400" b="1" kern="1200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rPr>
            <a:t>Statutaire</a:t>
          </a:r>
          <a:r>
            <a:rPr lang="nl-BE" sz="3200" b="1" kern="1200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rPr>
            <a:t> </a:t>
          </a:r>
          <a:r>
            <a:rPr lang="nl-BE" sz="2400" b="1" kern="1200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rPr>
            <a:t>en</a:t>
          </a:r>
          <a:r>
            <a:rPr lang="nl-BE" sz="3200" b="1" kern="1200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rPr>
            <a:t> </a:t>
          </a:r>
          <a:r>
            <a:rPr lang="nl-BE" sz="2400" b="1" kern="1200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rPr>
            <a:t>organisatorische</a:t>
          </a:r>
          <a:br>
            <a:rPr lang="nl-BE" sz="2400" b="1" kern="1200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rPr>
          </a:br>
          <a:br>
            <a:rPr lang="nl-BE" sz="2400" b="1" kern="1200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rPr>
          </a:br>
          <a:r>
            <a:rPr lang="nl-BE" sz="2400" b="1" kern="1200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rPr>
            <a:t>aanbevelingen</a:t>
          </a:r>
          <a:endParaRPr lang="nl-BE" sz="2400" b="1" dirty="0">
            <a:solidFill>
              <a:srgbClr val="FFFFFF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ahoma" pitchFamily="34" charset="0"/>
            <a:ea typeface="Tahoma" pitchFamily="34" charset="0"/>
            <a:cs typeface="Tahoma" pitchFamily="34" charset="0"/>
          </a:endParaRPr>
        </a:p>
      </dsp:txBody>
      <dsp:txXfrm>
        <a:off x="266448" y="749218"/>
        <a:ext cx="2756133" cy="4477287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5BBA259-EF47-4D65-90DE-59F2BA89FDC4}">
      <dsp:nvSpPr>
        <dsp:cNvPr id="0" name=""/>
        <dsp:cNvSpPr/>
      </dsp:nvSpPr>
      <dsp:spPr>
        <a:xfrm rot="5400000">
          <a:off x="5398226" y="-2034378"/>
          <a:ext cx="1639386" cy="5852160"/>
        </a:xfrm>
        <a:prstGeom prst="round2SameRect">
          <a:avLst/>
        </a:prstGeom>
        <a:solidFill>
          <a:srgbClr val="2D2D8A">
            <a:alpha val="90000"/>
            <a:tint val="40000"/>
            <a:hueOff val="0"/>
            <a:satOff val="0"/>
            <a:lumOff val="0"/>
            <a:alphaOff val="0"/>
          </a:srgb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nl-BE" sz="2000" b="1" kern="1200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Tahoma" pitchFamily="34" charset="0"/>
              <a:ea typeface="Tahoma" pitchFamily="34" charset="0"/>
              <a:cs typeface="Tahoma" pitchFamily="34" charset="0"/>
            </a:rPr>
            <a:t>Bouwkundig: </a:t>
          </a:r>
          <a:r>
            <a:rPr lang="nl-BE" sz="2000" b="1" kern="1200" dirty="0" err="1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Tahoma" pitchFamily="34" charset="0"/>
              <a:ea typeface="Tahoma" pitchFamily="34" charset="0"/>
              <a:cs typeface="Tahoma" pitchFamily="34" charset="0"/>
            </a:rPr>
            <a:t>Gravensteen</a:t>
          </a:r>
          <a:r>
            <a:rPr lang="nl-BE" sz="2000" b="1" kern="1200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Tahoma" pitchFamily="34" charset="0"/>
              <a:ea typeface="Tahoma" pitchFamily="34" charset="0"/>
              <a:cs typeface="Tahoma" pitchFamily="34" charset="0"/>
            </a:rPr>
            <a:t>-fenomeen.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nl-BE" sz="2000" b="1" kern="1200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Tahoma" pitchFamily="34" charset="0"/>
              <a:ea typeface="Tahoma" pitchFamily="34" charset="0"/>
              <a:cs typeface="Tahoma" pitchFamily="34" charset="0"/>
            </a:rPr>
            <a:t>Alarmsystemen</a:t>
          </a:r>
          <a:r>
            <a:rPr lang="nl-BE" sz="2000" b="1" kern="120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Tahoma" pitchFamily="34" charset="0"/>
              <a:ea typeface="Tahoma" pitchFamily="34" charset="0"/>
              <a:cs typeface="Tahoma" pitchFamily="34" charset="0"/>
            </a:rPr>
            <a:t>. </a:t>
          </a:r>
          <a:r>
            <a:rPr lang="el-GR" altLang="nl-BE" sz="2400" b="1" kern="1200">
              <a:solidFill>
                <a:srgbClr val="00B050"/>
              </a:solidFill>
              <a:sym typeface="Wingdings" panose="05000000000000000000" pitchFamily="2" charset="2"/>
            </a:rPr>
            <a:t></a:t>
          </a:r>
          <a:endParaRPr lang="nl-BE" sz="2000" b="1" kern="1200" dirty="0">
            <a:solidFill>
              <a:srgbClr val="000000">
                <a:hueOff val="0"/>
                <a:satOff val="0"/>
                <a:lumOff val="0"/>
                <a:alphaOff val="0"/>
              </a:srgbClr>
            </a:solidFill>
            <a:latin typeface="Tahoma" pitchFamily="34" charset="0"/>
            <a:ea typeface="Tahoma" pitchFamily="34" charset="0"/>
            <a:cs typeface="Tahoma" pitchFamily="34" charset="0"/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nl-BE" sz="2000" b="1" kern="1200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Tahoma" pitchFamily="34" charset="0"/>
              <a:ea typeface="Tahoma" pitchFamily="34" charset="0"/>
              <a:cs typeface="Tahoma" pitchFamily="34" charset="0"/>
            </a:rPr>
            <a:t>Camerabewaking. </a:t>
          </a:r>
          <a:r>
            <a:rPr lang="el-GR" altLang="nl-BE" sz="2400" b="1" kern="1200" dirty="0">
              <a:solidFill>
                <a:srgbClr val="00B050"/>
              </a:solidFill>
              <a:sym typeface="Wingdings" panose="05000000000000000000" pitchFamily="2" charset="2"/>
            </a:rPr>
            <a:t></a:t>
          </a:r>
          <a:endParaRPr lang="nl-BE" sz="2000" b="1" kern="1200" dirty="0">
            <a:solidFill>
              <a:srgbClr val="000000">
                <a:hueOff val="0"/>
                <a:satOff val="0"/>
                <a:lumOff val="0"/>
                <a:alphaOff val="0"/>
              </a:srgbClr>
            </a:solidFill>
            <a:latin typeface="Tahoma" pitchFamily="34" charset="0"/>
            <a:ea typeface="Tahoma" pitchFamily="34" charset="0"/>
            <a:cs typeface="Tahoma" pitchFamily="34" charset="0"/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nl-BE" sz="2000" b="1" kern="1200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Tahoma" pitchFamily="34" charset="0"/>
              <a:ea typeface="Tahoma" pitchFamily="34" charset="0"/>
              <a:cs typeface="Tahoma" pitchFamily="34" charset="0"/>
            </a:rPr>
            <a:t>Groepspraktijken. </a:t>
          </a:r>
          <a:r>
            <a:rPr lang="el-GR" altLang="nl-BE" sz="2400" b="1" kern="1200" dirty="0">
              <a:solidFill>
                <a:srgbClr val="00B050"/>
              </a:solidFill>
              <a:sym typeface="Wingdings" panose="05000000000000000000" pitchFamily="2" charset="2"/>
            </a:rPr>
            <a:t></a:t>
          </a:r>
          <a:endParaRPr lang="nl-BE" sz="2000" b="1" kern="1200" dirty="0">
            <a:solidFill>
              <a:srgbClr val="000000">
                <a:hueOff val="0"/>
                <a:satOff val="0"/>
                <a:lumOff val="0"/>
                <a:alphaOff val="0"/>
              </a:srgbClr>
            </a:solidFill>
            <a:latin typeface="Tahoma" pitchFamily="34" charset="0"/>
            <a:ea typeface="Tahoma" pitchFamily="34" charset="0"/>
            <a:cs typeface="Tahoma" pitchFamily="34" charset="0"/>
          </a:endParaRPr>
        </a:p>
      </dsp:txBody>
      <dsp:txXfrm rot="-5400000">
        <a:off x="3291839" y="152037"/>
        <a:ext cx="5772132" cy="1479330"/>
      </dsp:txXfrm>
    </dsp:sp>
    <dsp:sp modelId="{4EB8F6B0-F980-4DD0-B61E-A5F543DCCBD2}">
      <dsp:nvSpPr>
        <dsp:cNvPr id="0" name=""/>
        <dsp:cNvSpPr/>
      </dsp:nvSpPr>
      <dsp:spPr>
        <a:xfrm>
          <a:off x="0" y="34573"/>
          <a:ext cx="3291840" cy="1778014"/>
        </a:xfrm>
        <a:prstGeom prst="roundRect">
          <a:avLst/>
        </a:prstGeom>
        <a:solidFill>
          <a:srgbClr val="C00000"/>
        </a:solidFill>
        <a:ln>
          <a:noFill/>
        </a:ln>
        <a:effectLst>
          <a:outerShdw blurRad="50800" dist="20000" dir="5400000" rotWithShape="0">
            <a:srgbClr val="000000">
              <a:alpha val="42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53340" rIns="106680" bIns="5334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2800" b="1" kern="1200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rPr>
            <a:t>Techno-</a:t>
          </a:r>
        </a:p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2800" b="1" kern="1200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rPr>
            <a:t>preventie</a:t>
          </a:r>
        </a:p>
      </dsp:txBody>
      <dsp:txXfrm>
        <a:off x="86795" y="121368"/>
        <a:ext cx="3118250" cy="1604424"/>
      </dsp:txXfrm>
    </dsp:sp>
    <dsp:sp modelId="{B9307754-15C3-4089-A328-DBF2530CE8FA}">
      <dsp:nvSpPr>
        <dsp:cNvPr id="0" name=""/>
        <dsp:cNvSpPr/>
      </dsp:nvSpPr>
      <dsp:spPr>
        <a:xfrm rot="5400000">
          <a:off x="5506714" y="-167464"/>
          <a:ext cx="1422411" cy="5852160"/>
        </a:xfrm>
        <a:prstGeom prst="round2SameRect">
          <a:avLst/>
        </a:prstGeom>
        <a:solidFill>
          <a:srgbClr val="2D2D8A">
            <a:alpha val="90000"/>
            <a:tint val="40000"/>
            <a:hueOff val="0"/>
            <a:satOff val="0"/>
            <a:lumOff val="0"/>
            <a:alphaOff val="0"/>
          </a:srgb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nl-BE" sz="2000" b="1" kern="1200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Tahoma" pitchFamily="34" charset="0"/>
              <a:ea typeface="Tahoma" pitchFamily="34" charset="0"/>
              <a:cs typeface="Tahoma" pitchFamily="34" charset="0"/>
            </a:rPr>
            <a:t>Een verdedigingsmiddel. </a:t>
          </a:r>
          <a:r>
            <a:rPr lang="el-GR" altLang="nl-BE" sz="2000" b="1" kern="1200" dirty="0">
              <a:solidFill>
                <a:srgbClr val="00B050"/>
              </a:solidFill>
              <a:sym typeface="Wingdings" panose="05000000000000000000" pitchFamily="2" charset="2"/>
            </a:rPr>
            <a:t></a:t>
          </a:r>
          <a:endParaRPr lang="nl-BE" sz="2000" b="1" kern="1200" dirty="0">
            <a:solidFill>
              <a:srgbClr val="000000">
                <a:hueOff val="0"/>
                <a:satOff val="0"/>
                <a:lumOff val="0"/>
                <a:alphaOff val="0"/>
              </a:srgbClr>
            </a:solidFill>
            <a:latin typeface="Tahoma" pitchFamily="34" charset="0"/>
            <a:ea typeface="Tahoma" pitchFamily="34" charset="0"/>
            <a:cs typeface="Tahoma" pitchFamily="34" charset="0"/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nl-BE" sz="2000" b="1" kern="1200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Tahoma" pitchFamily="34" charset="0"/>
              <a:ea typeface="Tahoma" pitchFamily="34" charset="0"/>
              <a:cs typeface="Tahoma" pitchFamily="34" charset="0"/>
            </a:rPr>
            <a:t>Alarmknop op gsm. </a:t>
          </a:r>
          <a:r>
            <a:rPr lang="el-GR" altLang="nl-BE" sz="2400" b="1" kern="1200" dirty="0">
              <a:solidFill>
                <a:srgbClr val="FF0000"/>
              </a:solidFill>
              <a:sym typeface="Wingdings" panose="05000000000000000000" pitchFamily="2" charset="2"/>
            </a:rPr>
            <a:t></a:t>
          </a:r>
          <a:endParaRPr lang="nl-BE" sz="2000" b="1" kern="1200" dirty="0">
            <a:solidFill>
              <a:srgbClr val="000000">
                <a:hueOff val="0"/>
                <a:satOff val="0"/>
                <a:lumOff val="0"/>
                <a:alphaOff val="0"/>
              </a:srgbClr>
            </a:solidFill>
            <a:latin typeface="Tahoma" pitchFamily="34" charset="0"/>
            <a:ea typeface="Tahoma" pitchFamily="34" charset="0"/>
            <a:cs typeface="Tahoma" pitchFamily="34" charset="0"/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nl-BE" sz="2000" b="1" kern="1200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Tahoma" pitchFamily="34" charset="0"/>
              <a:ea typeface="Tahoma" pitchFamily="34" charset="0"/>
              <a:cs typeface="Tahoma" pitchFamily="34" charset="0"/>
            </a:rPr>
            <a:t>Elektronisch betalen of RDB. </a:t>
          </a:r>
          <a:r>
            <a:rPr lang="el-GR" altLang="nl-BE" sz="2000" b="1" kern="1200" dirty="0">
              <a:solidFill>
                <a:srgbClr val="00B050"/>
              </a:solidFill>
              <a:sym typeface="Wingdings" panose="05000000000000000000" pitchFamily="2" charset="2"/>
            </a:rPr>
            <a:t></a:t>
          </a:r>
          <a:endParaRPr lang="nl-BE" sz="2000" b="1" kern="1200" dirty="0">
            <a:solidFill>
              <a:srgbClr val="000000">
                <a:hueOff val="0"/>
                <a:satOff val="0"/>
                <a:lumOff val="0"/>
                <a:alphaOff val="0"/>
              </a:srgbClr>
            </a:solidFill>
            <a:latin typeface="Tahoma" pitchFamily="34" charset="0"/>
            <a:ea typeface="Tahoma" pitchFamily="34" charset="0"/>
            <a:cs typeface="Tahoma" pitchFamily="34" charset="0"/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nl-BE" sz="2000" b="1" kern="1200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Tahoma" pitchFamily="34" charset="0"/>
              <a:ea typeface="Tahoma" pitchFamily="34" charset="0"/>
              <a:cs typeface="Tahoma" pitchFamily="34" charset="0"/>
            </a:rPr>
            <a:t>Begeleiding op huisbezoek. </a:t>
          </a:r>
          <a:r>
            <a:rPr lang="el-GR" altLang="nl-BE" sz="2000" b="1" kern="1200" dirty="0">
              <a:solidFill>
                <a:srgbClr val="00B050"/>
              </a:solidFill>
              <a:sym typeface="Wingdings" panose="05000000000000000000" pitchFamily="2" charset="2"/>
            </a:rPr>
            <a:t></a:t>
          </a:r>
          <a:endParaRPr lang="nl-BE" sz="2000" b="1" kern="1200" dirty="0">
            <a:solidFill>
              <a:srgbClr val="000000">
                <a:hueOff val="0"/>
                <a:satOff val="0"/>
                <a:lumOff val="0"/>
                <a:alphaOff val="0"/>
              </a:srgbClr>
            </a:solidFill>
            <a:latin typeface="Tahoma" pitchFamily="34" charset="0"/>
            <a:ea typeface="Tahoma" pitchFamily="34" charset="0"/>
            <a:cs typeface="Tahoma" pitchFamily="34" charset="0"/>
          </a:endParaRPr>
        </a:p>
      </dsp:txBody>
      <dsp:txXfrm rot="-5400000">
        <a:off x="3291840" y="2116846"/>
        <a:ext cx="5782724" cy="1283539"/>
      </dsp:txXfrm>
    </dsp:sp>
    <dsp:sp modelId="{268D6B18-1FB0-4512-82F3-D9582F6222E5}">
      <dsp:nvSpPr>
        <dsp:cNvPr id="0" name=""/>
        <dsp:cNvSpPr/>
      </dsp:nvSpPr>
      <dsp:spPr>
        <a:xfrm>
          <a:off x="10124" y="1899390"/>
          <a:ext cx="3291840" cy="1778014"/>
        </a:xfrm>
        <a:prstGeom prst="roundRect">
          <a:avLst/>
        </a:prstGeom>
        <a:solidFill>
          <a:srgbClr val="00B050"/>
        </a:solidFill>
        <a:ln>
          <a:noFill/>
        </a:ln>
        <a:effectLst>
          <a:outerShdw blurRad="50800" dist="20000" dir="5400000" rotWithShape="0">
            <a:srgbClr val="000000">
              <a:alpha val="42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53340" rIns="106680" bIns="5334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2800" b="1" kern="1200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rPr>
            <a:t>Persoonlijke bescherming</a:t>
          </a:r>
        </a:p>
      </dsp:txBody>
      <dsp:txXfrm>
        <a:off x="96919" y="1986185"/>
        <a:ext cx="3118250" cy="1604424"/>
      </dsp:txXfrm>
    </dsp:sp>
    <dsp:sp modelId="{B6064B10-DCAC-4B12-8941-FC08BCCE605A}">
      <dsp:nvSpPr>
        <dsp:cNvPr id="0" name=""/>
        <dsp:cNvSpPr/>
      </dsp:nvSpPr>
      <dsp:spPr>
        <a:xfrm rot="5400000">
          <a:off x="5462740" y="1699450"/>
          <a:ext cx="1510359" cy="5852160"/>
        </a:xfrm>
        <a:prstGeom prst="round2SameRect">
          <a:avLst/>
        </a:prstGeom>
        <a:solidFill>
          <a:srgbClr val="2D2D8A">
            <a:alpha val="90000"/>
            <a:tint val="40000"/>
            <a:hueOff val="0"/>
            <a:satOff val="0"/>
            <a:lumOff val="0"/>
            <a:alphaOff val="0"/>
          </a:srgb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nl-BE" sz="2000" b="1" kern="1200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Tahoma" pitchFamily="34" charset="0"/>
              <a:ea typeface="Tahoma" pitchFamily="34" charset="0"/>
              <a:cs typeface="Tahoma" pitchFamily="34" charset="0"/>
            </a:rPr>
            <a:t>Agressietraining. </a:t>
          </a:r>
          <a:r>
            <a:rPr lang="el-GR" altLang="nl-BE" sz="2000" b="1" kern="1200" dirty="0">
              <a:solidFill>
                <a:srgbClr val="00B050"/>
              </a:solidFill>
              <a:sym typeface="Wingdings" panose="05000000000000000000" pitchFamily="2" charset="2"/>
            </a:rPr>
            <a:t></a:t>
          </a:r>
          <a:endParaRPr lang="nl-BE" sz="2000" b="1" kern="1200" dirty="0">
            <a:solidFill>
              <a:srgbClr val="000000">
                <a:hueOff val="0"/>
                <a:satOff val="0"/>
                <a:lumOff val="0"/>
                <a:alphaOff val="0"/>
              </a:srgbClr>
            </a:solidFill>
            <a:latin typeface="Tahoma" pitchFamily="34" charset="0"/>
            <a:ea typeface="Tahoma" pitchFamily="34" charset="0"/>
            <a:cs typeface="Tahoma" pitchFamily="34" charset="0"/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nl-BE" sz="2000" b="1" kern="1200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Tahoma" pitchFamily="34" charset="0"/>
              <a:ea typeface="Tahoma" pitchFamily="34" charset="0"/>
              <a:cs typeface="Tahoma" pitchFamily="34" charset="0"/>
            </a:rPr>
            <a:t>Slachtoffer opvang. </a:t>
          </a:r>
          <a:r>
            <a:rPr lang="el-GR" altLang="nl-BE" sz="2000" b="1" kern="1200" dirty="0">
              <a:solidFill>
                <a:srgbClr val="00B050"/>
              </a:solidFill>
              <a:sym typeface="Wingdings" panose="05000000000000000000" pitchFamily="2" charset="2"/>
            </a:rPr>
            <a:t></a:t>
          </a:r>
          <a:endParaRPr lang="nl-BE" sz="2000" b="1" kern="1200" dirty="0">
            <a:solidFill>
              <a:srgbClr val="000000">
                <a:hueOff val="0"/>
                <a:satOff val="0"/>
                <a:lumOff val="0"/>
                <a:alphaOff val="0"/>
              </a:srgbClr>
            </a:solidFill>
            <a:latin typeface="Tahoma" pitchFamily="34" charset="0"/>
            <a:ea typeface="Tahoma" pitchFamily="34" charset="0"/>
            <a:cs typeface="Tahoma" pitchFamily="34" charset="0"/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nl-BE" sz="2000" b="1" kern="1200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Tahoma" pitchFamily="34" charset="0"/>
              <a:ea typeface="Tahoma" pitchFamily="34" charset="0"/>
              <a:cs typeface="Tahoma" pitchFamily="34" charset="0"/>
            </a:rPr>
            <a:t>Arts in nood, doctors4doctors. </a:t>
          </a:r>
          <a:r>
            <a:rPr lang="el-GR" altLang="nl-BE" sz="2000" b="1" kern="1200" dirty="0">
              <a:solidFill>
                <a:srgbClr val="00B050"/>
              </a:solidFill>
              <a:sym typeface="Wingdings" panose="05000000000000000000" pitchFamily="2" charset="2"/>
            </a:rPr>
            <a:t></a:t>
          </a:r>
          <a:endParaRPr lang="nl-BE" sz="2000" b="1" kern="1200" dirty="0">
            <a:solidFill>
              <a:srgbClr val="000000">
                <a:hueOff val="0"/>
                <a:satOff val="0"/>
                <a:lumOff val="0"/>
                <a:alphaOff val="0"/>
              </a:srgbClr>
            </a:solidFill>
            <a:latin typeface="Tahoma" pitchFamily="34" charset="0"/>
            <a:ea typeface="Tahoma" pitchFamily="34" charset="0"/>
            <a:cs typeface="Tahoma" pitchFamily="34" charset="0"/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nl-BE" sz="2000" b="1" kern="1200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Tahoma" pitchFamily="34" charset="0"/>
              <a:ea typeface="Tahoma" pitchFamily="34" charset="0"/>
              <a:cs typeface="Tahoma" pitchFamily="34" charset="0"/>
            </a:rPr>
            <a:t>Collegiaal bijstandsplan invullen. </a:t>
          </a:r>
          <a:r>
            <a:rPr lang="el-GR" altLang="nl-BE" sz="2400" b="1" kern="1200" dirty="0">
              <a:solidFill>
                <a:srgbClr val="FF0000"/>
              </a:solidFill>
              <a:sym typeface="Wingdings" panose="05000000000000000000" pitchFamily="2" charset="2"/>
            </a:rPr>
            <a:t></a:t>
          </a:r>
          <a:endParaRPr lang="nl-BE" sz="2000" b="1" kern="1200" dirty="0">
            <a:solidFill>
              <a:srgbClr val="000000">
                <a:hueOff val="0"/>
                <a:satOff val="0"/>
                <a:lumOff val="0"/>
                <a:alphaOff val="0"/>
              </a:srgbClr>
            </a:solidFill>
            <a:latin typeface="Tahoma" pitchFamily="34" charset="0"/>
            <a:ea typeface="Tahoma" pitchFamily="34" charset="0"/>
            <a:cs typeface="Tahoma" pitchFamily="34" charset="0"/>
          </a:endParaRPr>
        </a:p>
      </dsp:txBody>
      <dsp:txXfrm rot="-5400000">
        <a:off x="3291840" y="3944080"/>
        <a:ext cx="5778430" cy="1362899"/>
      </dsp:txXfrm>
    </dsp:sp>
    <dsp:sp modelId="{11B1D1F0-4C4A-474D-86E3-C641A575CAC2}">
      <dsp:nvSpPr>
        <dsp:cNvPr id="0" name=""/>
        <dsp:cNvSpPr/>
      </dsp:nvSpPr>
      <dsp:spPr>
        <a:xfrm>
          <a:off x="0" y="3736523"/>
          <a:ext cx="3291840" cy="1778014"/>
        </a:xfrm>
        <a:prstGeom prst="roundRect">
          <a:avLst/>
        </a:prstGeom>
        <a:solidFill>
          <a:srgbClr val="2D2D8A">
            <a:hueOff val="0"/>
            <a:satOff val="0"/>
            <a:lumOff val="0"/>
            <a:alphaOff val="0"/>
          </a:srgbClr>
        </a:solidFill>
        <a:ln>
          <a:noFill/>
        </a:ln>
        <a:effectLst>
          <a:outerShdw blurRad="50800" dist="20000" dir="5400000" rotWithShape="0">
            <a:srgbClr val="000000">
              <a:alpha val="42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53340" rIns="106680" bIns="5334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2800" b="1" kern="1200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rPr>
            <a:t>Slachtoffer</a:t>
          </a:r>
        </a:p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2800" b="1" kern="1200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rPr>
            <a:t>opvang</a:t>
          </a:r>
        </a:p>
      </dsp:txBody>
      <dsp:txXfrm>
        <a:off x="86795" y="3823318"/>
        <a:ext cx="3118250" cy="1604424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986CF08-6EEF-4B37-B7E7-937783E3341D}">
      <dsp:nvSpPr>
        <dsp:cNvPr id="0" name=""/>
        <dsp:cNvSpPr/>
      </dsp:nvSpPr>
      <dsp:spPr>
        <a:xfrm>
          <a:off x="0" y="507504"/>
          <a:ext cx="2700734" cy="1620440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2400" b="1" kern="1200" dirty="0"/>
            <a:t>Aangifteplicht</a:t>
          </a:r>
          <a:r>
            <a:rPr lang="nl-NL" sz="1800" kern="1200" dirty="0"/>
            <a:t> </a:t>
          </a:r>
        </a:p>
      </dsp:txBody>
      <dsp:txXfrm>
        <a:off x="0" y="507504"/>
        <a:ext cx="2700734" cy="1620440"/>
      </dsp:txXfrm>
    </dsp:sp>
    <dsp:sp modelId="{A7CF762B-8131-4816-9B37-6779C934C6AA}">
      <dsp:nvSpPr>
        <dsp:cNvPr id="0" name=""/>
        <dsp:cNvSpPr/>
      </dsp:nvSpPr>
      <dsp:spPr>
        <a:xfrm>
          <a:off x="2970807" y="507504"/>
          <a:ext cx="2700734" cy="1620440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2400" b="1" kern="1200" dirty="0">
              <a:solidFill>
                <a:prstClr val="white"/>
              </a:solidFill>
              <a:latin typeface="Calibri"/>
              <a:ea typeface="+mn-ea"/>
              <a:cs typeface="+mn-cs"/>
            </a:rPr>
            <a:t>Gedeeld</a:t>
          </a:r>
          <a:r>
            <a:rPr lang="nl-NL" sz="1800" b="1" kern="1200" dirty="0"/>
            <a:t> </a:t>
          </a:r>
          <a:r>
            <a:rPr lang="nl-NL" sz="2400" b="1" kern="1200" dirty="0"/>
            <a:t>beroeps</a:t>
          </a:r>
          <a:r>
            <a:rPr lang="nl-NL" sz="2400" b="1" kern="1200" dirty="0">
              <a:solidFill>
                <a:prstClr val="white"/>
              </a:solidFill>
              <a:latin typeface="Calibri"/>
              <a:ea typeface="+mn-ea"/>
              <a:cs typeface="+mn-cs"/>
            </a:rPr>
            <a:t>geheim</a:t>
          </a:r>
        </a:p>
      </dsp:txBody>
      <dsp:txXfrm>
        <a:off x="2970807" y="507504"/>
        <a:ext cx="2700734" cy="1620440"/>
      </dsp:txXfrm>
    </dsp:sp>
    <dsp:sp modelId="{9DF52589-93FA-4210-9C55-ADB1B61C4295}">
      <dsp:nvSpPr>
        <dsp:cNvPr id="0" name=""/>
        <dsp:cNvSpPr/>
      </dsp:nvSpPr>
      <dsp:spPr>
        <a:xfrm>
          <a:off x="5941615" y="507504"/>
          <a:ext cx="2700734" cy="1620440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2400" b="1" kern="1200" dirty="0">
              <a:solidFill>
                <a:prstClr val="white"/>
              </a:solidFill>
              <a:latin typeface="Calibri"/>
              <a:ea typeface="+mn-ea"/>
              <a:cs typeface="+mn-cs"/>
            </a:rPr>
            <a:t>Safety</a:t>
          </a:r>
          <a:r>
            <a:rPr lang="nl-NL" sz="1800" kern="1200" dirty="0"/>
            <a:t> </a:t>
          </a:r>
          <a:r>
            <a:rPr lang="nl-NL" sz="2400" b="1" kern="1200" dirty="0">
              <a:solidFill>
                <a:prstClr val="white"/>
              </a:solidFill>
              <a:latin typeface="Calibri"/>
              <a:ea typeface="+mn-ea"/>
              <a:cs typeface="+mn-cs"/>
            </a:rPr>
            <a:t>praktijk</a:t>
          </a:r>
        </a:p>
      </dsp:txBody>
      <dsp:txXfrm>
        <a:off x="5941615" y="507504"/>
        <a:ext cx="2700734" cy="1620440"/>
      </dsp:txXfrm>
    </dsp:sp>
    <dsp:sp modelId="{79FC8FE7-B6AF-4368-8F2C-4F2646CAA601}">
      <dsp:nvSpPr>
        <dsp:cNvPr id="0" name=""/>
        <dsp:cNvSpPr/>
      </dsp:nvSpPr>
      <dsp:spPr>
        <a:xfrm>
          <a:off x="0" y="2398018"/>
          <a:ext cx="2700734" cy="1620440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2400" b="1" kern="1200" dirty="0">
              <a:solidFill>
                <a:prstClr val="white"/>
              </a:solidFill>
              <a:latin typeface="Calibri"/>
              <a:ea typeface="+mn-ea"/>
              <a:cs typeface="+mn-cs"/>
            </a:rPr>
            <a:t>Nultolerantie</a:t>
          </a:r>
        </a:p>
      </dsp:txBody>
      <dsp:txXfrm>
        <a:off x="0" y="2398018"/>
        <a:ext cx="2700734" cy="1620440"/>
      </dsp:txXfrm>
    </dsp:sp>
    <dsp:sp modelId="{1C419BF4-826F-4B1F-8F79-E10E4F54DD98}">
      <dsp:nvSpPr>
        <dsp:cNvPr id="0" name=""/>
        <dsp:cNvSpPr/>
      </dsp:nvSpPr>
      <dsp:spPr>
        <a:xfrm>
          <a:off x="2970807" y="2398018"/>
          <a:ext cx="2700734" cy="1620440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2400" b="1" kern="1200" dirty="0">
              <a:solidFill>
                <a:prstClr val="white"/>
              </a:solidFill>
              <a:latin typeface="Calibri"/>
              <a:ea typeface="+mn-ea"/>
              <a:cs typeface="+mn-cs"/>
            </a:rPr>
            <a:t>Einde</a:t>
          </a:r>
          <a:r>
            <a:rPr lang="nl-NL" sz="1800" kern="1200" dirty="0"/>
            <a:t> </a:t>
          </a:r>
          <a:r>
            <a:rPr lang="nl-NL" sz="2400" b="1" kern="1200" dirty="0" err="1">
              <a:solidFill>
                <a:prstClr val="white"/>
              </a:solidFill>
              <a:latin typeface="Calibri"/>
              <a:ea typeface="+mn-ea"/>
              <a:cs typeface="+mn-cs"/>
            </a:rPr>
            <a:t>behandelings-overeenkomst</a:t>
          </a:r>
          <a:endParaRPr lang="nl-NL" sz="2400" b="1" kern="1200" dirty="0">
            <a:solidFill>
              <a:prstClr val="white"/>
            </a:solidFill>
            <a:latin typeface="Calibri"/>
            <a:ea typeface="+mn-ea"/>
            <a:cs typeface="+mn-cs"/>
          </a:endParaRPr>
        </a:p>
      </dsp:txBody>
      <dsp:txXfrm>
        <a:off x="2970807" y="2398018"/>
        <a:ext cx="2700734" cy="1620440"/>
      </dsp:txXfrm>
    </dsp:sp>
    <dsp:sp modelId="{046BD149-01D4-4A2D-A53A-43D25AD31E6C}">
      <dsp:nvSpPr>
        <dsp:cNvPr id="0" name=""/>
        <dsp:cNvSpPr/>
      </dsp:nvSpPr>
      <dsp:spPr>
        <a:xfrm>
          <a:off x="5941615" y="2398018"/>
          <a:ext cx="2700734" cy="1620440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2400" b="1" kern="1200" dirty="0" err="1">
              <a:solidFill>
                <a:prstClr val="white"/>
              </a:solidFill>
              <a:latin typeface="Calibri"/>
              <a:ea typeface="+mn-ea"/>
              <a:cs typeface="+mn-cs"/>
            </a:rPr>
            <a:t>Veiligheids-coördinator</a:t>
          </a:r>
          <a:endParaRPr lang="nl-NL" sz="2400" b="1" kern="1200" dirty="0">
            <a:solidFill>
              <a:prstClr val="white"/>
            </a:solidFill>
            <a:latin typeface="Calibri"/>
            <a:ea typeface="+mn-ea"/>
            <a:cs typeface="+mn-cs"/>
          </a:endParaRPr>
        </a:p>
      </dsp:txBody>
      <dsp:txXfrm>
        <a:off x="5941615" y="2398018"/>
        <a:ext cx="2700734" cy="162044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6">
  <dgm:title val=""/>
  <dgm:desc val=""/>
  <dgm:catLst>
    <dgm:cat type="list" pri="1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ptType="node" refType="h"/>
      <dgm:constr type="w" for="ch" ptType="node" refType="w"/>
      <dgm:constr type="primFontSz" for="ch" ptType="node" op="equ"/>
      <dgm:constr type="w" for="ch" forName="sibTrans" refType="w" fact="0.075"/>
    </dgm:constrLst>
    <dgm:ruleLst/>
    <dgm:forEach name="nodesForEach" axis="ch" ptType="node">
      <dgm:layoutNode name="node">
        <dgm:varLst>
          <dgm:bulletEnabled val="1"/>
        </dgm:varLst>
        <dgm:alg type="tx"/>
        <dgm:choose name="Name4">
          <dgm:if name="Name5" func="var" arg="dir" op="equ" val="norm">
            <dgm:shape xmlns:r="http://schemas.openxmlformats.org/officeDocument/2006/relationships" rot="-90" type="flowChartManualOperation" r:blip="">
              <dgm:adjLst/>
            </dgm:shape>
          </dgm:if>
          <dgm:else name="Name6">
            <dgm:shape xmlns:r="http://schemas.openxmlformats.org/officeDocument/2006/relationships" rot="90" type="flowChartManualOperation" r:blip="">
              <dgm:adjLst/>
            </dgm:shape>
          </dgm:else>
        </dgm:choose>
        <dgm:presOf axis="desOrSelf" ptType="node"/>
        <dgm:constrLst>
          <dgm:constr type="primFontSz" val="65"/>
          <dgm:constr type="tMarg"/>
          <dgm:constr type="bMarg"/>
          <dgm:constr type="lMarg" refType="primFontSz" fact="0.5"/>
          <dgm:constr type="rMarg" refType="lMarg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7">
  <dgm:title val=""/>
  <dgm:desc val=""/>
  <dgm:catLst>
    <dgm:cat type="3D" pri="11700"/>
  </dgm:catLst>
  <dgm:scene3d>
    <a:camera prst="perspectiveLeft" zoom="91000"/>
    <a:lightRig rig="threePt" dir="t">
      <a:rot lat="0" lon="0" rev="20640000"/>
    </a:lightRig>
  </dgm:scene3d>
  <dgm:styleLbl name="node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threePt" dir="t"/>
    </dgm:scene3d>
    <dgm:sp3d extrusionH="50600" prstMaterial="clear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 z="572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2118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 z="106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 z="-2118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0000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50600">
      <a:bevelT w="101600" h="80600"/>
      <a:bevelB w="80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50600">
      <a:bevelT w="101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61800" extrusionH="10600" contourW="3000">
      <a:bevelT w="48600" h="8600" prst="softRound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61800" extrusionH="10600" contourW="3000">
      <a:bevelT w="48600" h="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618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50600">
      <a:bevelT w="80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200" extrusionH="600" contourW="3000" prstMaterial="plastic">
      <a:bevelT w="80600" h="18600" prst="relaxedInset"/>
      <a:bevelB w="80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7">
  <dgm:title val=""/>
  <dgm:desc val=""/>
  <dgm:catLst>
    <dgm:cat type="3D" pri="11700"/>
  </dgm:catLst>
  <dgm:scene3d>
    <a:camera prst="perspectiveLeft" zoom="91000"/>
    <a:lightRig rig="threePt" dir="t">
      <a:rot lat="0" lon="0" rev="20640000"/>
    </a:lightRig>
  </dgm:scene3d>
  <dgm:styleLbl name="node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threePt" dir="t"/>
    </dgm:scene3d>
    <dgm:sp3d extrusionH="50600" prstMaterial="clear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 z="572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2118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 z="106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 z="-2118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0000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50600">
      <a:bevelT w="101600" h="80600"/>
      <a:bevelB w="80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50600">
      <a:bevelT w="101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61800" extrusionH="10600" contourW="3000">
      <a:bevelT w="48600" h="8600" prst="softRound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61800" extrusionH="10600" contourW="3000">
      <a:bevelT w="48600" h="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618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50600">
      <a:bevelT w="80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200" extrusionH="600" contourW="3000" prstMaterial="plastic">
      <a:bevelT w="80600" h="18600" prst="relaxedInset"/>
      <a:bevelB w="80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7">
  <dgm:title val=""/>
  <dgm:desc val=""/>
  <dgm:catLst>
    <dgm:cat type="3D" pri="11700"/>
  </dgm:catLst>
  <dgm:scene3d>
    <a:camera prst="perspectiveLeft" zoom="91000"/>
    <a:lightRig rig="threePt" dir="t">
      <a:rot lat="0" lon="0" rev="20640000"/>
    </a:lightRig>
  </dgm:scene3d>
  <dgm:styleLbl name="node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threePt" dir="t"/>
    </dgm:scene3d>
    <dgm:sp3d extrusionH="50600" prstMaterial="clear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 z="572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2118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 z="106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 z="-2118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0000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50600">
      <a:bevelT w="101600" h="80600"/>
      <a:bevelB w="80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50600">
      <a:bevelT w="101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61800" extrusionH="10600" contourW="3000">
      <a:bevelT w="48600" h="8600" prst="softRound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61800" extrusionH="10600" contourW="3000">
      <a:bevelT w="48600" h="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618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50600">
      <a:bevelT w="80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200" extrusionH="600" contourW="3000" prstMaterial="plastic">
      <a:bevelT w="80600" h="18600" prst="relaxedInset"/>
      <a:bevelB w="80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3d7">
  <dgm:title val=""/>
  <dgm:desc val=""/>
  <dgm:catLst>
    <dgm:cat type="3D" pri="11700"/>
  </dgm:catLst>
  <dgm:scene3d>
    <a:camera prst="perspectiveLeft" zoom="91000"/>
    <a:lightRig rig="threePt" dir="t">
      <a:rot lat="0" lon="0" rev="20640000"/>
    </a:lightRig>
  </dgm:scene3d>
  <dgm:styleLbl name="node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threePt" dir="t"/>
    </dgm:scene3d>
    <dgm:sp3d extrusionH="50600" prstMaterial="clear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 z="572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2118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 z="106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 z="-2118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0000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50600">
      <a:bevelT w="101600" h="80600"/>
      <a:bevelB w="80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50600">
      <a:bevelT w="101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61800" extrusionH="10600" contourW="3000">
      <a:bevelT w="48600" h="8600" prst="softRound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61800" extrusionH="10600" contourW="3000">
      <a:bevelT w="48600" h="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618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50600">
      <a:bevelT w="80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200" extrusionH="600" contourW="3000" prstMaterial="plastic">
      <a:bevelT w="80600" h="18600" prst="relaxedInset"/>
      <a:bevelB w="80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0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0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0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E6605EF6-9FEE-4DFA-B454-9EA6B1B15C61}" type="slidenum">
              <a:rPr lang="en-US" altLang="nl-BE"/>
              <a:pPr/>
              <a:t>‹nr.›</a:t>
            </a:fld>
            <a:endParaRPr lang="en-US" altLang="nl-BE"/>
          </a:p>
        </p:txBody>
      </p:sp>
    </p:spTree>
    <p:extLst>
      <p:ext uri="{BB962C8B-B14F-4D97-AF65-F5344CB8AC3E}">
        <p14:creationId xmlns:p14="http://schemas.microsoft.com/office/powerpoint/2010/main" val="409960079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717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 noProof="0"/>
              <a:t>Klik om de opmaakprofielen van de modeltekst te bewerken</a:t>
            </a:r>
          </a:p>
          <a:p>
            <a:pPr lvl="1"/>
            <a:r>
              <a:rPr lang="nl-NL" noProof="0"/>
              <a:t>Tweede niveau</a:t>
            </a:r>
          </a:p>
          <a:p>
            <a:pPr lvl="2"/>
            <a:r>
              <a:rPr lang="nl-NL" noProof="0"/>
              <a:t>Derde niveau</a:t>
            </a:r>
          </a:p>
          <a:p>
            <a:pPr lvl="3"/>
            <a:r>
              <a:rPr lang="nl-NL" noProof="0"/>
              <a:t>Vierde niveau</a:t>
            </a:r>
          </a:p>
          <a:p>
            <a:pPr lvl="4"/>
            <a:r>
              <a:rPr lang="nl-NL" noProof="0"/>
              <a:t>Vijfde niveau</a:t>
            </a:r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1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4CC85EE8-4C28-4C39-8D04-DEC330A22593}" type="slidenum">
              <a:rPr lang="nl-NL" altLang="nl-BE"/>
              <a:pPr/>
              <a:t>‹nr.›</a:t>
            </a:fld>
            <a:endParaRPr lang="nl-NL" altLang="nl-BE"/>
          </a:p>
        </p:txBody>
      </p:sp>
    </p:spTree>
    <p:extLst>
      <p:ext uri="{BB962C8B-B14F-4D97-AF65-F5344CB8AC3E}">
        <p14:creationId xmlns:p14="http://schemas.microsoft.com/office/powerpoint/2010/main" val="206253956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jdelijke aanduiding voor dia-afbeelding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195" name="Tijdelijke aanduiding voor notities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nl-BE" altLang="nl-BE">
              <a:latin typeface="Arial" panose="020B0604020202020204" pitchFamily="34" charset="0"/>
            </a:endParaRPr>
          </a:p>
        </p:txBody>
      </p:sp>
      <p:sp>
        <p:nvSpPr>
          <p:cNvPr id="8196" name="Tijdelijke aanduiding voor dianumm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C3A22A95-BDF5-40D5-B464-D1A34CABE36E}" type="slidenum">
              <a:rPr lang="nl-NL" altLang="nl-BE"/>
              <a:pPr eaLnBrk="1" hangingPunct="1"/>
              <a:t>1</a:t>
            </a:fld>
            <a:endParaRPr lang="nl-NL" altLang="nl-BE"/>
          </a:p>
        </p:txBody>
      </p:sp>
    </p:spTree>
    <p:extLst>
      <p:ext uri="{BB962C8B-B14F-4D97-AF65-F5344CB8AC3E}">
        <p14:creationId xmlns:p14="http://schemas.microsoft.com/office/powerpoint/2010/main" val="427113833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jdelijke aanduiding voor dia-afbeelding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195" name="Tijdelijke aanduiding voor notities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nl-BE" altLang="nl-BE">
              <a:latin typeface="Arial" panose="020B0604020202020204" pitchFamily="34" charset="0"/>
            </a:endParaRPr>
          </a:p>
        </p:txBody>
      </p:sp>
      <p:sp>
        <p:nvSpPr>
          <p:cNvPr id="8196" name="Tijdelijke aanduiding voor dianumm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C3A22A95-BDF5-40D5-B464-D1A34CABE36E}" type="slidenum">
              <a:rPr lang="nl-NL" altLang="nl-BE"/>
              <a:pPr eaLnBrk="1" hangingPunct="1"/>
              <a:t>2</a:t>
            </a:fld>
            <a:endParaRPr lang="nl-NL" altLang="nl-BE"/>
          </a:p>
        </p:txBody>
      </p:sp>
    </p:spTree>
    <p:extLst>
      <p:ext uri="{BB962C8B-B14F-4D97-AF65-F5344CB8AC3E}">
        <p14:creationId xmlns:p14="http://schemas.microsoft.com/office/powerpoint/2010/main" val="15051751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jdelijke aanduiding voor dia-afbeelding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195" name="Tijdelijke aanduiding voor notities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nl-BE" altLang="nl-BE">
              <a:latin typeface="Arial" panose="020B0604020202020204" pitchFamily="34" charset="0"/>
            </a:endParaRPr>
          </a:p>
        </p:txBody>
      </p:sp>
      <p:sp>
        <p:nvSpPr>
          <p:cNvPr id="8196" name="Tijdelijke aanduiding voor dianumm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C3A22A95-BDF5-40D5-B464-D1A34CABE36E}" type="slidenum">
              <a:rPr lang="nl-NL" altLang="nl-BE"/>
              <a:pPr eaLnBrk="1" hangingPunct="1"/>
              <a:t>3</a:t>
            </a:fld>
            <a:endParaRPr lang="nl-NL" altLang="nl-BE"/>
          </a:p>
        </p:txBody>
      </p:sp>
    </p:spTree>
    <p:extLst>
      <p:ext uri="{BB962C8B-B14F-4D97-AF65-F5344CB8AC3E}">
        <p14:creationId xmlns:p14="http://schemas.microsoft.com/office/powerpoint/2010/main" val="265174938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jdelijke aanduiding voor dia-afbeelding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195" name="Tijdelijke aanduiding voor notities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nl-BE" altLang="nl-BE">
              <a:latin typeface="Arial" panose="020B0604020202020204" pitchFamily="34" charset="0"/>
            </a:endParaRPr>
          </a:p>
        </p:txBody>
      </p:sp>
      <p:sp>
        <p:nvSpPr>
          <p:cNvPr id="8196" name="Tijdelijke aanduiding voor dianumm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3A22A95-BDF5-40D5-B464-D1A34CABE36E}" type="slidenum">
              <a:rPr kumimoji="0" lang="nl-NL" altLang="nl-BE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nl-NL" altLang="nl-BE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558142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nummer 3"/>
          <p:cNvSpPr>
            <a:spLocks noGrp="1"/>
          </p:cNvSpPr>
          <p:nvPr>
            <p:ph type="sldNum" sz="quarter" idx="10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7BCFEB4C-CC29-4747-9F22-08AE4F1F519F}" type="slidenum">
              <a:rPr lang="en-US" altLang="en-US"/>
              <a:pPr/>
              <a:t>‹nr.›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062063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1484783"/>
            <a:ext cx="5486400" cy="38164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nl-BE" noProof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291094-EBF9-4251-8763-ED82BAF3F24F}" type="datetimeFigureOut">
              <a:rPr lang="nl-BE"/>
              <a:pPr>
                <a:defRPr/>
              </a:pPr>
              <a:t>20/11/2016</a:t>
            </a:fld>
            <a:endParaRPr lang="nl-BE"/>
          </a:p>
        </p:txBody>
      </p:sp>
      <p:sp>
        <p:nvSpPr>
          <p:cNvPr id="6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BE"/>
          </a:p>
        </p:txBody>
      </p:sp>
      <p:sp>
        <p:nvSpPr>
          <p:cNvPr id="7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CABB582-E70D-4E99-B3EA-07DE86CA4FBF}" type="slidenum">
              <a:rPr lang="nl-BE" altLang="nl-BE"/>
              <a:pPr/>
              <a:t>‹nr.›</a:t>
            </a:fld>
            <a:endParaRPr lang="nl-BE" altLang="nl-BE"/>
          </a:p>
        </p:txBody>
      </p:sp>
    </p:spTree>
    <p:extLst>
      <p:ext uri="{BB962C8B-B14F-4D97-AF65-F5344CB8AC3E}">
        <p14:creationId xmlns:p14="http://schemas.microsoft.com/office/powerpoint/2010/main" val="36608804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043758" cy="1143000"/>
          </a:xfrm>
        </p:spPr>
        <p:txBody>
          <a:bodyPr/>
          <a:lstStyle>
            <a:lvl1pPr>
              <a:defRPr baseline="0">
                <a:solidFill>
                  <a:schemeClr val="accent3">
                    <a:lumMod val="60000"/>
                    <a:lumOff val="40000"/>
                  </a:schemeClr>
                </a:solidFill>
              </a:defRPr>
            </a:lvl1pPr>
          </a:lstStyle>
          <a:p>
            <a:r>
              <a:rPr lang="nl-NL" dirty="0"/>
              <a:t>Klik om de stijl te bewerken</a:t>
            </a:r>
            <a:endParaRPr lang="nl-BE" dirty="0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F28772-050A-47E9-843F-7FA204FAF96F}" type="datetimeFigureOut">
              <a:rPr lang="nl-BE"/>
              <a:pPr>
                <a:defRPr/>
              </a:pPr>
              <a:t>20/11/2016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5FE1BCB-6BE0-4197-8E31-AEE6DFFA756E}" type="slidenum">
              <a:rPr lang="nl-BE" altLang="nl-BE"/>
              <a:pPr/>
              <a:t>‹nr.›</a:t>
            </a:fld>
            <a:endParaRPr lang="nl-BE" altLang="nl-BE"/>
          </a:p>
        </p:txBody>
      </p:sp>
    </p:spTree>
    <p:extLst>
      <p:ext uri="{BB962C8B-B14F-4D97-AF65-F5344CB8AC3E}">
        <p14:creationId xmlns:p14="http://schemas.microsoft.com/office/powerpoint/2010/main" val="65612494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>
            <a:lvl1pPr algn="r">
              <a:defRPr sz="4400">
                <a:solidFill>
                  <a:schemeClr val="accent3">
                    <a:lumMod val="60000"/>
                    <a:lumOff val="40000"/>
                  </a:schemeClr>
                </a:solidFill>
              </a:defRPr>
            </a:lvl1pPr>
          </a:lstStyle>
          <a:p>
            <a:r>
              <a:rPr lang="nl-NL" dirty="0"/>
              <a:t>Klik om de stijl te bewerken</a:t>
            </a:r>
            <a:endParaRPr lang="nl-BE" dirty="0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15E53D-9B36-4CDF-B572-06DC49554F58}" type="datetimeFigureOut">
              <a:rPr lang="nl-BE"/>
              <a:pPr>
                <a:defRPr/>
              </a:pPr>
              <a:t>20/11/2016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7AFDFC8-A61B-463C-A847-D5CC686F5329}" type="slidenum">
              <a:rPr lang="nl-BE" altLang="nl-BE"/>
              <a:pPr/>
              <a:t>‹nr.›</a:t>
            </a:fld>
            <a:endParaRPr lang="nl-BE" altLang="nl-BE"/>
          </a:p>
        </p:txBody>
      </p:sp>
    </p:spTree>
    <p:extLst>
      <p:ext uri="{BB962C8B-B14F-4D97-AF65-F5344CB8AC3E}">
        <p14:creationId xmlns:p14="http://schemas.microsoft.com/office/powerpoint/2010/main" val="7440673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</p:spPr>
        <p:txBody>
          <a:bodyPr/>
          <a:lstStyle/>
          <a:p>
            <a:r>
              <a:rPr lang="nl-NL"/>
              <a:t>Klik om de stijl te bewerken</a:t>
            </a:r>
            <a:endParaRPr lang="nl-BE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/>
              <a:t>Klik om de ondertitelstijl van het model te bewerken</a:t>
            </a:r>
            <a:endParaRPr lang="nl-B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r>
              <a:rPr lang="nl-BE"/>
              <a:t>VC opleiding 24-9-16</a:t>
            </a: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fld id="{9ED97A57-FC35-4AFB-9BBD-8BE9F6693958}" type="slidenum">
              <a:rPr lang="nl-BE"/>
              <a:pPr>
                <a:defRPr/>
              </a:pPr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44533001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nl-BE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r>
              <a:rPr lang="nl-BE"/>
              <a:t>VC opleiding 24-9-16</a:t>
            </a: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fld id="{206E284B-B515-4407-8CB0-3D9A6EAF4E42}" type="slidenum">
              <a:rPr lang="nl-BE"/>
              <a:pPr>
                <a:defRPr/>
              </a:pPr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08029836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nl-NL"/>
              <a:t>Klik om de stijl te bewerken</a:t>
            </a:r>
            <a:endParaRPr lang="nl-BE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r>
              <a:rPr lang="nl-BE"/>
              <a:t>VC opleiding 24-9-16</a:t>
            </a: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fld id="{C64BDBF7-3821-4ED1-8E34-5806CA4A5C2D}" type="slidenum">
              <a:rPr lang="nl-BE"/>
              <a:pPr>
                <a:defRPr/>
              </a:pPr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41481488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nl-BE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r>
              <a:rPr lang="nl-BE"/>
              <a:t>VC opleiding 24-9-16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nl-B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fld id="{45FA9D9C-DAE7-4344-AA45-BF2A9E7D7CA8}" type="slidenum">
              <a:rPr lang="nl-BE"/>
              <a:pPr>
                <a:defRPr/>
              </a:pPr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74141658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/>
              <a:t>Klik om de stijl te bewerken</a:t>
            </a:r>
            <a:endParaRPr lang="nl-BE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r>
              <a:rPr lang="nl-BE"/>
              <a:t>VC opleiding 24-9-16</a:t>
            </a:r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nl-BE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fld id="{08A6C27F-C66F-47E2-A81A-85B857B42ABC}" type="slidenum">
              <a:rPr lang="nl-BE"/>
              <a:pPr>
                <a:defRPr/>
              </a:pPr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90695058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nl-BE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r>
              <a:rPr lang="nl-BE"/>
              <a:t>VC opleiding 24-9-16</a:t>
            </a:r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nl-BE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fld id="{7FF82E66-CDA3-470B-9414-958E72E5A175}" type="slidenum">
              <a:rPr lang="nl-BE"/>
              <a:pPr>
                <a:defRPr/>
              </a:pPr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64006574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r>
              <a:rPr lang="nl-BE"/>
              <a:t>VC opleiding 24-9-16</a:t>
            </a:r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nl-BE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fld id="{8A35E57F-7497-4D3E-B3D5-BD4F4352B361}" type="slidenum">
              <a:rPr lang="nl-BE"/>
              <a:pPr>
                <a:defRPr/>
              </a:pPr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9267492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>
            <a:lvl1pPr>
              <a:defRPr>
                <a:solidFill>
                  <a:srgbClr val="46528C"/>
                </a:solidFill>
              </a:defRPr>
            </a:lvl1pPr>
          </a:lstStyle>
          <a:p>
            <a:r>
              <a:rPr lang="nl-NL" dirty="0"/>
              <a:t>Klik om de stijl te bewerken</a:t>
            </a:r>
            <a:endParaRPr lang="nl-BE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/>
              <a:t>Klik om het opmaakprofiel van de modelondertitel te bewerken</a:t>
            </a:r>
            <a:endParaRPr lang="nl-B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41F40C-9947-4936-8778-A9770B5BB0A5}" type="datetimeFigureOut">
              <a:rPr lang="nl-BE"/>
              <a:pPr>
                <a:defRPr/>
              </a:pPr>
              <a:t>20/11/2016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93E6DC2-968E-4798-90EE-6ABFBCDCA401}" type="slidenum">
              <a:rPr lang="nl-BE" altLang="nl-BE"/>
              <a:pPr/>
              <a:t>‹nr.›</a:t>
            </a:fld>
            <a:endParaRPr lang="nl-BE" altLang="nl-BE"/>
          </a:p>
        </p:txBody>
      </p:sp>
    </p:spTree>
    <p:extLst>
      <p:ext uri="{BB962C8B-B14F-4D97-AF65-F5344CB8AC3E}">
        <p14:creationId xmlns:p14="http://schemas.microsoft.com/office/powerpoint/2010/main" val="282304602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nl-NL"/>
              <a:t>Klik om de stijl te bewerken</a:t>
            </a:r>
            <a:endParaRPr lang="nl-BE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1" y="1435102"/>
            <a:ext cx="3008313" cy="4691063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r>
              <a:rPr lang="nl-BE"/>
              <a:t>VC opleiding 24-9-16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nl-B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fld id="{367E0ED4-3143-4237-8089-E925C91A7F42}" type="slidenum">
              <a:rPr lang="nl-BE"/>
              <a:pPr>
                <a:defRPr/>
              </a:pPr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24466269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nl-NL"/>
              <a:t>Klik om de stijl te bewerken</a:t>
            </a:r>
            <a:endParaRPr lang="nl-BE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endParaRPr lang="nl-BE" noProof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r>
              <a:rPr lang="nl-BE"/>
              <a:t>VC opleiding 24-9-16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nl-B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fld id="{65C9FC63-9E95-40E9-AD46-4E96B34AAEB6}" type="slidenum">
              <a:rPr lang="nl-BE"/>
              <a:pPr>
                <a:defRPr/>
              </a:pPr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70976194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nl-BE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r>
              <a:rPr lang="nl-BE"/>
              <a:t>VC opleiding 24-9-16</a:t>
            </a: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fld id="{CEAD4E96-485A-4F7D-9ED9-7B10869AD05E}" type="slidenum">
              <a:rPr lang="nl-BE"/>
              <a:pPr>
                <a:defRPr/>
              </a:pPr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52182826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nl-NL"/>
              <a:t>Klik om de stijl te bewerken</a:t>
            </a:r>
            <a:endParaRPr lang="nl-BE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r>
              <a:rPr lang="nl-BE"/>
              <a:t>VC opleiding 24-9-16</a:t>
            </a: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fld id="{2705BDF9-8E99-4D18-B02C-2C3C4D7C2809}" type="slidenum">
              <a:rPr lang="nl-BE"/>
              <a:pPr>
                <a:defRPr/>
              </a:pPr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91618752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1_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1" y="6350"/>
            <a:ext cx="9140825" cy="6851650"/>
            <a:chOff x="0" y="4"/>
            <a:chExt cx="5758" cy="4316"/>
          </a:xfrm>
        </p:grpSpPr>
        <p:grpSp>
          <p:nvGrpSpPr>
            <p:cNvPr id="3" name="Group 3"/>
            <p:cNvGrpSpPr>
              <a:grpSpLocks/>
            </p:cNvGrpSpPr>
            <p:nvPr/>
          </p:nvGrpSpPr>
          <p:grpSpPr bwMode="auto">
            <a:xfrm>
              <a:off x="0" y="1161"/>
              <a:ext cx="5758" cy="3159"/>
              <a:chOff x="0" y="1161"/>
              <a:chExt cx="5758" cy="3159"/>
            </a:xfrm>
          </p:grpSpPr>
          <p:sp>
            <p:nvSpPr>
              <p:cNvPr id="32772" name="Freeform 4"/>
              <p:cNvSpPr>
                <a:spLocks/>
              </p:cNvSpPr>
              <p:nvPr/>
            </p:nvSpPr>
            <p:spPr bwMode="hidden">
              <a:xfrm>
                <a:off x="558" y="1161"/>
                <a:ext cx="5200" cy="3159"/>
              </a:xfrm>
              <a:custGeom>
                <a:avLst/>
                <a:gdLst/>
                <a:ahLst/>
                <a:cxnLst>
                  <a:cxn ang="0">
                    <a:pos x="0" y="3159"/>
                  </a:cxn>
                  <a:cxn ang="0">
                    <a:pos x="5184" y="3159"/>
                  </a:cxn>
                  <a:cxn ang="0">
                    <a:pos x="5184" y="0"/>
                  </a:cxn>
                  <a:cxn ang="0">
                    <a:pos x="0" y="0"/>
                  </a:cxn>
                  <a:cxn ang="0">
                    <a:pos x="0" y="3159"/>
                  </a:cxn>
                  <a:cxn ang="0">
                    <a:pos x="0" y="3159"/>
                  </a:cxn>
                </a:cxnLst>
                <a:rect l="0" t="0" r="r" b="b"/>
                <a:pathLst>
                  <a:path w="5184" h="3159">
                    <a:moveTo>
                      <a:pt x="0" y="3159"/>
                    </a:moveTo>
                    <a:lnTo>
                      <a:pt x="5184" y="3159"/>
                    </a:lnTo>
                    <a:lnTo>
                      <a:pt x="5184" y="0"/>
                    </a:lnTo>
                    <a:lnTo>
                      <a:pt x="0" y="0"/>
                    </a:lnTo>
                    <a:lnTo>
                      <a:pt x="0" y="3159"/>
                    </a:lnTo>
                    <a:lnTo>
                      <a:pt x="0" y="3159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2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6858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nl-BE" sz="135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2773" name="Freeform 5"/>
              <p:cNvSpPr>
                <a:spLocks/>
              </p:cNvSpPr>
              <p:nvPr/>
            </p:nvSpPr>
            <p:spPr bwMode="hidden">
              <a:xfrm>
                <a:off x="0" y="1161"/>
                <a:ext cx="558" cy="3159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3159"/>
                  </a:cxn>
                  <a:cxn ang="0">
                    <a:pos x="556" y="3159"/>
                  </a:cxn>
                  <a:cxn ang="0">
                    <a:pos x="556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556" h="3159">
                    <a:moveTo>
                      <a:pt x="0" y="0"/>
                    </a:moveTo>
                    <a:lnTo>
                      <a:pt x="0" y="3159"/>
                    </a:lnTo>
                    <a:lnTo>
                      <a:pt x="556" y="3159"/>
                    </a:lnTo>
                    <a:lnTo>
                      <a:pt x="556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6858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nl-BE" sz="135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</p:grpSp>
        <p:sp>
          <p:nvSpPr>
            <p:cNvPr id="32774" name="Freeform 6"/>
            <p:cNvSpPr>
              <a:spLocks/>
            </p:cNvSpPr>
            <p:nvPr/>
          </p:nvSpPr>
          <p:spPr bwMode="ltGray">
            <a:xfrm>
              <a:off x="552" y="951"/>
              <a:ext cx="12" cy="42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420"/>
                </a:cxn>
                <a:cxn ang="0">
                  <a:pos x="12" y="420"/>
                </a:cxn>
                <a:cxn ang="0">
                  <a:pos x="12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2" h="420">
                  <a:moveTo>
                    <a:pt x="0" y="0"/>
                  </a:moveTo>
                  <a:lnTo>
                    <a:pt x="0" y="420"/>
                  </a:lnTo>
                  <a:lnTo>
                    <a:pt x="12" y="420"/>
                  </a:lnTo>
                  <a:lnTo>
                    <a:pt x="1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50000">
                  <a:schemeClr val="hlink"/>
                </a:gs>
                <a:gs pos="100000">
                  <a:schemeClr val="accent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defTabSz="6858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nl-BE" sz="135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2775" name="Freeform 7"/>
            <p:cNvSpPr>
              <a:spLocks/>
            </p:cNvSpPr>
            <p:nvPr/>
          </p:nvSpPr>
          <p:spPr bwMode="ltGray">
            <a:xfrm>
              <a:off x="767" y="1155"/>
              <a:ext cx="252" cy="12"/>
            </a:xfrm>
            <a:custGeom>
              <a:avLst/>
              <a:gdLst/>
              <a:ahLst/>
              <a:cxnLst>
                <a:cxn ang="0">
                  <a:pos x="251" y="0"/>
                </a:cxn>
                <a:cxn ang="0">
                  <a:pos x="0" y="0"/>
                </a:cxn>
                <a:cxn ang="0">
                  <a:pos x="0" y="12"/>
                </a:cxn>
                <a:cxn ang="0">
                  <a:pos x="251" y="12"/>
                </a:cxn>
                <a:cxn ang="0">
                  <a:pos x="251" y="0"/>
                </a:cxn>
                <a:cxn ang="0">
                  <a:pos x="251" y="0"/>
                </a:cxn>
              </a:cxnLst>
              <a:rect l="0" t="0" r="r" b="b"/>
              <a:pathLst>
                <a:path w="251" h="12">
                  <a:moveTo>
                    <a:pt x="251" y="0"/>
                  </a:moveTo>
                  <a:lnTo>
                    <a:pt x="0" y="0"/>
                  </a:lnTo>
                  <a:lnTo>
                    <a:pt x="0" y="12"/>
                  </a:lnTo>
                  <a:lnTo>
                    <a:pt x="251" y="12"/>
                  </a:lnTo>
                  <a:lnTo>
                    <a:pt x="251" y="0"/>
                  </a:lnTo>
                  <a:lnTo>
                    <a:pt x="251" y="0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defTabSz="6858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nl-BE" sz="135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2776" name="Freeform 8"/>
            <p:cNvSpPr>
              <a:spLocks/>
            </p:cNvSpPr>
            <p:nvPr/>
          </p:nvSpPr>
          <p:spPr bwMode="ltGray">
            <a:xfrm>
              <a:off x="0" y="1155"/>
              <a:ext cx="351" cy="1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2"/>
                </a:cxn>
                <a:cxn ang="0">
                  <a:pos x="251" y="12"/>
                </a:cxn>
                <a:cxn ang="0">
                  <a:pos x="251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51" h="12">
                  <a:moveTo>
                    <a:pt x="0" y="0"/>
                  </a:moveTo>
                  <a:lnTo>
                    <a:pt x="0" y="12"/>
                  </a:lnTo>
                  <a:lnTo>
                    <a:pt x="251" y="12"/>
                  </a:lnTo>
                  <a:lnTo>
                    <a:pt x="251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accent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defTabSz="6858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nl-BE" sz="135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grpSp>
          <p:nvGrpSpPr>
            <p:cNvPr id="4" name="Group 9"/>
            <p:cNvGrpSpPr>
              <a:grpSpLocks/>
            </p:cNvGrpSpPr>
            <p:nvPr/>
          </p:nvGrpSpPr>
          <p:grpSpPr bwMode="auto">
            <a:xfrm>
              <a:off x="348" y="4"/>
              <a:ext cx="5410" cy="4316"/>
              <a:chOff x="348" y="4"/>
              <a:chExt cx="5410" cy="4316"/>
            </a:xfrm>
          </p:grpSpPr>
          <p:sp>
            <p:nvSpPr>
              <p:cNvPr id="32778" name="Freeform 10"/>
              <p:cNvSpPr>
                <a:spLocks/>
              </p:cNvSpPr>
              <p:nvPr/>
            </p:nvSpPr>
            <p:spPr bwMode="ltGray">
              <a:xfrm>
                <a:off x="552" y="4"/>
                <a:ext cx="12" cy="695"/>
              </a:xfrm>
              <a:custGeom>
                <a:avLst/>
                <a:gdLst/>
                <a:ahLst/>
                <a:cxnLst>
                  <a:cxn ang="0">
                    <a:pos x="12" y="0"/>
                  </a:cxn>
                  <a:cxn ang="0">
                    <a:pos x="0" y="0"/>
                  </a:cxn>
                  <a:cxn ang="0">
                    <a:pos x="0" y="695"/>
                  </a:cxn>
                  <a:cxn ang="0">
                    <a:pos x="12" y="695"/>
                  </a:cxn>
                  <a:cxn ang="0">
                    <a:pos x="12" y="0"/>
                  </a:cxn>
                  <a:cxn ang="0">
                    <a:pos x="12" y="0"/>
                  </a:cxn>
                </a:cxnLst>
                <a:rect l="0" t="0" r="r" b="b"/>
                <a:pathLst>
                  <a:path w="12" h="695">
                    <a:moveTo>
                      <a:pt x="12" y="0"/>
                    </a:moveTo>
                    <a:lnTo>
                      <a:pt x="0" y="0"/>
                    </a:lnTo>
                    <a:lnTo>
                      <a:pt x="0" y="695"/>
                    </a:lnTo>
                    <a:lnTo>
                      <a:pt x="12" y="695"/>
                    </a:lnTo>
                    <a:lnTo>
                      <a:pt x="12" y="0"/>
                    </a:lnTo>
                    <a:lnTo>
                      <a:pt x="1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6858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nl-BE" sz="135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2779" name="Freeform 11"/>
              <p:cNvSpPr>
                <a:spLocks/>
              </p:cNvSpPr>
              <p:nvPr/>
            </p:nvSpPr>
            <p:spPr bwMode="ltGray">
              <a:xfrm>
                <a:off x="552" y="1623"/>
                <a:ext cx="12" cy="2697"/>
              </a:xfrm>
              <a:custGeom>
                <a:avLst/>
                <a:gdLst/>
                <a:ahLst/>
                <a:cxnLst>
                  <a:cxn ang="0">
                    <a:pos x="0" y="2697"/>
                  </a:cxn>
                  <a:cxn ang="0">
                    <a:pos x="12" y="2697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0" y="2697"/>
                  </a:cxn>
                  <a:cxn ang="0">
                    <a:pos x="0" y="2697"/>
                  </a:cxn>
                </a:cxnLst>
                <a:rect l="0" t="0" r="r" b="b"/>
                <a:pathLst>
                  <a:path w="12" h="2697">
                    <a:moveTo>
                      <a:pt x="0" y="2697"/>
                    </a:moveTo>
                    <a:lnTo>
                      <a:pt x="12" y="2697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2697"/>
                    </a:lnTo>
                    <a:lnTo>
                      <a:pt x="0" y="2697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6858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nl-BE" sz="135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2780" name="Freeform 12"/>
              <p:cNvSpPr>
                <a:spLocks/>
              </p:cNvSpPr>
              <p:nvPr/>
            </p:nvSpPr>
            <p:spPr bwMode="ltGray">
              <a:xfrm>
                <a:off x="1019" y="1155"/>
                <a:ext cx="4739" cy="12"/>
              </a:xfrm>
              <a:custGeom>
                <a:avLst/>
                <a:gdLst/>
                <a:ahLst/>
                <a:cxnLst>
                  <a:cxn ang="0">
                    <a:pos x="4724" y="0"/>
                  </a:cxn>
                  <a:cxn ang="0">
                    <a:pos x="0" y="0"/>
                  </a:cxn>
                  <a:cxn ang="0">
                    <a:pos x="0" y="12"/>
                  </a:cxn>
                  <a:cxn ang="0">
                    <a:pos x="4724" y="12"/>
                  </a:cxn>
                  <a:cxn ang="0">
                    <a:pos x="4724" y="0"/>
                  </a:cxn>
                  <a:cxn ang="0">
                    <a:pos x="4724" y="0"/>
                  </a:cxn>
                </a:cxnLst>
                <a:rect l="0" t="0" r="r" b="b"/>
                <a:pathLst>
                  <a:path w="4724" h="12">
                    <a:moveTo>
                      <a:pt x="4724" y="0"/>
                    </a:moveTo>
                    <a:lnTo>
                      <a:pt x="0" y="0"/>
                    </a:lnTo>
                    <a:lnTo>
                      <a:pt x="0" y="12"/>
                    </a:lnTo>
                    <a:lnTo>
                      <a:pt x="4724" y="12"/>
                    </a:lnTo>
                    <a:lnTo>
                      <a:pt x="4724" y="0"/>
                    </a:lnTo>
                    <a:lnTo>
                      <a:pt x="47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6858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nl-BE" sz="135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2781" name="Freeform 13"/>
              <p:cNvSpPr>
                <a:spLocks/>
              </p:cNvSpPr>
              <p:nvPr/>
            </p:nvSpPr>
            <p:spPr bwMode="ltGray">
              <a:xfrm>
                <a:off x="552" y="1371"/>
                <a:ext cx="12" cy="252"/>
              </a:xfrm>
              <a:custGeom>
                <a:avLst/>
                <a:gdLst/>
                <a:ahLst/>
                <a:cxnLst>
                  <a:cxn ang="0">
                    <a:pos x="0" y="252"/>
                  </a:cxn>
                  <a:cxn ang="0">
                    <a:pos x="12" y="252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0" y="252"/>
                  </a:cxn>
                  <a:cxn ang="0">
                    <a:pos x="0" y="252"/>
                  </a:cxn>
                </a:cxnLst>
                <a:rect l="0" t="0" r="r" b="b"/>
                <a:pathLst>
                  <a:path w="12" h="252">
                    <a:moveTo>
                      <a:pt x="0" y="252"/>
                    </a:moveTo>
                    <a:lnTo>
                      <a:pt x="12" y="252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252"/>
                    </a:lnTo>
                    <a:lnTo>
                      <a:pt x="0" y="25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6858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nl-BE" sz="135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2782" name="Freeform 14"/>
              <p:cNvSpPr>
                <a:spLocks/>
              </p:cNvSpPr>
              <p:nvPr/>
            </p:nvSpPr>
            <p:spPr bwMode="ltGray">
              <a:xfrm>
                <a:off x="552" y="699"/>
                <a:ext cx="12" cy="252"/>
              </a:xfrm>
              <a:custGeom>
                <a:avLst/>
                <a:gdLst/>
                <a:ahLst/>
                <a:cxnLst>
                  <a:cxn ang="0">
                    <a:pos x="12" y="0"/>
                  </a:cxn>
                  <a:cxn ang="0">
                    <a:pos x="0" y="0"/>
                  </a:cxn>
                  <a:cxn ang="0">
                    <a:pos x="0" y="252"/>
                  </a:cxn>
                  <a:cxn ang="0">
                    <a:pos x="12" y="252"/>
                  </a:cxn>
                  <a:cxn ang="0">
                    <a:pos x="12" y="0"/>
                  </a:cxn>
                  <a:cxn ang="0">
                    <a:pos x="12" y="0"/>
                  </a:cxn>
                </a:cxnLst>
                <a:rect l="0" t="0" r="r" b="b"/>
                <a:pathLst>
                  <a:path w="12" h="252">
                    <a:moveTo>
                      <a:pt x="12" y="0"/>
                    </a:moveTo>
                    <a:lnTo>
                      <a:pt x="0" y="0"/>
                    </a:lnTo>
                    <a:lnTo>
                      <a:pt x="0" y="252"/>
                    </a:lnTo>
                    <a:lnTo>
                      <a:pt x="12" y="252"/>
                    </a:lnTo>
                    <a:lnTo>
                      <a:pt x="12" y="0"/>
                    </a:lnTo>
                    <a:lnTo>
                      <a:pt x="1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6858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nl-BE" sz="135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2783" name="Freeform 15"/>
              <p:cNvSpPr>
                <a:spLocks/>
              </p:cNvSpPr>
              <p:nvPr/>
            </p:nvSpPr>
            <p:spPr bwMode="ltGray">
              <a:xfrm>
                <a:off x="348" y="1155"/>
                <a:ext cx="419" cy="1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12"/>
                  </a:cxn>
                  <a:cxn ang="0">
                    <a:pos x="418" y="12"/>
                  </a:cxn>
                  <a:cxn ang="0">
                    <a:pos x="418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418" h="12">
                    <a:moveTo>
                      <a:pt x="0" y="0"/>
                    </a:moveTo>
                    <a:lnTo>
                      <a:pt x="0" y="12"/>
                    </a:lnTo>
                    <a:lnTo>
                      <a:pt x="418" y="12"/>
                    </a:lnTo>
                    <a:lnTo>
                      <a:pt x="418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50000">
                    <a:schemeClr val="hlink"/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6858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nl-BE" sz="135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</p:grpSp>
      </p:grpSp>
      <p:sp>
        <p:nvSpPr>
          <p:cNvPr id="32784" name="Rectangle 16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042989" y="2133600"/>
            <a:ext cx="7561262" cy="3455988"/>
          </a:xfrm>
        </p:spPr>
        <p:txBody>
          <a:bodyPr/>
          <a:lstStyle>
            <a:lvl1pPr marL="0" indent="0">
              <a:buFont typeface="Wingdings" pitchFamily="2" charset="2"/>
              <a:buNone/>
              <a:defRPr/>
            </a:lvl1pPr>
          </a:lstStyle>
          <a:p>
            <a:r>
              <a:rPr lang="nl-NL"/>
              <a:t>Klik om het opmaakprofiel van de modelondertitel te bewerken</a:t>
            </a:r>
          </a:p>
        </p:txBody>
      </p:sp>
      <p:sp>
        <p:nvSpPr>
          <p:cNvPr id="32785" name="Rectangle 17"/>
          <p:cNvSpPr>
            <a:spLocks noGrp="1" noChangeArrowheads="1"/>
          </p:cNvSpPr>
          <p:nvPr>
            <p:ph type="dt" sz="quarter" idx="2"/>
          </p:nvPr>
        </p:nvSpPr>
        <p:spPr/>
        <p:txBody>
          <a:bodyPr/>
          <a:lstStyle>
            <a:lvl1pPr>
              <a:defRPr sz="900"/>
            </a:lvl1pPr>
          </a:lstStyle>
          <a:p>
            <a:pPr>
              <a:defRPr/>
            </a:pPr>
            <a:r>
              <a:rPr lang="nl-BE" kern="0">
                <a:solidFill>
                  <a:sysClr val="windowText" lastClr="000000"/>
                </a:solidFill>
              </a:rPr>
              <a:t>VC opleiding 24-9-16</a:t>
            </a:r>
            <a:endParaRPr lang="nl-NL" kern="0">
              <a:solidFill>
                <a:sysClr val="windowText" lastClr="000000"/>
              </a:solidFill>
            </a:endParaRPr>
          </a:p>
        </p:txBody>
      </p:sp>
      <p:sp>
        <p:nvSpPr>
          <p:cNvPr id="32786" name="Rectangle 18"/>
          <p:cNvSpPr>
            <a:spLocks noGrp="1" noChangeArrowheads="1"/>
          </p:cNvSpPr>
          <p:nvPr>
            <p:ph type="ftr" sz="quarter" idx="3"/>
          </p:nvPr>
        </p:nvSpPr>
        <p:spPr>
          <a:xfrm>
            <a:off x="3352800" y="6248400"/>
            <a:ext cx="2895600" cy="457200"/>
          </a:xfrm>
        </p:spPr>
        <p:txBody>
          <a:bodyPr/>
          <a:lstStyle>
            <a:lvl1pPr>
              <a:defRPr sz="900"/>
            </a:lvl1pPr>
          </a:lstStyle>
          <a:p>
            <a:pPr>
              <a:defRPr/>
            </a:pPr>
            <a:endParaRPr lang="nl-NL" kern="0">
              <a:solidFill>
                <a:sysClr val="windowText" lastClr="000000"/>
              </a:solidFill>
            </a:endParaRPr>
          </a:p>
        </p:txBody>
      </p:sp>
      <p:sp>
        <p:nvSpPr>
          <p:cNvPr id="32787" name="Rectangle 19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 sz="900"/>
            </a:lvl1pPr>
          </a:lstStyle>
          <a:p>
            <a:pPr>
              <a:defRPr/>
            </a:pPr>
            <a:fld id="{6091109A-C9D6-4223-B478-187AC7A6C9D6}" type="slidenum">
              <a:rPr lang="nl-NL" kern="0" smtClean="0">
                <a:solidFill>
                  <a:sysClr val="windowText" lastClr="000000"/>
                </a:solidFill>
              </a:rPr>
              <a:pPr>
                <a:defRPr/>
              </a:pPr>
              <a:t>‹nr.›</a:t>
            </a:fld>
            <a:endParaRPr lang="nl-NL" kern="0">
              <a:solidFill>
                <a:sysClr val="windowText" lastClr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4205679"/>
      </p:ext>
    </p:extLst>
  </p:cSld>
  <p:clrMapOvr>
    <a:masterClrMapping/>
  </p:clrMapOvr>
  <p:transition spd="med">
    <p:wedge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l-NL"/>
              <a:t>Klik om de stijl te bewerken</a:t>
            </a:r>
            <a:endParaRPr lang="nl-BE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/>
              <a:t>Klik om de ondertitelstijl van het model te bewerken</a:t>
            </a:r>
            <a:endParaRPr lang="nl-B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r>
              <a:rPr lang="nl-BE"/>
              <a:t>VC opleiding 24-9-16</a:t>
            </a: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fld id="{9ED97A57-FC35-4AFB-9BBD-8BE9F6693958}" type="slidenum">
              <a:rPr lang="nl-BE"/>
              <a:pPr>
                <a:defRPr/>
              </a:pPr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69870729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nl-BE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r>
              <a:rPr lang="nl-BE"/>
              <a:t>VC opleiding 24-9-16</a:t>
            </a: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fld id="{206E284B-B515-4407-8CB0-3D9A6EAF4E42}" type="slidenum">
              <a:rPr lang="nl-BE"/>
              <a:pPr>
                <a:defRPr/>
              </a:pPr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83310004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/>
              <a:t>Klik om de stijl te bewerken</a:t>
            </a:r>
            <a:endParaRPr lang="nl-BE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r>
              <a:rPr lang="nl-BE"/>
              <a:t>VC opleiding 24-9-16</a:t>
            </a: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fld id="{C64BDBF7-3821-4ED1-8E34-5806CA4A5C2D}" type="slidenum">
              <a:rPr lang="nl-BE"/>
              <a:pPr>
                <a:defRPr/>
              </a:pPr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70923757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nl-BE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r>
              <a:rPr lang="nl-BE"/>
              <a:t>VC opleiding 24-9-16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nl-B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fld id="{45FA9D9C-DAE7-4344-AA45-BF2A9E7D7CA8}" type="slidenum">
              <a:rPr lang="nl-BE"/>
              <a:pPr>
                <a:defRPr/>
              </a:pPr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5351292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/>
              <a:t>Klik om de stijl te bewerken</a:t>
            </a:r>
            <a:endParaRPr lang="nl-BE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r>
              <a:rPr lang="nl-BE"/>
              <a:t>VC opleiding 24-9-16</a:t>
            </a:r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nl-BE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fld id="{08A6C27F-C66F-47E2-A81A-85B857B42ABC}" type="slidenum">
              <a:rPr lang="nl-BE"/>
              <a:pPr>
                <a:defRPr/>
              </a:pPr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7118272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>
                <a:solidFill>
                  <a:schemeClr val="accent3">
                    <a:lumMod val="60000"/>
                    <a:lumOff val="40000"/>
                  </a:schemeClr>
                </a:solidFill>
              </a:defRPr>
            </a:lvl1pPr>
          </a:lstStyle>
          <a:p>
            <a:r>
              <a:rPr lang="nl-NL" dirty="0"/>
              <a:t>Klik om de stijl te bewerken</a:t>
            </a:r>
            <a:endParaRPr lang="nl-BE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F6F8F2-D712-48F9-BD80-E8754A03D518}" type="datetimeFigureOut">
              <a:rPr lang="nl-BE"/>
              <a:pPr>
                <a:defRPr/>
              </a:pPr>
              <a:t>20/11/2016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FCC4FAF-83FC-4633-8F61-4C4FE5B7FBDD}" type="slidenum">
              <a:rPr lang="nl-BE" altLang="nl-BE"/>
              <a:pPr/>
              <a:t>‹nr.›</a:t>
            </a:fld>
            <a:endParaRPr lang="nl-BE" altLang="nl-BE"/>
          </a:p>
        </p:txBody>
      </p:sp>
    </p:spTree>
    <p:extLst>
      <p:ext uri="{BB962C8B-B14F-4D97-AF65-F5344CB8AC3E}">
        <p14:creationId xmlns:p14="http://schemas.microsoft.com/office/powerpoint/2010/main" val="62981636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nl-BE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r>
              <a:rPr lang="nl-BE"/>
              <a:t>VC opleiding 24-9-16</a:t>
            </a:r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nl-BE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fld id="{7FF82E66-CDA3-470B-9414-958E72E5A175}" type="slidenum">
              <a:rPr lang="nl-BE"/>
              <a:pPr>
                <a:defRPr/>
              </a:pPr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77066460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r>
              <a:rPr lang="nl-BE"/>
              <a:t>VC opleiding 24-9-16</a:t>
            </a:r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nl-BE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fld id="{8A35E57F-7497-4D3E-B3D5-BD4F4352B361}" type="slidenum">
              <a:rPr lang="nl-BE"/>
              <a:pPr>
                <a:defRPr/>
              </a:pPr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51050251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/>
              <a:t>Klik om de stijl te bewerken</a:t>
            </a:r>
            <a:endParaRPr lang="nl-BE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r>
              <a:rPr lang="nl-BE"/>
              <a:t>VC opleiding 24-9-16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nl-B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fld id="{367E0ED4-3143-4237-8089-E925C91A7F42}" type="slidenum">
              <a:rPr lang="nl-BE"/>
              <a:pPr>
                <a:defRPr/>
              </a:pPr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53528895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/>
              <a:t>Klik om de stijl te bewerken</a:t>
            </a:r>
            <a:endParaRPr lang="nl-BE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nl-BE" noProof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r>
              <a:rPr lang="nl-BE"/>
              <a:t>VC opleiding 24-9-16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nl-B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fld id="{65C9FC63-9E95-40E9-AD46-4E96B34AAEB6}" type="slidenum">
              <a:rPr lang="nl-BE"/>
              <a:pPr>
                <a:defRPr/>
              </a:pPr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638683838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nl-BE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r>
              <a:rPr lang="nl-BE"/>
              <a:t>VC opleiding 24-9-16</a:t>
            </a: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fld id="{CEAD4E96-485A-4F7D-9ED9-7B10869AD05E}" type="slidenum">
              <a:rPr lang="nl-BE"/>
              <a:pPr>
                <a:defRPr/>
              </a:pPr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25047050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l-NL"/>
              <a:t>Klik om de stijl te bewerken</a:t>
            </a:r>
            <a:endParaRPr lang="nl-BE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r>
              <a:rPr lang="nl-BE"/>
              <a:t>VC opleiding 24-9-16</a:t>
            </a: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fld id="{2705BDF9-8E99-4D18-B02C-2C3C4D7C2809}" type="slidenum">
              <a:rPr lang="nl-BE"/>
              <a:pPr>
                <a:defRPr/>
              </a:pPr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217146654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1_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0" y="6350"/>
            <a:ext cx="9140825" cy="6851650"/>
            <a:chOff x="0" y="4"/>
            <a:chExt cx="5758" cy="4316"/>
          </a:xfrm>
        </p:grpSpPr>
        <p:grpSp>
          <p:nvGrpSpPr>
            <p:cNvPr id="3" name="Group 3"/>
            <p:cNvGrpSpPr>
              <a:grpSpLocks/>
            </p:cNvGrpSpPr>
            <p:nvPr/>
          </p:nvGrpSpPr>
          <p:grpSpPr bwMode="auto">
            <a:xfrm>
              <a:off x="0" y="1161"/>
              <a:ext cx="5758" cy="3159"/>
              <a:chOff x="0" y="1161"/>
              <a:chExt cx="5758" cy="3159"/>
            </a:xfrm>
          </p:grpSpPr>
          <p:sp>
            <p:nvSpPr>
              <p:cNvPr id="32772" name="Freeform 4"/>
              <p:cNvSpPr>
                <a:spLocks/>
              </p:cNvSpPr>
              <p:nvPr/>
            </p:nvSpPr>
            <p:spPr bwMode="hidden">
              <a:xfrm>
                <a:off x="558" y="1161"/>
                <a:ext cx="5200" cy="3159"/>
              </a:xfrm>
              <a:custGeom>
                <a:avLst/>
                <a:gdLst/>
                <a:ahLst/>
                <a:cxnLst>
                  <a:cxn ang="0">
                    <a:pos x="0" y="3159"/>
                  </a:cxn>
                  <a:cxn ang="0">
                    <a:pos x="5184" y="3159"/>
                  </a:cxn>
                  <a:cxn ang="0">
                    <a:pos x="5184" y="0"/>
                  </a:cxn>
                  <a:cxn ang="0">
                    <a:pos x="0" y="0"/>
                  </a:cxn>
                  <a:cxn ang="0">
                    <a:pos x="0" y="3159"/>
                  </a:cxn>
                  <a:cxn ang="0">
                    <a:pos x="0" y="3159"/>
                  </a:cxn>
                </a:cxnLst>
                <a:rect l="0" t="0" r="r" b="b"/>
                <a:pathLst>
                  <a:path w="5184" h="3159">
                    <a:moveTo>
                      <a:pt x="0" y="3159"/>
                    </a:moveTo>
                    <a:lnTo>
                      <a:pt x="5184" y="3159"/>
                    </a:lnTo>
                    <a:lnTo>
                      <a:pt x="5184" y="0"/>
                    </a:lnTo>
                    <a:lnTo>
                      <a:pt x="0" y="0"/>
                    </a:lnTo>
                    <a:lnTo>
                      <a:pt x="0" y="3159"/>
                    </a:lnTo>
                    <a:lnTo>
                      <a:pt x="0" y="3159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2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nl-BE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2773" name="Freeform 5"/>
              <p:cNvSpPr>
                <a:spLocks/>
              </p:cNvSpPr>
              <p:nvPr/>
            </p:nvSpPr>
            <p:spPr bwMode="hidden">
              <a:xfrm>
                <a:off x="0" y="1161"/>
                <a:ext cx="558" cy="3159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3159"/>
                  </a:cxn>
                  <a:cxn ang="0">
                    <a:pos x="556" y="3159"/>
                  </a:cxn>
                  <a:cxn ang="0">
                    <a:pos x="556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556" h="3159">
                    <a:moveTo>
                      <a:pt x="0" y="0"/>
                    </a:moveTo>
                    <a:lnTo>
                      <a:pt x="0" y="3159"/>
                    </a:lnTo>
                    <a:lnTo>
                      <a:pt x="556" y="3159"/>
                    </a:lnTo>
                    <a:lnTo>
                      <a:pt x="556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nl-BE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</p:grpSp>
        <p:sp>
          <p:nvSpPr>
            <p:cNvPr id="32774" name="Freeform 6"/>
            <p:cNvSpPr>
              <a:spLocks/>
            </p:cNvSpPr>
            <p:nvPr/>
          </p:nvSpPr>
          <p:spPr bwMode="ltGray">
            <a:xfrm>
              <a:off x="552" y="951"/>
              <a:ext cx="12" cy="42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420"/>
                </a:cxn>
                <a:cxn ang="0">
                  <a:pos x="12" y="420"/>
                </a:cxn>
                <a:cxn ang="0">
                  <a:pos x="12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2" h="420">
                  <a:moveTo>
                    <a:pt x="0" y="0"/>
                  </a:moveTo>
                  <a:lnTo>
                    <a:pt x="0" y="420"/>
                  </a:lnTo>
                  <a:lnTo>
                    <a:pt x="12" y="420"/>
                  </a:lnTo>
                  <a:lnTo>
                    <a:pt x="1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50000">
                  <a:schemeClr val="hlink"/>
                </a:gs>
                <a:gs pos="100000">
                  <a:schemeClr val="accent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nl-BE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2775" name="Freeform 7"/>
            <p:cNvSpPr>
              <a:spLocks/>
            </p:cNvSpPr>
            <p:nvPr/>
          </p:nvSpPr>
          <p:spPr bwMode="ltGray">
            <a:xfrm>
              <a:off x="767" y="1155"/>
              <a:ext cx="252" cy="12"/>
            </a:xfrm>
            <a:custGeom>
              <a:avLst/>
              <a:gdLst/>
              <a:ahLst/>
              <a:cxnLst>
                <a:cxn ang="0">
                  <a:pos x="251" y="0"/>
                </a:cxn>
                <a:cxn ang="0">
                  <a:pos x="0" y="0"/>
                </a:cxn>
                <a:cxn ang="0">
                  <a:pos x="0" y="12"/>
                </a:cxn>
                <a:cxn ang="0">
                  <a:pos x="251" y="12"/>
                </a:cxn>
                <a:cxn ang="0">
                  <a:pos x="251" y="0"/>
                </a:cxn>
                <a:cxn ang="0">
                  <a:pos x="251" y="0"/>
                </a:cxn>
              </a:cxnLst>
              <a:rect l="0" t="0" r="r" b="b"/>
              <a:pathLst>
                <a:path w="251" h="12">
                  <a:moveTo>
                    <a:pt x="251" y="0"/>
                  </a:moveTo>
                  <a:lnTo>
                    <a:pt x="0" y="0"/>
                  </a:lnTo>
                  <a:lnTo>
                    <a:pt x="0" y="12"/>
                  </a:lnTo>
                  <a:lnTo>
                    <a:pt x="251" y="12"/>
                  </a:lnTo>
                  <a:lnTo>
                    <a:pt x="251" y="0"/>
                  </a:lnTo>
                  <a:lnTo>
                    <a:pt x="251" y="0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nl-BE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2776" name="Freeform 8"/>
            <p:cNvSpPr>
              <a:spLocks/>
            </p:cNvSpPr>
            <p:nvPr/>
          </p:nvSpPr>
          <p:spPr bwMode="ltGray">
            <a:xfrm>
              <a:off x="0" y="1155"/>
              <a:ext cx="351" cy="1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2"/>
                </a:cxn>
                <a:cxn ang="0">
                  <a:pos x="251" y="12"/>
                </a:cxn>
                <a:cxn ang="0">
                  <a:pos x="251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51" h="12">
                  <a:moveTo>
                    <a:pt x="0" y="0"/>
                  </a:moveTo>
                  <a:lnTo>
                    <a:pt x="0" y="12"/>
                  </a:lnTo>
                  <a:lnTo>
                    <a:pt x="251" y="12"/>
                  </a:lnTo>
                  <a:lnTo>
                    <a:pt x="251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accent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nl-BE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grpSp>
          <p:nvGrpSpPr>
            <p:cNvPr id="4" name="Group 9"/>
            <p:cNvGrpSpPr>
              <a:grpSpLocks/>
            </p:cNvGrpSpPr>
            <p:nvPr/>
          </p:nvGrpSpPr>
          <p:grpSpPr bwMode="auto">
            <a:xfrm>
              <a:off x="348" y="4"/>
              <a:ext cx="5410" cy="4316"/>
              <a:chOff x="348" y="4"/>
              <a:chExt cx="5410" cy="4316"/>
            </a:xfrm>
          </p:grpSpPr>
          <p:sp>
            <p:nvSpPr>
              <p:cNvPr id="32778" name="Freeform 10"/>
              <p:cNvSpPr>
                <a:spLocks/>
              </p:cNvSpPr>
              <p:nvPr/>
            </p:nvSpPr>
            <p:spPr bwMode="ltGray">
              <a:xfrm>
                <a:off x="552" y="4"/>
                <a:ext cx="12" cy="695"/>
              </a:xfrm>
              <a:custGeom>
                <a:avLst/>
                <a:gdLst/>
                <a:ahLst/>
                <a:cxnLst>
                  <a:cxn ang="0">
                    <a:pos x="12" y="0"/>
                  </a:cxn>
                  <a:cxn ang="0">
                    <a:pos x="0" y="0"/>
                  </a:cxn>
                  <a:cxn ang="0">
                    <a:pos x="0" y="695"/>
                  </a:cxn>
                  <a:cxn ang="0">
                    <a:pos x="12" y="695"/>
                  </a:cxn>
                  <a:cxn ang="0">
                    <a:pos x="12" y="0"/>
                  </a:cxn>
                  <a:cxn ang="0">
                    <a:pos x="12" y="0"/>
                  </a:cxn>
                </a:cxnLst>
                <a:rect l="0" t="0" r="r" b="b"/>
                <a:pathLst>
                  <a:path w="12" h="695">
                    <a:moveTo>
                      <a:pt x="12" y="0"/>
                    </a:moveTo>
                    <a:lnTo>
                      <a:pt x="0" y="0"/>
                    </a:lnTo>
                    <a:lnTo>
                      <a:pt x="0" y="695"/>
                    </a:lnTo>
                    <a:lnTo>
                      <a:pt x="12" y="695"/>
                    </a:lnTo>
                    <a:lnTo>
                      <a:pt x="12" y="0"/>
                    </a:lnTo>
                    <a:lnTo>
                      <a:pt x="1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nl-BE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2779" name="Freeform 11"/>
              <p:cNvSpPr>
                <a:spLocks/>
              </p:cNvSpPr>
              <p:nvPr/>
            </p:nvSpPr>
            <p:spPr bwMode="ltGray">
              <a:xfrm>
                <a:off x="552" y="1623"/>
                <a:ext cx="12" cy="2697"/>
              </a:xfrm>
              <a:custGeom>
                <a:avLst/>
                <a:gdLst/>
                <a:ahLst/>
                <a:cxnLst>
                  <a:cxn ang="0">
                    <a:pos x="0" y="2697"/>
                  </a:cxn>
                  <a:cxn ang="0">
                    <a:pos x="12" y="2697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0" y="2697"/>
                  </a:cxn>
                  <a:cxn ang="0">
                    <a:pos x="0" y="2697"/>
                  </a:cxn>
                </a:cxnLst>
                <a:rect l="0" t="0" r="r" b="b"/>
                <a:pathLst>
                  <a:path w="12" h="2697">
                    <a:moveTo>
                      <a:pt x="0" y="2697"/>
                    </a:moveTo>
                    <a:lnTo>
                      <a:pt x="12" y="2697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2697"/>
                    </a:lnTo>
                    <a:lnTo>
                      <a:pt x="0" y="2697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nl-BE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2780" name="Freeform 12"/>
              <p:cNvSpPr>
                <a:spLocks/>
              </p:cNvSpPr>
              <p:nvPr/>
            </p:nvSpPr>
            <p:spPr bwMode="ltGray">
              <a:xfrm>
                <a:off x="1019" y="1155"/>
                <a:ext cx="4739" cy="12"/>
              </a:xfrm>
              <a:custGeom>
                <a:avLst/>
                <a:gdLst/>
                <a:ahLst/>
                <a:cxnLst>
                  <a:cxn ang="0">
                    <a:pos x="4724" y="0"/>
                  </a:cxn>
                  <a:cxn ang="0">
                    <a:pos x="0" y="0"/>
                  </a:cxn>
                  <a:cxn ang="0">
                    <a:pos x="0" y="12"/>
                  </a:cxn>
                  <a:cxn ang="0">
                    <a:pos x="4724" y="12"/>
                  </a:cxn>
                  <a:cxn ang="0">
                    <a:pos x="4724" y="0"/>
                  </a:cxn>
                  <a:cxn ang="0">
                    <a:pos x="4724" y="0"/>
                  </a:cxn>
                </a:cxnLst>
                <a:rect l="0" t="0" r="r" b="b"/>
                <a:pathLst>
                  <a:path w="4724" h="12">
                    <a:moveTo>
                      <a:pt x="4724" y="0"/>
                    </a:moveTo>
                    <a:lnTo>
                      <a:pt x="0" y="0"/>
                    </a:lnTo>
                    <a:lnTo>
                      <a:pt x="0" y="12"/>
                    </a:lnTo>
                    <a:lnTo>
                      <a:pt x="4724" y="12"/>
                    </a:lnTo>
                    <a:lnTo>
                      <a:pt x="4724" y="0"/>
                    </a:lnTo>
                    <a:lnTo>
                      <a:pt x="47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nl-BE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2781" name="Freeform 13"/>
              <p:cNvSpPr>
                <a:spLocks/>
              </p:cNvSpPr>
              <p:nvPr/>
            </p:nvSpPr>
            <p:spPr bwMode="ltGray">
              <a:xfrm>
                <a:off x="552" y="1371"/>
                <a:ext cx="12" cy="252"/>
              </a:xfrm>
              <a:custGeom>
                <a:avLst/>
                <a:gdLst/>
                <a:ahLst/>
                <a:cxnLst>
                  <a:cxn ang="0">
                    <a:pos x="0" y="252"/>
                  </a:cxn>
                  <a:cxn ang="0">
                    <a:pos x="12" y="252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0" y="252"/>
                  </a:cxn>
                  <a:cxn ang="0">
                    <a:pos x="0" y="252"/>
                  </a:cxn>
                </a:cxnLst>
                <a:rect l="0" t="0" r="r" b="b"/>
                <a:pathLst>
                  <a:path w="12" h="252">
                    <a:moveTo>
                      <a:pt x="0" y="252"/>
                    </a:moveTo>
                    <a:lnTo>
                      <a:pt x="12" y="252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252"/>
                    </a:lnTo>
                    <a:lnTo>
                      <a:pt x="0" y="25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nl-BE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2782" name="Freeform 14"/>
              <p:cNvSpPr>
                <a:spLocks/>
              </p:cNvSpPr>
              <p:nvPr/>
            </p:nvSpPr>
            <p:spPr bwMode="ltGray">
              <a:xfrm>
                <a:off x="552" y="699"/>
                <a:ext cx="12" cy="252"/>
              </a:xfrm>
              <a:custGeom>
                <a:avLst/>
                <a:gdLst/>
                <a:ahLst/>
                <a:cxnLst>
                  <a:cxn ang="0">
                    <a:pos x="12" y="0"/>
                  </a:cxn>
                  <a:cxn ang="0">
                    <a:pos x="0" y="0"/>
                  </a:cxn>
                  <a:cxn ang="0">
                    <a:pos x="0" y="252"/>
                  </a:cxn>
                  <a:cxn ang="0">
                    <a:pos x="12" y="252"/>
                  </a:cxn>
                  <a:cxn ang="0">
                    <a:pos x="12" y="0"/>
                  </a:cxn>
                  <a:cxn ang="0">
                    <a:pos x="12" y="0"/>
                  </a:cxn>
                </a:cxnLst>
                <a:rect l="0" t="0" r="r" b="b"/>
                <a:pathLst>
                  <a:path w="12" h="252">
                    <a:moveTo>
                      <a:pt x="12" y="0"/>
                    </a:moveTo>
                    <a:lnTo>
                      <a:pt x="0" y="0"/>
                    </a:lnTo>
                    <a:lnTo>
                      <a:pt x="0" y="252"/>
                    </a:lnTo>
                    <a:lnTo>
                      <a:pt x="12" y="252"/>
                    </a:lnTo>
                    <a:lnTo>
                      <a:pt x="12" y="0"/>
                    </a:lnTo>
                    <a:lnTo>
                      <a:pt x="1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nl-BE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2783" name="Freeform 15"/>
              <p:cNvSpPr>
                <a:spLocks/>
              </p:cNvSpPr>
              <p:nvPr/>
            </p:nvSpPr>
            <p:spPr bwMode="ltGray">
              <a:xfrm>
                <a:off x="348" y="1155"/>
                <a:ext cx="419" cy="1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12"/>
                  </a:cxn>
                  <a:cxn ang="0">
                    <a:pos x="418" y="12"/>
                  </a:cxn>
                  <a:cxn ang="0">
                    <a:pos x="418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418" h="12">
                    <a:moveTo>
                      <a:pt x="0" y="0"/>
                    </a:moveTo>
                    <a:lnTo>
                      <a:pt x="0" y="12"/>
                    </a:lnTo>
                    <a:lnTo>
                      <a:pt x="418" y="12"/>
                    </a:lnTo>
                    <a:lnTo>
                      <a:pt x="418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50000">
                    <a:schemeClr val="hlink"/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nl-BE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</p:grpSp>
      </p:grpSp>
      <p:sp>
        <p:nvSpPr>
          <p:cNvPr id="32784" name="Rectangle 16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042988" y="2133600"/>
            <a:ext cx="7561262" cy="3455988"/>
          </a:xfrm>
        </p:spPr>
        <p:txBody>
          <a:bodyPr/>
          <a:lstStyle>
            <a:lvl1pPr marL="0" indent="0">
              <a:buFont typeface="Wingdings" pitchFamily="2" charset="2"/>
              <a:buNone/>
              <a:defRPr/>
            </a:lvl1pPr>
          </a:lstStyle>
          <a:p>
            <a:r>
              <a:rPr lang="nl-NL"/>
              <a:t>Klik om het opmaakprofiel van de modelondertitel te bewerken</a:t>
            </a:r>
          </a:p>
        </p:txBody>
      </p:sp>
      <p:sp>
        <p:nvSpPr>
          <p:cNvPr id="32785" name="Rectangle 17"/>
          <p:cNvSpPr>
            <a:spLocks noGrp="1" noChangeArrowheads="1"/>
          </p:cNvSpPr>
          <p:nvPr>
            <p:ph type="dt" sz="quarter" idx="2"/>
          </p:nvPr>
        </p:nvSpPr>
        <p:spPr/>
        <p:txBody>
          <a:bodyPr/>
          <a:lstStyle>
            <a:lvl1pPr>
              <a:defRPr sz="1200"/>
            </a:lvl1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BE" sz="12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VC opleiding 24-9-16</a:t>
            </a:r>
            <a:endParaRPr kumimoji="0" lang="nl-NL" sz="12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32786" name="Rectangle 18"/>
          <p:cNvSpPr>
            <a:spLocks noGrp="1" noChangeArrowheads="1"/>
          </p:cNvSpPr>
          <p:nvPr>
            <p:ph type="ftr" sz="quarter" idx="3"/>
          </p:nvPr>
        </p:nvSpPr>
        <p:spPr>
          <a:xfrm>
            <a:off x="3352800" y="6248400"/>
            <a:ext cx="2895600" cy="457200"/>
          </a:xfrm>
        </p:spPr>
        <p:txBody>
          <a:bodyPr/>
          <a:lstStyle>
            <a:lvl1pPr>
              <a:defRPr sz="1200"/>
            </a:lvl1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12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32787" name="Rectangle 19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 sz="1200"/>
            </a:lvl1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091109A-C9D6-4223-B478-187AC7A6C9D6}" type="slidenum">
              <a:rPr kumimoji="0" lang="nl-NL" sz="12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‹nr.›</a:t>
            </a:fld>
            <a:endParaRPr kumimoji="0" lang="nl-NL" sz="12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1406528363"/>
      </p:ext>
    </p:extLst>
  </p:cSld>
  <p:clrMapOvr>
    <a:masterClrMapping/>
  </p:clrMapOvr>
  <p:transition spd="med">
    <p:wedge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>
            <a:lvl1pPr>
              <a:defRPr>
                <a:solidFill>
                  <a:srgbClr val="46528C"/>
                </a:solidFill>
              </a:defRPr>
            </a:lvl1pPr>
          </a:lstStyle>
          <a:p>
            <a:r>
              <a:rPr lang="nl-NL" dirty="0"/>
              <a:t>Klik om de stijl te bewerken</a:t>
            </a:r>
            <a:endParaRPr lang="nl-BE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/>
              <a:t>Klik om het opmaakprofiel van de modelondertitel te bewerken</a:t>
            </a:r>
            <a:endParaRPr lang="nl-B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BE"/>
              <a:t>VC opleiding 24-9-16</a:t>
            </a: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93E6DC2-968E-4798-90EE-6ABFBCDCA401}" type="slidenum">
              <a:rPr lang="nl-BE" altLang="nl-BE"/>
              <a:pPr/>
              <a:t>‹nr.›</a:t>
            </a:fld>
            <a:endParaRPr lang="nl-BE" altLang="nl-BE"/>
          </a:p>
        </p:txBody>
      </p:sp>
    </p:spTree>
    <p:extLst>
      <p:ext uri="{BB962C8B-B14F-4D97-AF65-F5344CB8AC3E}">
        <p14:creationId xmlns:p14="http://schemas.microsoft.com/office/powerpoint/2010/main" val="2711509489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>
                <a:solidFill>
                  <a:schemeClr val="accent3">
                    <a:lumMod val="60000"/>
                    <a:lumOff val="40000"/>
                  </a:schemeClr>
                </a:solidFill>
              </a:defRPr>
            </a:lvl1pPr>
          </a:lstStyle>
          <a:p>
            <a:r>
              <a:rPr lang="nl-NL" dirty="0"/>
              <a:t>Klik om de stijl te bewerken</a:t>
            </a:r>
            <a:endParaRPr lang="nl-BE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BE"/>
              <a:t>VC opleiding 24-9-16</a:t>
            </a: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FCC4FAF-83FC-4633-8F61-4C4FE5B7FBDD}" type="slidenum">
              <a:rPr lang="nl-BE" altLang="nl-BE"/>
              <a:pPr/>
              <a:t>‹nr.›</a:t>
            </a:fld>
            <a:endParaRPr lang="nl-BE" altLang="nl-BE"/>
          </a:p>
        </p:txBody>
      </p:sp>
    </p:spTree>
    <p:extLst>
      <p:ext uri="{BB962C8B-B14F-4D97-AF65-F5344CB8AC3E}">
        <p14:creationId xmlns:p14="http://schemas.microsoft.com/office/powerpoint/2010/main" val="4111933808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14348" y="2714621"/>
            <a:ext cx="7772400" cy="1362075"/>
          </a:xfrm>
        </p:spPr>
        <p:txBody>
          <a:bodyPr anchor="t">
            <a:normAutofit/>
          </a:bodyPr>
          <a:lstStyle>
            <a:lvl1pPr algn="l">
              <a:defRPr sz="3600" b="0" cap="none" baseline="0">
                <a:solidFill>
                  <a:srgbClr val="46528C"/>
                </a:solidFill>
                <a:latin typeface="+mn-lt"/>
              </a:defRPr>
            </a:lvl1pPr>
          </a:lstStyle>
          <a:p>
            <a:r>
              <a:rPr lang="nl-NL" dirty="0"/>
              <a:t>Klik om de stijl te bewerken</a:t>
            </a:r>
            <a:endParaRPr lang="nl-BE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14348" y="1785927"/>
            <a:ext cx="7772400" cy="500066"/>
          </a:xfrm>
        </p:spPr>
        <p:txBody>
          <a:bodyPr anchor="b">
            <a:noAutofit/>
          </a:bodyPr>
          <a:lstStyle>
            <a:lvl1pPr marL="0" indent="0">
              <a:buNone/>
              <a:defRPr sz="4000">
                <a:solidFill>
                  <a:srgbClr val="46528C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dirty="0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BE"/>
              <a:t>VC opleiding 24-9-16</a:t>
            </a: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535FCB2-2322-4A65-9B58-A482BB279654}" type="slidenum">
              <a:rPr lang="nl-BE" altLang="nl-BE"/>
              <a:pPr/>
              <a:t>‹nr.›</a:t>
            </a:fld>
            <a:endParaRPr lang="nl-BE" altLang="nl-BE"/>
          </a:p>
        </p:txBody>
      </p:sp>
    </p:spTree>
    <p:extLst>
      <p:ext uri="{BB962C8B-B14F-4D97-AF65-F5344CB8AC3E}">
        <p14:creationId xmlns:p14="http://schemas.microsoft.com/office/powerpoint/2010/main" val="22884873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14348" y="2714621"/>
            <a:ext cx="7772400" cy="1362075"/>
          </a:xfrm>
        </p:spPr>
        <p:txBody>
          <a:bodyPr anchor="t">
            <a:normAutofit/>
          </a:bodyPr>
          <a:lstStyle>
            <a:lvl1pPr algn="l">
              <a:defRPr sz="3600" b="0" cap="none" baseline="0">
                <a:solidFill>
                  <a:srgbClr val="46528C"/>
                </a:solidFill>
                <a:latin typeface="+mn-lt"/>
              </a:defRPr>
            </a:lvl1pPr>
          </a:lstStyle>
          <a:p>
            <a:r>
              <a:rPr lang="nl-NL" dirty="0"/>
              <a:t>Klik om de stijl te bewerken</a:t>
            </a:r>
            <a:endParaRPr lang="nl-BE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14348" y="1785927"/>
            <a:ext cx="7772400" cy="500066"/>
          </a:xfrm>
        </p:spPr>
        <p:txBody>
          <a:bodyPr anchor="b">
            <a:noAutofit/>
          </a:bodyPr>
          <a:lstStyle>
            <a:lvl1pPr marL="0" indent="0">
              <a:buNone/>
              <a:defRPr sz="4000">
                <a:solidFill>
                  <a:srgbClr val="46528C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dirty="0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204BCF-6AD4-44FF-AEF4-4E5DCA13A1E1}" type="datetimeFigureOut">
              <a:rPr lang="nl-BE"/>
              <a:pPr>
                <a:defRPr/>
              </a:pPr>
              <a:t>20/11/2016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535FCB2-2322-4A65-9B58-A482BB279654}" type="slidenum">
              <a:rPr lang="nl-BE" altLang="nl-BE"/>
              <a:pPr/>
              <a:t>‹nr.›</a:t>
            </a:fld>
            <a:endParaRPr lang="nl-BE" altLang="nl-BE"/>
          </a:p>
        </p:txBody>
      </p:sp>
    </p:spTree>
    <p:extLst>
      <p:ext uri="{BB962C8B-B14F-4D97-AF65-F5344CB8AC3E}">
        <p14:creationId xmlns:p14="http://schemas.microsoft.com/office/powerpoint/2010/main" val="1984280631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 sz="4000">
                <a:solidFill>
                  <a:schemeClr val="accent3">
                    <a:lumMod val="60000"/>
                    <a:lumOff val="40000"/>
                  </a:schemeClr>
                </a:solidFill>
              </a:defRPr>
            </a:lvl1pPr>
          </a:lstStyle>
          <a:p>
            <a:r>
              <a:rPr lang="nl-NL" dirty="0"/>
              <a:t>Klik om de stijl te bewerken</a:t>
            </a:r>
            <a:endParaRPr lang="nl-BE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5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BE"/>
              <a:t>VC opleiding 24-9-16</a:t>
            </a:r>
          </a:p>
        </p:txBody>
      </p:sp>
      <p:sp>
        <p:nvSpPr>
          <p:cNvPr id="6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BE"/>
          </a:p>
        </p:txBody>
      </p:sp>
      <p:sp>
        <p:nvSpPr>
          <p:cNvPr id="7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D6336C6-8F1A-49B7-8B39-6E5B43E8BDFC}" type="slidenum">
              <a:rPr lang="nl-BE" altLang="nl-BE"/>
              <a:pPr/>
              <a:t>‹nr.›</a:t>
            </a:fld>
            <a:endParaRPr lang="nl-BE" altLang="nl-BE"/>
          </a:p>
        </p:txBody>
      </p:sp>
    </p:spTree>
    <p:extLst>
      <p:ext uri="{BB962C8B-B14F-4D97-AF65-F5344CB8AC3E}">
        <p14:creationId xmlns:p14="http://schemas.microsoft.com/office/powerpoint/2010/main" val="3128624449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>
                <a:solidFill>
                  <a:schemeClr val="accent3">
                    <a:lumMod val="60000"/>
                    <a:lumOff val="40000"/>
                  </a:schemeClr>
                </a:solidFill>
              </a:defRPr>
            </a:lvl1pPr>
          </a:lstStyle>
          <a:p>
            <a:r>
              <a:rPr lang="nl-NL" dirty="0"/>
              <a:t>Klik om de stijl te bewerken</a:t>
            </a:r>
            <a:endParaRPr lang="nl-BE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1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1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7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BE"/>
              <a:t>VC opleiding 24-9-16</a:t>
            </a:r>
          </a:p>
        </p:txBody>
      </p:sp>
      <p:sp>
        <p:nvSpPr>
          <p:cNvPr id="8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BE"/>
          </a:p>
        </p:txBody>
      </p:sp>
      <p:sp>
        <p:nvSpPr>
          <p:cNvPr id="9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C441BA6-552B-4E22-B7BF-8450E2A84EE7}" type="slidenum">
              <a:rPr lang="nl-BE" altLang="nl-BE"/>
              <a:pPr/>
              <a:t>‹nr.›</a:t>
            </a:fld>
            <a:endParaRPr lang="nl-BE" altLang="nl-BE"/>
          </a:p>
        </p:txBody>
      </p:sp>
    </p:spTree>
    <p:extLst>
      <p:ext uri="{BB962C8B-B14F-4D97-AF65-F5344CB8AC3E}">
        <p14:creationId xmlns:p14="http://schemas.microsoft.com/office/powerpoint/2010/main" val="3925215379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42844" y="357166"/>
            <a:ext cx="7072362" cy="1143000"/>
          </a:xfrm>
        </p:spPr>
        <p:txBody>
          <a:bodyPr/>
          <a:lstStyle>
            <a:lvl1pPr>
              <a:defRPr baseline="0">
                <a:solidFill>
                  <a:schemeClr val="accent3">
                    <a:lumMod val="60000"/>
                    <a:lumOff val="40000"/>
                  </a:schemeClr>
                </a:solidFill>
              </a:defRPr>
            </a:lvl1pPr>
          </a:lstStyle>
          <a:p>
            <a:r>
              <a:rPr lang="nl-NL" dirty="0"/>
              <a:t>Klik om de stijl te bewerken</a:t>
            </a:r>
            <a:endParaRPr lang="nl-BE" dirty="0"/>
          </a:p>
        </p:txBody>
      </p:sp>
      <p:sp>
        <p:nvSpPr>
          <p:cNvPr id="3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BE"/>
              <a:t>VC opleiding 24-9-16</a:t>
            </a:r>
          </a:p>
        </p:txBody>
      </p:sp>
      <p:sp>
        <p:nvSpPr>
          <p:cNvPr id="4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BE"/>
          </a:p>
        </p:txBody>
      </p:sp>
      <p:sp>
        <p:nvSpPr>
          <p:cNvPr id="5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B35D410-60FF-48B3-993D-65E61F0ACE61}" type="slidenum">
              <a:rPr lang="nl-BE" altLang="nl-BE"/>
              <a:pPr/>
              <a:t>‹nr.›</a:t>
            </a:fld>
            <a:endParaRPr lang="nl-BE" altLang="nl-BE"/>
          </a:p>
        </p:txBody>
      </p:sp>
    </p:spTree>
    <p:extLst>
      <p:ext uri="{BB962C8B-B14F-4D97-AF65-F5344CB8AC3E}">
        <p14:creationId xmlns:p14="http://schemas.microsoft.com/office/powerpoint/2010/main" val="2782114522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BE"/>
              <a:t>VC opleiding 24-9-16</a:t>
            </a:r>
          </a:p>
        </p:txBody>
      </p:sp>
      <p:sp>
        <p:nvSpPr>
          <p:cNvPr id="3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BE"/>
          </a:p>
        </p:txBody>
      </p:sp>
      <p:sp>
        <p:nvSpPr>
          <p:cNvPr id="4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F228513-E937-4D96-8FFE-DB32CEFF0E5B}" type="slidenum">
              <a:rPr lang="nl-BE" altLang="nl-BE"/>
              <a:pPr/>
              <a:t>‹nr.›</a:t>
            </a:fld>
            <a:endParaRPr lang="nl-BE" altLang="nl-BE"/>
          </a:p>
        </p:txBody>
      </p:sp>
    </p:spTree>
    <p:extLst>
      <p:ext uri="{BB962C8B-B14F-4D97-AF65-F5344CB8AC3E}">
        <p14:creationId xmlns:p14="http://schemas.microsoft.com/office/powerpoint/2010/main" val="655788250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000240"/>
            <a:ext cx="5111751" cy="412592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dirty="0"/>
              <a:t>Klik om de modelstijlen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  <a:endParaRPr lang="nl-BE" dirty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1" y="2000240"/>
            <a:ext cx="3008313" cy="4125924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dirty="0"/>
              <a:t>Klik om de modelstijlen te bewerken</a:t>
            </a:r>
          </a:p>
        </p:txBody>
      </p:sp>
      <p:sp>
        <p:nvSpPr>
          <p:cNvPr id="5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BE"/>
              <a:t>VC opleiding 24-9-16</a:t>
            </a:r>
          </a:p>
        </p:txBody>
      </p:sp>
      <p:sp>
        <p:nvSpPr>
          <p:cNvPr id="6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BE"/>
          </a:p>
        </p:txBody>
      </p:sp>
      <p:sp>
        <p:nvSpPr>
          <p:cNvPr id="7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BFE8B59-2CEA-43E6-9151-31581722834C}" type="slidenum">
              <a:rPr lang="nl-BE" altLang="nl-BE"/>
              <a:pPr/>
              <a:t>‹nr.›</a:t>
            </a:fld>
            <a:endParaRPr lang="nl-BE" altLang="nl-BE"/>
          </a:p>
        </p:txBody>
      </p:sp>
    </p:spTree>
    <p:extLst>
      <p:ext uri="{BB962C8B-B14F-4D97-AF65-F5344CB8AC3E}">
        <p14:creationId xmlns:p14="http://schemas.microsoft.com/office/powerpoint/2010/main" val="223672022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1484783"/>
            <a:ext cx="5486400" cy="38164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nl-BE" noProof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BE"/>
              <a:t>VC opleiding 24-9-16</a:t>
            </a:r>
          </a:p>
        </p:txBody>
      </p:sp>
      <p:sp>
        <p:nvSpPr>
          <p:cNvPr id="6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BE"/>
          </a:p>
        </p:txBody>
      </p:sp>
      <p:sp>
        <p:nvSpPr>
          <p:cNvPr id="7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CABB582-E70D-4E99-B3EA-07DE86CA4FBF}" type="slidenum">
              <a:rPr lang="nl-BE" altLang="nl-BE"/>
              <a:pPr/>
              <a:t>‹nr.›</a:t>
            </a:fld>
            <a:endParaRPr lang="nl-BE" altLang="nl-BE"/>
          </a:p>
        </p:txBody>
      </p:sp>
    </p:spTree>
    <p:extLst>
      <p:ext uri="{BB962C8B-B14F-4D97-AF65-F5344CB8AC3E}">
        <p14:creationId xmlns:p14="http://schemas.microsoft.com/office/powerpoint/2010/main" val="3704811175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043758" cy="1143000"/>
          </a:xfrm>
        </p:spPr>
        <p:txBody>
          <a:bodyPr/>
          <a:lstStyle>
            <a:lvl1pPr>
              <a:defRPr baseline="0">
                <a:solidFill>
                  <a:schemeClr val="accent3">
                    <a:lumMod val="60000"/>
                    <a:lumOff val="40000"/>
                  </a:schemeClr>
                </a:solidFill>
              </a:defRPr>
            </a:lvl1pPr>
          </a:lstStyle>
          <a:p>
            <a:r>
              <a:rPr lang="nl-NL" dirty="0"/>
              <a:t>Klik om de stijl te bewerken</a:t>
            </a:r>
            <a:endParaRPr lang="nl-BE" dirty="0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BE"/>
              <a:t>VC opleiding 24-9-16</a:t>
            </a: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5FE1BCB-6BE0-4197-8E31-AEE6DFFA756E}" type="slidenum">
              <a:rPr lang="nl-BE" altLang="nl-BE"/>
              <a:pPr/>
              <a:t>‹nr.›</a:t>
            </a:fld>
            <a:endParaRPr lang="nl-BE" altLang="nl-BE"/>
          </a:p>
        </p:txBody>
      </p:sp>
    </p:spTree>
    <p:extLst>
      <p:ext uri="{BB962C8B-B14F-4D97-AF65-F5344CB8AC3E}">
        <p14:creationId xmlns:p14="http://schemas.microsoft.com/office/powerpoint/2010/main" val="487337405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>
            <a:lvl1pPr algn="r">
              <a:defRPr sz="4400">
                <a:solidFill>
                  <a:schemeClr val="accent3">
                    <a:lumMod val="60000"/>
                    <a:lumOff val="40000"/>
                  </a:schemeClr>
                </a:solidFill>
              </a:defRPr>
            </a:lvl1pPr>
          </a:lstStyle>
          <a:p>
            <a:r>
              <a:rPr lang="nl-NL" dirty="0"/>
              <a:t>Klik om de stijl te bewerken</a:t>
            </a:r>
            <a:endParaRPr lang="nl-BE" dirty="0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BE"/>
              <a:t>VC opleiding 24-9-16</a:t>
            </a: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7AFDFC8-A61B-463C-A847-D5CC686F5329}" type="slidenum">
              <a:rPr lang="nl-BE" altLang="nl-BE"/>
              <a:pPr/>
              <a:t>‹nr.›</a:t>
            </a:fld>
            <a:endParaRPr lang="nl-BE" altLang="nl-BE"/>
          </a:p>
        </p:txBody>
      </p:sp>
    </p:spTree>
    <p:extLst>
      <p:ext uri="{BB962C8B-B14F-4D97-AF65-F5344CB8AC3E}">
        <p14:creationId xmlns:p14="http://schemas.microsoft.com/office/powerpoint/2010/main" val="23613878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 sz="4000">
                <a:solidFill>
                  <a:schemeClr val="accent3">
                    <a:lumMod val="60000"/>
                    <a:lumOff val="40000"/>
                  </a:schemeClr>
                </a:solidFill>
              </a:defRPr>
            </a:lvl1pPr>
          </a:lstStyle>
          <a:p>
            <a:r>
              <a:rPr lang="nl-NL" dirty="0"/>
              <a:t>Klik om de stijl te bewerken</a:t>
            </a:r>
            <a:endParaRPr lang="nl-BE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5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E6B8F9-464B-4B15-BAE2-A68ED1B44D6D}" type="datetimeFigureOut">
              <a:rPr lang="nl-BE"/>
              <a:pPr>
                <a:defRPr/>
              </a:pPr>
              <a:t>20/11/2016</a:t>
            </a:fld>
            <a:endParaRPr lang="nl-BE"/>
          </a:p>
        </p:txBody>
      </p:sp>
      <p:sp>
        <p:nvSpPr>
          <p:cNvPr id="6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BE"/>
          </a:p>
        </p:txBody>
      </p:sp>
      <p:sp>
        <p:nvSpPr>
          <p:cNvPr id="7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D6336C6-8F1A-49B7-8B39-6E5B43E8BDFC}" type="slidenum">
              <a:rPr lang="nl-BE" altLang="nl-BE"/>
              <a:pPr/>
              <a:t>‹nr.›</a:t>
            </a:fld>
            <a:endParaRPr lang="nl-BE" altLang="nl-BE"/>
          </a:p>
        </p:txBody>
      </p:sp>
    </p:spTree>
    <p:extLst>
      <p:ext uri="{BB962C8B-B14F-4D97-AF65-F5344CB8AC3E}">
        <p14:creationId xmlns:p14="http://schemas.microsoft.com/office/powerpoint/2010/main" val="14108356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>
                <a:solidFill>
                  <a:schemeClr val="accent3">
                    <a:lumMod val="60000"/>
                    <a:lumOff val="40000"/>
                  </a:schemeClr>
                </a:solidFill>
              </a:defRPr>
            </a:lvl1pPr>
          </a:lstStyle>
          <a:p>
            <a:r>
              <a:rPr lang="nl-NL" dirty="0"/>
              <a:t>Klik om de stijl te bewerken</a:t>
            </a:r>
            <a:endParaRPr lang="nl-BE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1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1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7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76380D-FB8C-46FF-9DCD-C6D5304F9DB3}" type="datetimeFigureOut">
              <a:rPr lang="nl-BE"/>
              <a:pPr>
                <a:defRPr/>
              </a:pPr>
              <a:t>20/11/2016</a:t>
            </a:fld>
            <a:endParaRPr lang="nl-BE"/>
          </a:p>
        </p:txBody>
      </p:sp>
      <p:sp>
        <p:nvSpPr>
          <p:cNvPr id="8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BE"/>
          </a:p>
        </p:txBody>
      </p:sp>
      <p:sp>
        <p:nvSpPr>
          <p:cNvPr id="9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C441BA6-552B-4E22-B7BF-8450E2A84EE7}" type="slidenum">
              <a:rPr lang="nl-BE" altLang="nl-BE"/>
              <a:pPr/>
              <a:t>‹nr.›</a:t>
            </a:fld>
            <a:endParaRPr lang="nl-BE" altLang="nl-BE"/>
          </a:p>
        </p:txBody>
      </p:sp>
    </p:spTree>
    <p:extLst>
      <p:ext uri="{BB962C8B-B14F-4D97-AF65-F5344CB8AC3E}">
        <p14:creationId xmlns:p14="http://schemas.microsoft.com/office/powerpoint/2010/main" val="10692195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42844" y="357166"/>
            <a:ext cx="7072362" cy="1143000"/>
          </a:xfrm>
        </p:spPr>
        <p:txBody>
          <a:bodyPr/>
          <a:lstStyle>
            <a:lvl1pPr>
              <a:defRPr baseline="0">
                <a:solidFill>
                  <a:schemeClr val="accent3">
                    <a:lumMod val="60000"/>
                    <a:lumOff val="40000"/>
                  </a:schemeClr>
                </a:solidFill>
              </a:defRPr>
            </a:lvl1pPr>
          </a:lstStyle>
          <a:p>
            <a:r>
              <a:rPr lang="nl-NL" dirty="0"/>
              <a:t>Klik om de stijl te bewerken</a:t>
            </a:r>
            <a:endParaRPr lang="nl-BE" dirty="0"/>
          </a:p>
        </p:txBody>
      </p:sp>
      <p:sp>
        <p:nvSpPr>
          <p:cNvPr id="3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B242F7-ECCF-4D78-A95B-4127F6400358}" type="datetimeFigureOut">
              <a:rPr lang="nl-BE"/>
              <a:pPr>
                <a:defRPr/>
              </a:pPr>
              <a:t>20/11/2016</a:t>
            </a:fld>
            <a:endParaRPr lang="nl-BE"/>
          </a:p>
        </p:txBody>
      </p:sp>
      <p:sp>
        <p:nvSpPr>
          <p:cNvPr id="4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BE"/>
          </a:p>
        </p:txBody>
      </p:sp>
      <p:sp>
        <p:nvSpPr>
          <p:cNvPr id="5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B35D410-60FF-48B3-993D-65E61F0ACE61}" type="slidenum">
              <a:rPr lang="nl-BE" altLang="nl-BE"/>
              <a:pPr/>
              <a:t>‹nr.›</a:t>
            </a:fld>
            <a:endParaRPr lang="nl-BE" altLang="nl-BE"/>
          </a:p>
        </p:txBody>
      </p:sp>
    </p:spTree>
    <p:extLst>
      <p:ext uri="{BB962C8B-B14F-4D97-AF65-F5344CB8AC3E}">
        <p14:creationId xmlns:p14="http://schemas.microsoft.com/office/powerpoint/2010/main" val="29792401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31FBF8-0A2B-4FAC-B601-54AB76F5A67C}" type="datetimeFigureOut">
              <a:rPr lang="nl-BE"/>
              <a:pPr>
                <a:defRPr/>
              </a:pPr>
              <a:t>20/11/2016</a:t>
            </a:fld>
            <a:endParaRPr lang="nl-BE"/>
          </a:p>
        </p:txBody>
      </p:sp>
      <p:sp>
        <p:nvSpPr>
          <p:cNvPr id="3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BE"/>
          </a:p>
        </p:txBody>
      </p:sp>
      <p:sp>
        <p:nvSpPr>
          <p:cNvPr id="4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F228513-E937-4D96-8FFE-DB32CEFF0E5B}" type="slidenum">
              <a:rPr lang="nl-BE" altLang="nl-BE"/>
              <a:pPr/>
              <a:t>‹nr.›</a:t>
            </a:fld>
            <a:endParaRPr lang="nl-BE" altLang="nl-BE"/>
          </a:p>
        </p:txBody>
      </p:sp>
    </p:spTree>
    <p:extLst>
      <p:ext uri="{BB962C8B-B14F-4D97-AF65-F5344CB8AC3E}">
        <p14:creationId xmlns:p14="http://schemas.microsoft.com/office/powerpoint/2010/main" val="11210559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000240"/>
            <a:ext cx="5111751" cy="412592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dirty="0"/>
              <a:t>Klik om de modelstijlen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  <a:endParaRPr lang="nl-BE" dirty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1" y="2000240"/>
            <a:ext cx="3008313" cy="4125924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dirty="0"/>
              <a:t>Klik om de modelstijlen te bewerken</a:t>
            </a:r>
          </a:p>
        </p:txBody>
      </p:sp>
      <p:sp>
        <p:nvSpPr>
          <p:cNvPr id="5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D383BA-279D-430C-8EF5-04122120FAB3}" type="datetimeFigureOut">
              <a:rPr lang="nl-BE"/>
              <a:pPr>
                <a:defRPr/>
              </a:pPr>
              <a:t>20/11/2016</a:t>
            </a:fld>
            <a:endParaRPr lang="nl-BE"/>
          </a:p>
        </p:txBody>
      </p:sp>
      <p:sp>
        <p:nvSpPr>
          <p:cNvPr id="6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BE"/>
          </a:p>
        </p:txBody>
      </p:sp>
      <p:sp>
        <p:nvSpPr>
          <p:cNvPr id="7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BFE8B59-2CEA-43E6-9151-31581722834C}" type="slidenum">
              <a:rPr lang="nl-BE" altLang="nl-BE"/>
              <a:pPr/>
              <a:t>‹nr.›</a:t>
            </a:fld>
            <a:endParaRPr lang="nl-BE" altLang="nl-BE"/>
          </a:p>
        </p:txBody>
      </p:sp>
    </p:spTree>
    <p:extLst>
      <p:ext uri="{BB962C8B-B14F-4D97-AF65-F5344CB8AC3E}">
        <p14:creationId xmlns:p14="http://schemas.microsoft.com/office/powerpoint/2010/main" val="2024635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4.xml"/><Relationship Id="rId7" Type="http://schemas.openxmlformats.org/officeDocument/2006/relationships/slideLayout" Target="../slideLayouts/slideLayout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6" Type="http://schemas.openxmlformats.org/officeDocument/2006/relationships/slideLayout" Target="../slideLayouts/slideLayout7.xml"/><Relationship Id="rId11" Type="http://schemas.openxmlformats.org/officeDocument/2006/relationships/slideLayout" Target="../slideLayouts/slideLayout12.xml"/><Relationship Id="rId5" Type="http://schemas.openxmlformats.org/officeDocument/2006/relationships/slideLayout" Target="../slideLayouts/slideLayout6.xml"/><Relationship Id="rId10" Type="http://schemas.openxmlformats.org/officeDocument/2006/relationships/slideLayout" Target="../slideLayouts/slideLayout11.xml"/><Relationship Id="rId4" Type="http://schemas.openxmlformats.org/officeDocument/2006/relationships/slideLayout" Target="../slideLayouts/slideLayout5.xml"/><Relationship Id="rId9" Type="http://schemas.openxmlformats.org/officeDocument/2006/relationships/slideLayout" Target="../slideLayouts/slideLayout10.xml"/><Relationship Id="rId14" Type="http://schemas.openxmlformats.org/officeDocument/2006/relationships/image" Target="../media/image2.jpe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4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3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38.xml"/><Relationship Id="rId1" Type="http://schemas.openxmlformats.org/officeDocument/2006/relationships/slideLayout" Target="../slideLayouts/slideLayout37.xml"/><Relationship Id="rId6" Type="http://schemas.openxmlformats.org/officeDocument/2006/relationships/slideLayout" Target="../slideLayouts/slideLayout42.xml"/><Relationship Id="rId11" Type="http://schemas.openxmlformats.org/officeDocument/2006/relationships/slideLayout" Target="../slideLayouts/slideLayout47.xml"/><Relationship Id="rId5" Type="http://schemas.openxmlformats.org/officeDocument/2006/relationships/slideLayout" Target="../slideLayouts/slideLayout41.xml"/><Relationship Id="rId10" Type="http://schemas.openxmlformats.org/officeDocument/2006/relationships/slideLayout" Target="../slideLayouts/slideLayout46.xml"/><Relationship Id="rId4" Type="http://schemas.openxmlformats.org/officeDocument/2006/relationships/slideLayout" Target="../slideLayouts/slideLayout40.xml"/><Relationship Id="rId9" Type="http://schemas.openxmlformats.org/officeDocument/2006/relationships/slideLayout" Target="../slideLayouts/slideLayout45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6528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Afbeelding 7" descr="PowerPoint Kop 1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431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Afbeelding 8" descr="PowerPoint Lijn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765925"/>
            <a:ext cx="9144000" cy="92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dk2" tx1="lt1" bg2="dk1" tx2="lt2" accent1="accent1" accent2="accent2" accent3="accent3" accent4="accent4" accent5="accent5" accent6="accent6" hlink="hlink" folHlink="folHlink"/>
  <p:sldLayoutIdLst>
    <p:sldLayoutId id="2147483725" r:id="rId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•"/>
        <a:defRPr sz="26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•"/>
        <a:defRPr sz="12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•"/>
        <a:defRPr sz="12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•"/>
        <a:defRPr sz="12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12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•"/>
        <a:defRPr sz="1200">
          <a:solidFill>
            <a:schemeClr val="tx1"/>
          </a:solidFill>
          <a:latin typeface="+mn-lt"/>
        </a:defRPr>
      </a:lvl9pPr>
    </p:bodyStyle>
    <p:otherStyle>
      <a:defPPr>
        <a:defRPr lang="nl-B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jdelijke aanduiding voor titel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nl-NL" altLang="nl-BE"/>
              <a:t>Klik om de stijl te bewerken</a:t>
            </a:r>
            <a:endParaRPr lang="nl-BE" altLang="nl-BE"/>
          </a:p>
        </p:txBody>
      </p:sp>
      <p:sp>
        <p:nvSpPr>
          <p:cNvPr id="2051" name="Tijdelijke aanduiding voor tekst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 altLang="nl-BE" dirty="0"/>
              <a:t>Klik om de modelstijlen te bewerken</a:t>
            </a:r>
          </a:p>
          <a:p>
            <a:pPr lvl="1"/>
            <a:r>
              <a:rPr lang="nl-NL" altLang="nl-BE" dirty="0"/>
              <a:t>Tweede niveau</a:t>
            </a:r>
          </a:p>
          <a:p>
            <a:pPr lvl="2"/>
            <a:r>
              <a:rPr lang="nl-NL" altLang="nl-BE" dirty="0"/>
              <a:t>Derde niveau</a:t>
            </a:r>
          </a:p>
          <a:p>
            <a:pPr lvl="3"/>
            <a:r>
              <a:rPr lang="nl-NL" altLang="nl-BE" dirty="0"/>
              <a:t>Vierde niveau</a:t>
            </a:r>
          </a:p>
          <a:p>
            <a:pPr lvl="4"/>
            <a:r>
              <a:rPr lang="nl-NL" altLang="nl-BE" dirty="0"/>
              <a:t>Vijfde niveau</a:t>
            </a:r>
            <a:endParaRPr lang="nl-BE" altLang="nl-BE" dirty="0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FB94A64E-B130-4A72-8858-6C6632EDB12A}" type="datetimeFigureOut">
              <a:rPr lang="nl-BE"/>
              <a:pPr>
                <a:defRPr/>
              </a:pPr>
              <a:t>20/11/2016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fld id="{09D78165-D155-4119-B865-A63ED5618712}" type="slidenum">
              <a:rPr lang="nl-BE" altLang="nl-BE"/>
              <a:pPr/>
              <a:t>‹nr.›</a:t>
            </a:fld>
            <a:endParaRPr lang="nl-BE" altLang="nl-BE"/>
          </a:p>
        </p:txBody>
      </p:sp>
      <p:pic>
        <p:nvPicPr>
          <p:cNvPr id="2055" name="Afbeelding 6" descr="PowerPoint Kop Master.jpg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404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6" name="Afbeelding 7" descr="PowerPoint Lijn.jpg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765925"/>
            <a:ext cx="9144000" cy="92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14" r:id="rId1"/>
    <p:sldLayoutId id="2147483715" r:id="rId2"/>
    <p:sldLayoutId id="2147483716" r:id="rId3"/>
    <p:sldLayoutId id="2147483717" r:id="rId4"/>
    <p:sldLayoutId id="2147483718" r:id="rId5"/>
    <p:sldLayoutId id="2147483719" r:id="rId6"/>
    <p:sldLayoutId id="2147483720" r:id="rId7"/>
    <p:sldLayoutId id="2147483721" r:id="rId8"/>
    <p:sldLayoutId id="2147483722" r:id="rId9"/>
    <p:sldLayoutId id="2147483723" r:id="rId10"/>
    <p:sldLayoutId id="2147483724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C3D69B"/>
        </a:buClr>
        <a:buFont typeface="Arial" panose="020B0604020202020204" pitchFamily="34" charset="0"/>
        <a:buChar char="•"/>
        <a:defRPr sz="3200" kern="1200">
          <a:solidFill>
            <a:srgbClr val="46528C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E46C0A"/>
        </a:buClr>
        <a:buFont typeface="Arial" panose="020B0604020202020204" pitchFamily="34" charset="0"/>
        <a:buChar char="–"/>
        <a:defRPr sz="2800" kern="1200">
          <a:solidFill>
            <a:srgbClr val="46528C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FF0000"/>
        </a:buClr>
        <a:buFont typeface="Arial" panose="020B0604020202020204" pitchFamily="34" charset="0"/>
        <a:buChar char="•"/>
        <a:defRPr sz="2400" kern="1200">
          <a:solidFill>
            <a:srgbClr val="46528C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rgbClr val="46528C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rgbClr val="46528C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B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CBCBCB"/>
            </a:gs>
            <a:gs pos="13000">
              <a:srgbClr val="5F5F5F"/>
            </a:gs>
            <a:gs pos="21001">
              <a:srgbClr val="5F5F5F"/>
            </a:gs>
            <a:gs pos="63000">
              <a:srgbClr val="FFFFFF"/>
            </a:gs>
            <a:gs pos="67000">
              <a:srgbClr val="B2B2B2"/>
            </a:gs>
            <a:gs pos="69000">
              <a:srgbClr val="292929"/>
            </a:gs>
            <a:gs pos="82001">
              <a:srgbClr val="777777"/>
            </a:gs>
            <a:gs pos="100000">
              <a:srgbClr val="EAEAEA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jdelijke aanduiding voor titel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nl-NL" altLang="nl-BE"/>
              <a:t>Klik om de stijl te bewerken</a:t>
            </a:r>
            <a:endParaRPr lang="nl-BE" altLang="nl-BE"/>
          </a:p>
        </p:txBody>
      </p:sp>
      <p:sp>
        <p:nvSpPr>
          <p:cNvPr id="2051" name="Tijdelijke aanduiding voor tekst 2"/>
          <p:cNvSpPr>
            <a:spLocks noGrp="1"/>
          </p:cNvSpPr>
          <p:nvPr>
            <p:ph type="body" idx="1"/>
          </p:nvPr>
        </p:nvSpPr>
        <p:spPr bwMode="auto">
          <a:xfrm>
            <a:off x="457200" y="1600202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 altLang="nl-BE"/>
              <a:t>Klik om de modelstijlen te bewerken</a:t>
            </a:r>
          </a:p>
          <a:p>
            <a:pPr lvl="1"/>
            <a:r>
              <a:rPr lang="nl-NL" altLang="nl-BE"/>
              <a:t>Tweede niveau</a:t>
            </a:r>
          </a:p>
          <a:p>
            <a:pPr lvl="2"/>
            <a:r>
              <a:rPr lang="nl-NL" altLang="nl-BE"/>
              <a:t>Derde niveau</a:t>
            </a:r>
          </a:p>
          <a:p>
            <a:pPr lvl="3"/>
            <a:r>
              <a:rPr lang="nl-NL" altLang="nl-BE"/>
              <a:t>Vierde niveau</a:t>
            </a:r>
          </a:p>
          <a:p>
            <a:pPr lvl="4"/>
            <a:r>
              <a:rPr lang="nl-NL" altLang="nl-BE"/>
              <a:t>Vijfde niveau</a:t>
            </a:r>
            <a:endParaRPr lang="nl-BE" altLang="nl-B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900">
                <a:solidFill>
                  <a:prstClr val="black">
                    <a:tint val="75000"/>
                  </a:prstClr>
                </a:solidFill>
                <a:latin typeface="Calibri"/>
              </a:defRPr>
            </a:lvl1pPr>
          </a:lstStyle>
          <a:p>
            <a:pPr>
              <a:defRPr/>
            </a:pPr>
            <a:r>
              <a:rPr lang="nl-BE"/>
              <a:t>VC opleiding 24-9-16</a:t>
            </a: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900">
                <a:solidFill>
                  <a:prstClr val="black">
                    <a:tint val="75000"/>
                  </a:prstClr>
                </a:solidFill>
                <a:latin typeface="Calibri"/>
              </a:defRPr>
            </a:lvl1pPr>
          </a:lstStyle>
          <a:p>
            <a:pPr>
              <a:defRPr/>
            </a:pPr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900">
                <a:solidFill>
                  <a:prstClr val="black">
                    <a:tint val="75000"/>
                  </a:prstClr>
                </a:solidFill>
                <a:latin typeface="Calibri"/>
              </a:defRPr>
            </a:lvl1pPr>
          </a:lstStyle>
          <a:p>
            <a:pPr>
              <a:defRPr/>
            </a:pPr>
            <a:fld id="{DDCA845E-080A-4253-9285-592F9EF8923F}" type="slidenum">
              <a:rPr lang="nl-BE"/>
              <a:pPr>
                <a:defRPr/>
              </a:pPr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1835642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7" r:id="rId1"/>
    <p:sldLayoutId id="2147483728" r:id="rId2"/>
    <p:sldLayoutId id="2147483729" r:id="rId3"/>
    <p:sldLayoutId id="2147483730" r:id="rId4"/>
    <p:sldLayoutId id="2147483731" r:id="rId5"/>
    <p:sldLayoutId id="2147483732" r:id="rId6"/>
    <p:sldLayoutId id="2147483733" r:id="rId7"/>
    <p:sldLayoutId id="2147483734" r:id="rId8"/>
    <p:sldLayoutId id="2147483735" r:id="rId9"/>
    <p:sldLayoutId id="2147483736" r:id="rId10"/>
    <p:sldLayoutId id="2147483737" r:id="rId11"/>
    <p:sldLayoutId id="2147483738" r:id="rId12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</a:defRPr>
      </a:lvl5pPr>
      <a:lvl6pPr marL="342900" algn="ctr" rtl="0" fontAlgn="base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</a:defRPr>
      </a:lvl6pPr>
      <a:lvl7pPr marL="685800" algn="ctr" rtl="0" fontAlgn="base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</a:defRPr>
      </a:lvl7pPr>
      <a:lvl8pPr marL="1028700" algn="ctr" rtl="0" fontAlgn="base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</a:defRPr>
      </a:lvl8pPr>
      <a:lvl9pPr marL="1371600" algn="ctr" rtl="0" fontAlgn="base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</a:defRPr>
      </a:lvl9pPr>
    </p:titleStyle>
    <p:bodyStyle>
      <a:lvl1pPr marL="257175" indent="-257175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BE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CBCBCB"/>
            </a:gs>
            <a:gs pos="13000">
              <a:srgbClr val="5F5F5F"/>
            </a:gs>
            <a:gs pos="21001">
              <a:srgbClr val="5F5F5F"/>
            </a:gs>
            <a:gs pos="63000">
              <a:srgbClr val="FFFFFF"/>
            </a:gs>
            <a:gs pos="67000">
              <a:srgbClr val="B2B2B2"/>
            </a:gs>
            <a:gs pos="69000">
              <a:srgbClr val="292929"/>
            </a:gs>
            <a:gs pos="82001">
              <a:srgbClr val="777777"/>
            </a:gs>
            <a:gs pos="100000">
              <a:srgbClr val="EAEAEA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jdelijke aanduiding voor titel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nl-NL" altLang="nl-BE"/>
              <a:t>Klik om de stijl te bewerken</a:t>
            </a:r>
            <a:endParaRPr lang="nl-BE" altLang="nl-BE"/>
          </a:p>
        </p:txBody>
      </p:sp>
      <p:sp>
        <p:nvSpPr>
          <p:cNvPr id="2051" name="Tijdelijke aanduiding voor tekst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 altLang="nl-BE"/>
              <a:t>Klik om de modelstijlen te bewerken</a:t>
            </a:r>
          </a:p>
          <a:p>
            <a:pPr lvl="1"/>
            <a:r>
              <a:rPr lang="nl-NL" altLang="nl-BE"/>
              <a:t>Tweede niveau</a:t>
            </a:r>
          </a:p>
          <a:p>
            <a:pPr lvl="2"/>
            <a:r>
              <a:rPr lang="nl-NL" altLang="nl-BE"/>
              <a:t>Derde niveau</a:t>
            </a:r>
          </a:p>
          <a:p>
            <a:pPr lvl="3"/>
            <a:r>
              <a:rPr lang="nl-NL" altLang="nl-BE"/>
              <a:t>Vierde niveau</a:t>
            </a:r>
          </a:p>
          <a:p>
            <a:pPr lvl="4"/>
            <a:r>
              <a:rPr lang="nl-NL" altLang="nl-BE"/>
              <a:t>Vijfde niveau</a:t>
            </a:r>
            <a:endParaRPr lang="nl-BE" altLang="nl-B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/>
              </a:defRPr>
            </a:lvl1pPr>
          </a:lstStyle>
          <a:p>
            <a:pPr>
              <a:defRPr/>
            </a:pPr>
            <a:r>
              <a:rPr lang="nl-BE"/>
              <a:t>VC opleiding 24-9-16</a:t>
            </a: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/>
              </a:defRPr>
            </a:lvl1pPr>
          </a:lstStyle>
          <a:p>
            <a:pPr>
              <a:defRPr/>
            </a:pPr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/>
              </a:defRPr>
            </a:lvl1pPr>
          </a:lstStyle>
          <a:p>
            <a:pPr>
              <a:defRPr/>
            </a:pPr>
            <a:fld id="{DDCA845E-080A-4253-9285-592F9EF8923F}" type="slidenum">
              <a:rPr lang="nl-BE"/>
              <a:pPr>
                <a:defRPr/>
              </a:pPr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0512141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2" r:id="rId1"/>
    <p:sldLayoutId id="2147483743" r:id="rId2"/>
    <p:sldLayoutId id="2147483744" r:id="rId3"/>
    <p:sldLayoutId id="2147483745" r:id="rId4"/>
    <p:sldLayoutId id="2147483746" r:id="rId5"/>
    <p:sldLayoutId id="2147483747" r:id="rId6"/>
    <p:sldLayoutId id="2147483748" r:id="rId7"/>
    <p:sldLayoutId id="2147483749" r:id="rId8"/>
    <p:sldLayoutId id="2147483750" r:id="rId9"/>
    <p:sldLayoutId id="2147483751" r:id="rId10"/>
    <p:sldLayoutId id="2147483752" r:id="rId11"/>
    <p:sldLayoutId id="2147483753" r:id="rId12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B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jdelijke aanduiding voor titel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nl-NL" altLang="nl-BE"/>
              <a:t>Klik om de stijl te bewerken</a:t>
            </a:r>
            <a:endParaRPr lang="nl-BE" altLang="nl-BE"/>
          </a:p>
        </p:txBody>
      </p:sp>
      <p:sp>
        <p:nvSpPr>
          <p:cNvPr id="2051" name="Tijdelijke aanduiding voor tekst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 altLang="nl-BE" dirty="0"/>
              <a:t>Klik om de modelstijlen te bewerken</a:t>
            </a:r>
          </a:p>
          <a:p>
            <a:pPr lvl="1"/>
            <a:r>
              <a:rPr lang="nl-NL" altLang="nl-BE" dirty="0"/>
              <a:t>Tweede niveau</a:t>
            </a:r>
          </a:p>
          <a:p>
            <a:pPr lvl="2"/>
            <a:r>
              <a:rPr lang="nl-NL" altLang="nl-BE" dirty="0"/>
              <a:t>Derde niveau</a:t>
            </a:r>
          </a:p>
          <a:p>
            <a:pPr lvl="3"/>
            <a:r>
              <a:rPr lang="nl-NL" altLang="nl-BE" dirty="0"/>
              <a:t>Vierde niveau</a:t>
            </a:r>
          </a:p>
          <a:p>
            <a:pPr lvl="4"/>
            <a:r>
              <a:rPr lang="nl-NL" altLang="nl-BE" dirty="0"/>
              <a:t>Vijfde niveau</a:t>
            </a:r>
            <a:endParaRPr lang="nl-BE" altLang="nl-BE" dirty="0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r>
              <a:rPr lang="nl-BE"/>
              <a:t>VC opleiding 24-9-16</a:t>
            </a: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fld id="{09D78165-D155-4119-B865-A63ED5618712}" type="slidenum">
              <a:rPr lang="nl-BE" altLang="nl-BE"/>
              <a:pPr/>
              <a:t>‹nr.›</a:t>
            </a:fld>
            <a:endParaRPr lang="nl-BE" altLang="nl-BE"/>
          </a:p>
        </p:txBody>
      </p:sp>
      <p:pic>
        <p:nvPicPr>
          <p:cNvPr id="2055" name="Afbeelding 6" descr="PowerPoint Kop Master.jpg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404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6" name="Afbeelding 7" descr="PowerPoint Lijn.jpg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765925"/>
            <a:ext cx="9144000" cy="92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655856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5" r:id="rId1"/>
    <p:sldLayoutId id="2147483756" r:id="rId2"/>
    <p:sldLayoutId id="2147483757" r:id="rId3"/>
    <p:sldLayoutId id="2147483758" r:id="rId4"/>
    <p:sldLayoutId id="2147483759" r:id="rId5"/>
    <p:sldLayoutId id="2147483760" r:id="rId6"/>
    <p:sldLayoutId id="2147483761" r:id="rId7"/>
    <p:sldLayoutId id="2147483762" r:id="rId8"/>
    <p:sldLayoutId id="2147483763" r:id="rId9"/>
    <p:sldLayoutId id="2147483764" r:id="rId10"/>
    <p:sldLayoutId id="2147483765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C3D69B"/>
        </a:buClr>
        <a:buFont typeface="Arial" panose="020B0604020202020204" pitchFamily="34" charset="0"/>
        <a:buChar char="•"/>
        <a:defRPr sz="3200" kern="1200">
          <a:solidFill>
            <a:srgbClr val="46528C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E46C0A"/>
        </a:buClr>
        <a:buFont typeface="Arial" panose="020B0604020202020204" pitchFamily="34" charset="0"/>
        <a:buChar char="–"/>
        <a:defRPr sz="2800" kern="1200">
          <a:solidFill>
            <a:srgbClr val="46528C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FF0000"/>
        </a:buClr>
        <a:buFont typeface="Arial" panose="020B0604020202020204" pitchFamily="34" charset="0"/>
        <a:buChar char="•"/>
        <a:defRPr sz="2400" kern="1200">
          <a:solidFill>
            <a:srgbClr val="46528C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rgbClr val="46528C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rgbClr val="46528C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B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jpg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7" Type="http://schemas.openxmlformats.org/officeDocument/2006/relationships/image" Target="../media/image16.png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6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6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6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binnet.be/" TargetMode="External"/><Relationship Id="rId2" Type="http://schemas.openxmlformats.org/officeDocument/2006/relationships/hyperlink" Target="https://www.besafe.be/bin" TargetMode="External"/><Relationship Id="rId1" Type="http://schemas.openxmlformats.org/officeDocument/2006/relationships/slideLayout" Target="../slideLayouts/slideLayout38.xml"/><Relationship Id="rId5" Type="http://schemas.openxmlformats.org/officeDocument/2006/relationships/image" Target="../media/image19.jpg"/><Relationship Id="rId4" Type="http://schemas.openxmlformats.org/officeDocument/2006/relationships/image" Target="../media/image18.gi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6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40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0.xml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40.xml"/><Relationship Id="rId6" Type="http://schemas.microsoft.com/office/2007/relationships/diagramDrawing" Target="../diagrams/drawing10.xml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jp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1.xml"/><Relationship Id="rId3" Type="http://schemas.openxmlformats.org/officeDocument/2006/relationships/image" Target="../media/image13.png"/><Relationship Id="rId7" Type="http://schemas.openxmlformats.org/officeDocument/2006/relationships/diagramLayout" Target="../diagrams/layout1.xm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6.xml"/><Relationship Id="rId6" Type="http://schemas.openxmlformats.org/officeDocument/2006/relationships/diagramData" Target="../diagrams/data1.xml"/><Relationship Id="rId5" Type="http://schemas.openxmlformats.org/officeDocument/2006/relationships/image" Target="../media/image15.png"/><Relationship Id="rId10" Type="http://schemas.microsoft.com/office/2007/relationships/diagramDrawing" Target="../diagrams/drawing1.xml"/><Relationship Id="rId4" Type="http://schemas.openxmlformats.org/officeDocument/2006/relationships/image" Target="../media/image14.png"/><Relationship Id="rId9" Type="http://schemas.openxmlformats.org/officeDocument/2006/relationships/diagramColors" Target="../diagrams/colors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6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7" Type="http://schemas.openxmlformats.org/officeDocument/2006/relationships/image" Target="../media/image16.pn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6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7" Type="http://schemas.openxmlformats.org/officeDocument/2006/relationships/image" Target="../media/image16.png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6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539552" y="2708920"/>
            <a:ext cx="7992887" cy="1944216"/>
          </a:xfrm>
          <a:prstGeom prst="rect">
            <a:avLst/>
          </a:prstGeom>
        </p:spPr>
        <p:txBody>
          <a:bodyPr/>
          <a:lstStyle>
            <a:lvl1pPr marL="0" indent="0" algn="ctr">
              <a:buFontTx/>
              <a:buNone/>
              <a:defRPr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pPr eaLnBrk="0" hangingPunct="0">
              <a:spcBef>
                <a:spcPct val="20000"/>
              </a:spcBef>
              <a:defRPr/>
            </a:pPr>
            <a:r>
              <a:rPr lang="nl-NL" altLang="nl-NL" sz="4800" b="1" kern="0" dirty="0">
                <a:latin typeface="+mn-lt"/>
                <a:cs typeface="+mn-cs"/>
              </a:rPr>
              <a:t>Veiligheid van huisartsen </a:t>
            </a:r>
          </a:p>
        </p:txBody>
      </p:sp>
      <p:sp>
        <p:nvSpPr>
          <p:cNvPr id="4099" name="Tekstvak 5"/>
          <p:cNvSpPr txBox="1">
            <a:spLocks noChangeArrowheads="1"/>
          </p:cNvSpPr>
          <p:nvPr/>
        </p:nvSpPr>
        <p:spPr bwMode="auto">
          <a:xfrm>
            <a:off x="1111183" y="3836894"/>
            <a:ext cx="6929437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nl-BE" altLang="nl-BE" sz="3200" dirty="0"/>
              <a:t>en voor de huisartsenkringen.</a:t>
            </a:r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67426" y="4667158"/>
            <a:ext cx="2604574" cy="1793532"/>
          </a:xfrm>
          <a:prstGeom prst="rect">
            <a:avLst/>
          </a:prstGeom>
          <a:solidFill>
            <a:sysClr val="window" lastClr="FFFFFF"/>
          </a:solidFill>
        </p:spPr>
      </p:pic>
      <p:pic>
        <p:nvPicPr>
          <p:cNvPr id="6" name="Afbeelding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2000" y="4649747"/>
            <a:ext cx="1379889" cy="1810944"/>
          </a:xfrm>
          <a:prstGeom prst="rect">
            <a:avLst/>
          </a:prstGeom>
        </p:spPr>
      </p:pic>
      <p:sp>
        <p:nvSpPr>
          <p:cNvPr id="7" name="Rechthoek: afgeronde hoeken 6"/>
          <p:cNvSpPr/>
          <p:nvPr/>
        </p:nvSpPr>
        <p:spPr>
          <a:xfrm>
            <a:off x="-32084" y="1440733"/>
            <a:ext cx="1143267" cy="1143267"/>
          </a:xfrm>
          <a:prstGeom prst="roundRect">
            <a:avLst>
              <a:gd name="adj" fmla="val 16670"/>
            </a:avLst>
          </a:prstGeom>
          <a:blipFill>
            <a:blip r:embed="rId5"/>
            <a:srcRect/>
            <a:stretch>
              <a:fillRect/>
            </a:stretch>
          </a:blipFill>
          <a:ln w="19050" cap="rnd" cmpd="sng" algn="ctr">
            <a:solidFill>
              <a:sysClr val="window" lastClr="FFFFFF">
                <a:hueOff val="0"/>
                <a:satOff val="0"/>
                <a:lumOff val="0"/>
                <a:alphaOff val="0"/>
              </a:sysClr>
            </a:solidFill>
            <a:prstDash val="solid"/>
          </a:ln>
          <a:effectLst/>
        </p:spPr>
      </p:sp>
      <p:sp>
        <p:nvSpPr>
          <p:cNvPr id="8" name="Rechthoek: afgeronde hoeken 7"/>
          <p:cNvSpPr/>
          <p:nvPr/>
        </p:nvSpPr>
        <p:spPr>
          <a:xfrm>
            <a:off x="8000733" y="1503193"/>
            <a:ext cx="1143267" cy="1143267"/>
          </a:xfrm>
          <a:prstGeom prst="roundRect">
            <a:avLst>
              <a:gd name="adj" fmla="val 16670"/>
            </a:avLst>
          </a:prstGeom>
          <a:blipFill rotWithShape="1">
            <a:blip r:embed="rId6"/>
            <a:stretch>
              <a:fillRect/>
            </a:stretch>
          </a:blipFill>
          <a:ln w="19050" cap="rnd" cmpd="sng" algn="ctr">
            <a:solidFill>
              <a:sysClr val="window" lastClr="FFFFFF">
                <a:hueOff val="0"/>
                <a:satOff val="0"/>
                <a:lumOff val="0"/>
                <a:alphaOff val="0"/>
              </a:sysClr>
            </a:solidFill>
            <a:prstDash val="solid"/>
          </a:ln>
          <a:effectLst/>
        </p:spPr>
      </p:sp>
      <p:sp>
        <p:nvSpPr>
          <p:cNvPr id="9" name="Rechthoek: afgeronde hoeken 8"/>
          <p:cNvSpPr/>
          <p:nvPr/>
        </p:nvSpPr>
        <p:spPr>
          <a:xfrm>
            <a:off x="45970" y="5603608"/>
            <a:ext cx="1143267" cy="1143267"/>
          </a:xfrm>
          <a:prstGeom prst="roundRect">
            <a:avLst>
              <a:gd name="adj" fmla="val 16670"/>
            </a:avLst>
          </a:prstGeom>
          <a:blipFill rotWithShape="1">
            <a:blip r:embed="rId7"/>
            <a:stretch>
              <a:fillRect/>
            </a:stretch>
          </a:blipFill>
          <a:ln w="19050" cap="rnd" cmpd="sng" algn="ctr">
            <a:solidFill>
              <a:sysClr val="window" lastClr="FFFFFF">
                <a:hueOff val="0"/>
                <a:satOff val="0"/>
                <a:lumOff val="0"/>
                <a:alphaOff val="0"/>
              </a:sysClr>
            </a:solidFill>
            <a:prstDash val="solid"/>
          </a:ln>
          <a:effectLst/>
        </p:spPr>
      </p:sp>
      <p:sp>
        <p:nvSpPr>
          <p:cNvPr id="10" name="Rechthoek: afgeronde hoeken 9"/>
          <p:cNvSpPr/>
          <p:nvPr/>
        </p:nvSpPr>
        <p:spPr>
          <a:xfrm>
            <a:off x="8000732" y="5570967"/>
            <a:ext cx="1143267" cy="1143267"/>
          </a:xfrm>
          <a:prstGeom prst="roundRect">
            <a:avLst>
              <a:gd name="adj" fmla="val 16670"/>
            </a:avLst>
          </a:prstGeom>
          <a:blipFill rotWithShape="1">
            <a:blip r:embed="rId8"/>
            <a:stretch>
              <a:fillRect/>
            </a:stretch>
          </a:blipFill>
          <a:ln w="19050" cap="rnd" cmpd="sng" algn="ctr">
            <a:solidFill>
              <a:sysClr val="window" lastClr="FFFFFF">
                <a:hueOff val="0"/>
                <a:satOff val="0"/>
                <a:lumOff val="0"/>
                <a:alphaOff val="0"/>
              </a:sysClr>
            </a:solidFill>
            <a:prstDash val="solid"/>
          </a:ln>
          <a:effectLst/>
        </p:spPr>
      </p:sp>
    </p:spTree>
  </p:cSld>
  <p:clrMapOvr>
    <a:masterClrMapping/>
  </p:clrMapOvr>
  <p:transition spd="slow">
    <p:wheel spokes="1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691680" y="-51178"/>
            <a:ext cx="7272807" cy="1300638"/>
          </a:xfrm>
          <a:scene3d>
            <a:camera prst="orthographicFront"/>
            <a:lightRig rig="threePt" dir="t"/>
          </a:scene3d>
          <a:sp3d extrusionH="76200" contourW="12700">
            <a:bevelT prst="relaxedInset"/>
            <a:extrusionClr>
              <a:srgbClr val="C00000"/>
            </a:extrusionClr>
            <a:contourClr>
              <a:srgbClr val="00B050"/>
            </a:contourClr>
          </a:sp3d>
        </p:spPr>
        <p:txBody>
          <a:bodyPr/>
          <a:lstStyle/>
          <a:p>
            <a:r>
              <a:rPr lang="nl-BE" sz="40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C. Juridische aanpassingen.</a:t>
            </a:r>
            <a:endParaRPr lang="nl-BE" sz="3600" dirty="0"/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352819155"/>
              </p:ext>
            </p:extLst>
          </p:nvPr>
        </p:nvGraphicFramePr>
        <p:xfrm>
          <a:off x="0" y="1285860"/>
          <a:ext cx="9144000" cy="55721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51178"/>
            <a:ext cx="1691680" cy="1300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06E284B-B515-4407-8CB0-3D9A6EAF4E42}" type="slidenum">
              <a:rPr kumimoji="0" lang="nl-B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nl-BE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imes New Roman" pitchFamily="18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71096080"/>
      </p:ext>
    </p:extLst>
  </p:cSld>
  <p:clrMapOvr>
    <a:masterClrMapping/>
  </p:clrMapOvr>
  <p:transition spd="slow">
    <p:wheel spokes="1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8636"/>
            <a:ext cx="8229600" cy="1143000"/>
          </a:xfrm>
        </p:spPr>
        <p:txBody>
          <a:bodyPr/>
          <a:lstStyle/>
          <a:p>
            <a:r>
              <a:rPr lang="nl-BE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Aanbevelingen V. HAK </a:t>
            </a:r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771162873"/>
              </p:ext>
            </p:extLst>
          </p:nvPr>
        </p:nvGraphicFramePr>
        <p:xfrm>
          <a:off x="0" y="980728"/>
          <a:ext cx="9144000" cy="60486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06E284B-B515-4407-8CB0-3D9A6EAF4E42}" type="slidenum">
              <a:rPr kumimoji="0" lang="nl-BE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nl-BE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3" name="PIJL-RECHTS 2"/>
          <p:cNvSpPr/>
          <p:nvPr/>
        </p:nvSpPr>
        <p:spPr>
          <a:xfrm>
            <a:off x="3923928" y="1772816"/>
            <a:ext cx="792088" cy="2880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BE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847936940"/>
      </p:ext>
    </p:extLst>
  </p:cSld>
  <p:clrMapOvr>
    <a:masterClrMapping/>
  </p:clrMapOvr>
  <p:transition spd="slow">
    <p:wheel spokes="1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8636"/>
            <a:ext cx="8229600" cy="1143000"/>
          </a:xfrm>
        </p:spPr>
        <p:txBody>
          <a:bodyPr/>
          <a:lstStyle/>
          <a:p>
            <a:r>
              <a:rPr lang="nl-BE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Aanbevelingen V. HAK </a:t>
            </a:r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521806272"/>
              </p:ext>
            </p:extLst>
          </p:nvPr>
        </p:nvGraphicFramePr>
        <p:xfrm>
          <a:off x="0" y="980728"/>
          <a:ext cx="9144000" cy="60486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06E284B-B515-4407-8CB0-3D9A6EAF4E42}" type="slidenum">
              <a:rPr kumimoji="0" lang="nl-BE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nl-BE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611410673"/>
      </p:ext>
    </p:extLst>
  </p:cSld>
  <p:clrMapOvr>
    <a:masterClrMapping/>
  </p:clrMapOvr>
  <p:transition spd="slow">
    <p:wheel spokes="1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 </a:t>
            </a:r>
            <a:r>
              <a:rPr lang="nl-BE" b="1" dirty="0"/>
              <a:t>Veiligheidscoördinator HAK</a:t>
            </a:r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C4FAF-83FC-4633-8F61-4C4FE5B7FBDD}" type="slidenum">
              <a:rPr kumimoji="0" lang="nl-BE" altLang="nl-BE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nl-BE" altLang="nl-BE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7" name="Tijdelijke aanduiding voor inhoud 6"/>
          <p:cNvSpPr>
            <a:spLocks noGrp="1"/>
          </p:cNvSpPr>
          <p:nvPr>
            <p:ph idx="1"/>
          </p:nvPr>
        </p:nvSpPr>
        <p:spPr>
          <a:xfrm>
            <a:off x="323528" y="1562758"/>
            <a:ext cx="8496944" cy="4680520"/>
          </a:xfrm>
        </p:spPr>
        <p:txBody>
          <a:bodyPr/>
          <a:lstStyle/>
          <a:p>
            <a:pPr marL="514350" indent="-514350">
              <a:buClr>
                <a:srgbClr val="FF0000"/>
              </a:buClr>
              <a:buFont typeface="+mj-lt"/>
              <a:buAutoNum type="arabicPeriod" startAt="4"/>
            </a:pPr>
            <a:r>
              <a:rPr lang="nl-BE" b="1" u="sng" dirty="0"/>
              <a:t>Liaisonfunctie HAK-HAP / overheid-politie.</a:t>
            </a:r>
            <a:r>
              <a:rPr lang="nl-BE" b="1" dirty="0"/>
              <a:t> </a:t>
            </a:r>
            <a:endParaRPr lang="nl-BE" b="1" u="sng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914400" lvl="1" indent="-514350">
              <a:buClr>
                <a:srgbClr val="FF0000"/>
              </a:buClr>
              <a:buFont typeface="+mj-lt"/>
              <a:buAutoNum type="alphaLcPeriod"/>
            </a:pPr>
            <a:r>
              <a:rPr lang="nl-BE" b="1" dirty="0">
                <a:solidFill>
                  <a:schemeClr val="accent6">
                    <a:lumMod val="50000"/>
                  </a:schemeClr>
                </a:solidFill>
              </a:rPr>
              <a:t>Uitwisseling risico-adressen en incidenten HAK.</a:t>
            </a:r>
            <a:br>
              <a:rPr lang="nl-BE" b="1" dirty="0">
                <a:solidFill>
                  <a:schemeClr val="accent6">
                    <a:lumMod val="50000"/>
                  </a:schemeClr>
                </a:solidFill>
              </a:rPr>
            </a:br>
            <a:r>
              <a:rPr lang="nl-BE" sz="2400" dirty="0"/>
              <a:t>Beveiligd</a:t>
            </a:r>
            <a:r>
              <a:rPr lang="nl-BE" b="1" dirty="0"/>
              <a:t> </a:t>
            </a:r>
            <a:r>
              <a:rPr lang="nl-BE" sz="2400" dirty="0"/>
              <a:t>tussenniveau – potentieel gevaarlijke adressen/personen.  </a:t>
            </a:r>
            <a:r>
              <a:rPr lang="nl-BE" sz="2400" b="1" dirty="0">
                <a:solidFill>
                  <a:srgbClr val="FF0000"/>
                </a:solidFill>
              </a:rPr>
              <a:t>Rood-</a:t>
            </a:r>
            <a:r>
              <a:rPr lang="nl-BE" sz="2400" b="1" dirty="0">
                <a:solidFill>
                  <a:schemeClr val="accent6">
                    <a:lumMod val="75000"/>
                  </a:schemeClr>
                </a:solidFill>
              </a:rPr>
              <a:t>oranje</a:t>
            </a:r>
            <a:r>
              <a:rPr lang="nl-BE" sz="2400" dirty="0"/>
              <a:t> knipperlicht .</a:t>
            </a:r>
          </a:p>
          <a:p>
            <a:pPr marL="914400" lvl="1" indent="-514350">
              <a:buClr>
                <a:srgbClr val="FF0000"/>
              </a:buClr>
              <a:buFont typeface="+mj-lt"/>
              <a:buAutoNum type="alphaLcPeriod"/>
            </a:pPr>
            <a:r>
              <a:rPr lang="nl-BE" b="1" dirty="0">
                <a:solidFill>
                  <a:schemeClr val="accent6">
                    <a:lumMod val="50000"/>
                  </a:schemeClr>
                </a:solidFill>
              </a:rPr>
              <a:t>Samenwerkingsprotocol met politie.</a:t>
            </a:r>
            <a:br>
              <a:rPr lang="nl-BE" b="1" dirty="0">
                <a:solidFill>
                  <a:schemeClr val="accent6">
                    <a:lumMod val="50000"/>
                  </a:schemeClr>
                </a:solidFill>
              </a:rPr>
            </a:br>
            <a:r>
              <a:rPr lang="nl-BE" sz="2400" dirty="0"/>
              <a:t>Preventieve begeleiding – snelle interventie.</a:t>
            </a:r>
          </a:p>
          <a:p>
            <a:pPr marL="914400" lvl="1" indent="-514350">
              <a:buClr>
                <a:srgbClr val="FF0000"/>
              </a:buClr>
              <a:buFont typeface="+mj-lt"/>
              <a:buAutoNum type="alphaLcPeriod"/>
            </a:pPr>
            <a:r>
              <a:rPr lang="nl-BE" b="1" dirty="0">
                <a:solidFill>
                  <a:schemeClr val="accent6">
                    <a:lumMod val="50000"/>
                  </a:schemeClr>
                </a:solidFill>
              </a:rPr>
              <a:t>Stimuleren aangifteplicht geweld.</a:t>
            </a:r>
            <a:br>
              <a:rPr lang="nl-BE" b="1" dirty="0">
                <a:solidFill>
                  <a:schemeClr val="accent6">
                    <a:lumMod val="50000"/>
                  </a:schemeClr>
                </a:solidFill>
              </a:rPr>
            </a:br>
            <a:r>
              <a:rPr lang="nl-BE" sz="2400" dirty="0"/>
              <a:t>Melding bij politie – Orde – kring.</a:t>
            </a:r>
          </a:p>
          <a:p>
            <a:pPr marL="914400" lvl="1" indent="-514350">
              <a:buClr>
                <a:srgbClr val="FF0000"/>
              </a:buClr>
              <a:buFont typeface="+mj-lt"/>
              <a:buAutoNum type="alphaLcPeriod"/>
            </a:pPr>
            <a:r>
              <a:rPr lang="nl-BE" b="1" dirty="0">
                <a:solidFill>
                  <a:schemeClr val="accent6">
                    <a:lumMod val="50000"/>
                  </a:schemeClr>
                </a:solidFill>
              </a:rPr>
              <a:t>Opzetten BIN Buurtinformatienetwerk.</a:t>
            </a:r>
            <a:br>
              <a:rPr lang="nl-BE" b="1" dirty="0">
                <a:solidFill>
                  <a:schemeClr val="accent6">
                    <a:lumMod val="50000"/>
                  </a:schemeClr>
                </a:solidFill>
              </a:rPr>
            </a:br>
            <a:r>
              <a:rPr lang="nl-BE" sz="2400" dirty="0">
                <a:hlinkClick r:id="rId2"/>
              </a:rPr>
              <a:t>https://www.besafe.be/bin</a:t>
            </a:r>
            <a:r>
              <a:rPr lang="nl-BE" sz="2400" dirty="0"/>
              <a:t> ; </a:t>
            </a:r>
            <a:r>
              <a:rPr lang="nl-BE" sz="2400" dirty="0">
                <a:hlinkClick r:id="rId3"/>
              </a:rPr>
              <a:t>www.binnet.be</a:t>
            </a:r>
            <a:r>
              <a:rPr lang="nl-BE" sz="2400" dirty="0"/>
              <a:t>  </a:t>
            </a:r>
            <a:endParaRPr lang="nl-BE" dirty="0"/>
          </a:p>
        </p:txBody>
      </p:sp>
      <p:pic>
        <p:nvPicPr>
          <p:cNvPr id="3" name="Afbeelding 2" descr="Verkeerslicht | HD Walls | Find Wallpapers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2360" y="2664768"/>
            <a:ext cx="666750" cy="1238250"/>
          </a:xfrm>
          <a:prstGeom prst="rect">
            <a:avLst/>
          </a:prstGeom>
        </p:spPr>
      </p:pic>
      <p:pic>
        <p:nvPicPr>
          <p:cNvPr id="6" name="Tijdelijke aanduiding voor inhoud 5" descr="Buurtinformatienetwerk - Wikipedia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164288" y="5193182"/>
            <a:ext cx="1656184" cy="11066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61591480"/>
      </p:ext>
    </p:extLst>
  </p:cSld>
  <p:clrMapOvr>
    <a:masterClrMapping/>
  </p:clrMapOvr>
  <p:transition spd="slow">
    <p:wheel spokes="1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8636"/>
            <a:ext cx="8229600" cy="1143000"/>
          </a:xfrm>
        </p:spPr>
        <p:txBody>
          <a:bodyPr/>
          <a:lstStyle/>
          <a:p>
            <a:r>
              <a:rPr lang="nl-BE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Aanbevelingen V. huisarts</a:t>
            </a:r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3304061240"/>
              </p:ext>
            </p:extLst>
          </p:nvPr>
        </p:nvGraphicFramePr>
        <p:xfrm>
          <a:off x="0" y="1340768"/>
          <a:ext cx="9144000" cy="55172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06E284B-B515-4407-8CB0-3D9A6EAF4E42}" type="slidenum">
              <a:rPr kumimoji="0" lang="nl-BE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nl-BE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2485874635"/>
      </p:ext>
    </p:extLst>
  </p:cSld>
  <p:clrMapOvr>
    <a:masterClrMapping/>
  </p:clrMapOvr>
  <p:transition spd="slow">
    <p:wheel spokes="1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07504" y="243821"/>
            <a:ext cx="8229600" cy="1143000"/>
          </a:xfrm>
        </p:spPr>
        <p:txBody>
          <a:bodyPr/>
          <a:lstStyle/>
          <a:p>
            <a:pPr>
              <a:defRPr/>
            </a:pPr>
            <a:r>
              <a:rPr lang="nl-BE" b="1" dirty="0"/>
              <a:t>Knelpunten bij de huisarts en kring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D6336C6-8F1A-49B7-8B39-6E5B43E8BDFC}" type="slidenum">
              <a:rPr kumimoji="0" lang="nl-BE" altLang="nl-BE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nl-BE" altLang="nl-BE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graphicFrame>
        <p:nvGraphicFramePr>
          <p:cNvPr id="3" name="Tijdelijke aanduiding voor inhoud 2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1006588106"/>
              </p:ext>
            </p:extLst>
          </p:nvPr>
        </p:nvGraphicFramePr>
        <p:xfrm>
          <a:off x="250825" y="1600200"/>
          <a:ext cx="864235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403563728"/>
      </p:ext>
    </p:extLst>
  </p:cSld>
  <p:clrMapOvr>
    <a:masterClrMapping/>
  </p:clrMapOvr>
  <p:transition spd="slow">
    <p:wheel spokes="1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>
              <a:defRPr/>
            </a:pPr>
            <a:r>
              <a:rPr lang="nl-BE" b="1" dirty="0"/>
              <a:t>Besluit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D6336C6-8F1A-49B7-8B39-6E5B43E8BDFC}" type="slidenum">
              <a:rPr kumimoji="0" lang="nl-BE" altLang="nl-BE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nl-BE" altLang="nl-BE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5" name="Tijdelijke aanduiding voor inhoud 4"/>
          <p:cNvSpPr>
            <a:spLocks noGrp="1"/>
          </p:cNvSpPr>
          <p:nvPr>
            <p:ph sz="half" idx="2"/>
          </p:nvPr>
        </p:nvSpPr>
        <p:spPr>
          <a:xfrm>
            <a:off x="251520" y="1600201"/>
            <a:ext cx="8640960" cy="4525963"/>
          </a:xfrm>
        </p:spPr>
        <p:txBody>
          <a:bodyPr/>
          <a:lstStyle/>
          <a:p>
            <a:endParaRPr lang="nl-BE" dirty="0"/>
          </a:p>
        </p:txBody>
      </p:sp>
      <p:graphicFrame>
        <p:nvGraphicFramePr>
          <p:cNvPr id="6" name="Tijdelijke aanduiding voor inhoud 3"/>
          <p:cNvGraphicFramePr>
            <a:graphicFrameLocks/>
          </p:cNvGraphicFramePr>
          <p:nvPr>
            <p:extLst/>
          </p:nvPr>
        </p:nvGraphicFramePr>
        <p:xfrm>
          <a:off x="457200" y="1463676"/>
          <a:ext cx="8435280" cy="52577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088766712"/>
      </p:ext>
    </p:extLst>
  </p:cSld>
  <p:clrMapOvr>
    <a:masterClrMapping/>
  </p:clrMapOvr>
  <p:transition spd="slow">
    <p:wheel spokes="1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575556" y="1628800"/>
            <a:ext cx="7992887" cy="1008112"/>
          </a:xfrm>
          <a:prstGeom prst="rect">
            <a:avLst/>
          </a:prstGeom>
        </p:spPr>
        <p:txBody>
          <a:bodyPr/>
          <a:lstStyle>
            <a:lvl1pPr marL="0" indent="0" algn="ctr">
              <a:buFontTx/>
              <a:buNone/>
              <a:defRPr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altLang="nl-NL" sz="4800" b="1" i="0" u="none" strike="noStrike" kern="0" cap="none" spc="0" normalizeH="0" baseline="0" noProof="0" dirty="0">
                <a:ln>
                  <a:noFill/>
                </a:ln>
                <a:solidFill>
                  <a:srgbClr val="AEC56D">
                    <a:lumMod val="60000"/>
                    <a:lumOff val="40000"/>
                  </a:srgbClr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Veiligheid van huisartsen </a:t>
            </a:r>
          </a:p>
        </p:txBody>
      </p:sp>
      <p:pic>
        <p:nvPicPr>
          <p:cNvPr id="2" name="Afbeelding 1" descr="File:Grapevinesnail 01.jpg - Wikipedia, the free encyclopedia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1040" y="2852936"/>
            <a:ext cx="5201920" cy="3068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8340669"/>
      </p:ext>
    </p:extLst>
  </p:cSld>
  <p:clrMapOvr>
    <a:masterClrMapping/>
  </p:clrMapOvr>
  <p:transition spd="slow">
    <p:wheel spokes="1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34472" y="2204864"/>
            <a:ext cx="7421524" cy="4032448"/>
          </a:xfrm>
          <a:prstGeom prst="rect">
            <a:avLst/>
          </a:prstGeom>
        </p:spPr>
      </p:pic>
      <p:sp>
        <p:nvSpPr>
          <p:cNvPr id="3" name="Rechthoek: afgeronde hoeken 2"/>
          <p:cNvSpPr/>
          <p:nvPr/>
        </p:nvSpPr>
        <p:spPr>
          <a:xfrm>
            <a:off x="88003" y="1560414"/>
            <a:ext cx="1143267" cy="1143267"/>
          </a:xfrm>
          <a:prstGeom prst="roundRect">
            <a:avLst>
              <a:gd name="adj" fmla="val 16670"/>
            </a:avLst>
          </a:prstGeom>
          <a:blipFill>
            <a:blip r:embed="rId4"/>
            <a:srcRect/>
            <a:stretch>
              <a:fillRect/>
            </a:stretch>
          </a:blipFill>
          <a:ln w="19050" cap="rnd" cmpd="sng" algn="ctr">
            <a:solidFill>
              <a:sysClr val="window" lastClr="FFFFFF">
                <a:hueOff val="0"/>
                <a:satOff val="0"/>
                <a:lumOff val="0"/>
                <a:alphaOff val="0"/>
              </a:sysClr>
            </a:solidFill>
            <a:prstDash val="solid"/>
          </a:ln>
          <a:effectLst/>
        </p:spPr>
      </p:sp>
      <p:sp>
        <p:nvSpPr>
          <p:cNvPr id="4" name="Rechthoek: afgeronde hoeken 3"/>
          <p:cNvSpPr/>
          <p:nvPr/>
        </p:nvSpPr>
        <p:spPr>
          <a:xfrm>
            <a:off x="88003" y="2840874"/>
            <a:ext cx="1143267" cy="1143267"/>
          </a:xfrm>
          <a:prstGeom prst="roundRect">
            <a:avLst>
              <a:gd name="adj" fmla="val 16670"/>
            </a:avLst>
          </a:prstGeom>
          <a:blipFill rotWithShape="1">
            <a:blip r:embed="rId5"/>
            <a:stretch>
              <a:fillRect/>
            </a:stretch>
          </a:blipFill>
          <a:ln w="19050" cap="rnd" cmpd="sng" algn="ctr">
            <a:solidFill>
              <a:sysClr val="window" lastClr="FFFFFF">
                <a:hueOff val="0"/>
                <a:satOff val="0"/>
                <a:lumOff val="0"/>
                <a:alphaOff val="0"/>
              </a:sysClr>
            </a:solidFill>
            <a:prstDash val="solid"/>
          </a:ln>
          <a:effectLst/>
        </p:spPr>
      </p:sp>
      <p:sp>
        <p:nvSpPr>
          <p:cNvPr id="5" name="Rechthoek: afgeronde hoeken 4"/>
          <p:cNvSpPr/>
          <p:nvPr/>
        </p:nvSpPr>
        <p:spPr>
          <a:xfrm>
            <a:off x="88003" y="4121333"/>
            <a:ext cx="1143267" cy="1143267"/>
          </a:xfrm>
          <a:prstGeom prst="roundRect">
            <a:avLst>
              <a:gd name="adj" fmla="val 16670"/>
            </a:avLst>
          </a:prstGeom>
          <a:blipFill rotWithShape="1">
            <a:blip r:embed="rId6"/>
            <a:stretch>
              <a:fillRect/>
            </a:stretch>
          </a:blipFill>
          <a:ln w="19050" cap="rnd" cmpd="sng" algn="ctr">
            <a:solidFill>
              <a:sysClr val="window" lastClr="FFFFFF">
                <a:hueOff val="0"/>
                <a:satOff val="0"/>
                <a:lumOff val="0"/>
                <a:alphaOff val="0"/>
              </a:sysClr>
            </a:solidFill>
            <a:prstDash val="solid"/>
          </a:ln>
          <a:effectLst/>
        </p:spPr>
      </p:sp>
      <p:sp>
        <p:nvSpPr>
          <p:cNvPr id="6" name="Rechthoek: afgeronde hoeken 5"/>
          <p:cNvSpPr/>
          <p:nvPr/>
        </p:nvSpPr>
        <p:spPr>
          <a:xfrm>
            <a:off x="88003" y="5401793"/>
            <a:ext cx="1143267" cy="1143267"/>
          </a:xfrm>
          <a:prstGeom prst="roundRect">
            <a:avLst>
              <a:gd name="adj" fmla="val 16670"/>
            </a:avLst>
          </a:prstGeom>
          <a:blipFill rotWithShape="1">
            <a:blip r:embed="rId7"/>
            <a:stretch>
              <a:fillRect/>
            </a:stretch>
          </a:blipFill>
          <a:ln w="19050" cap="rnd" cmpd="sng" algn="ctr">
            <a:solidFill>
              <a:sysClr val="window" lastClr="FFFFFF">
                <a:hueOff val="0"/>
                <a:satOff val="0"/>
                <a:lumOff val="0"/>
                <a:alphaOff val="0"/>
              </a:sysClr>
            </a:solidFill>
            <a:prstDash val="solid"/>
          </a:ln>
          <a:effectLst/>
        </p:spPr>
      </p:sp>
    </p:spTree>
    <p:extLst>
      <p:ext uri="{BB962C8B-B14F-4D97-AF65-F5344CB8AC3E}">
        <p14:creationId xmlns:p14="http://schemas.microsoft.com/office/powerpoint/2010/main" val="87959159"/>
      </p:ext>
    </p:extLst>
  </p:cSld>
  <p:clrMapOvr>
    <a:masterClrMapping/>
  </p:clrMapOvr>
  <p:transition spd="slow">
    <p:wheel spokes="1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395536" y="1628800"/>
            <a:ext cx="8424936" cy="4608512"/>
          </a:xfrm>
          <a:prstGeom prst="rect">
            <a:avLst/>
          </a:prstGeom>
        </p:spPr>
        <p:txBody>
          <a:bodyPr/>
          <a:lstStyle>
            <a:lvl1pPr marL="0" indent="0" algn="ctr">
              <a:buFontTx/>
              <a:buNone/>
              <a:defRPr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pPr eaLnBrk="0" hangingPunct="0">
              <a:spcBef>
                <a:spcPct val="20000"/>
              </a:spcBef>
              <a:defRPr/>
            </a:pPr>
            <a:r>
              <a:rPr lang="nl-BE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11:50u-12:00u: Veiligheid van huisartsen. </a:t>
            </a:r>
          </a:p>
          <a:p>
            <a:pPr eaLnBrk="0" hangingPunct="0">
              <a:spcBef>
                <a:spcPct val="20000"/>
              </a:spcBef>
              <a:defRPr/>
            </a:pPr>
            <a:endParaRPr lang="nl-BE" dirty="0"/>
          </a:p>
          <a:p>
            <a:pPr marL="285750" indent="-285750" algn="l" eaLnBrk="0" hangingPunct="0">
              <a:spcBef>
                <a:spcPct val="20000"/>
              </a:spcBef>
              <a:buFont typeface="Wingdings" panose="05000000000000000000" pitchFamily="2" charset="2"/>
              <a:buChar char="Ø"/>
              <a:defRPr/>
            </a:pPr>
            <a:r>
              <a:rPr lang="nl-BE" sz="2400" b="1" dirty="0">
                <a:solidFill>
                  <a:schemeClr val="tx1">
                    <a:lumMod val="95000"/>
                  </a:schemeClr>
                </a:solidFill>
              </a:rPr>
              <a:t> Welke initiatieven werden het laatste jaar genomen om de veiligheid te verhogen?</a:t>
            </a:r>
            <a:br>
              <a:rPr lang="nl-BE" sz="2400" b="1" dirty="0">
                <a:solidFill>
                  <a:schemeClr val="tx1">
                    <a:lumMod val="95000"/>
                  </a:schemeClr>
                </a:solidFill>
              </a:rPr>
            </a:br>
            <a:endParaRPr lang="nl-BE" sz="2400" b="1" dirty="0">
              <a:solidFill>
                <a:schemeClr val="tx1">
                  <a:lumMod val="95000"/>
                </a:schemeClr>
              </a:solidFill>
            </a:endParaRPr>
          </a:p>
          <a:p>
            <a:pPr marL="285750" indent="-285750" algn="l" eaLnBrk="0" hangingPunct="0">
              <a:spcBef>
                <a:spcPct val="20000"/>
              </a:spcBef>
              <a:buFont typeface="Wingdings" panose="05000000000000000000" pitchFamily="2" charset="2"/>
              <a:buChar char="Ø"/>
              <a:defRPr/>
            </a:pPr>
            <a:r>
              <a:rPr lang="nl-BE" sz="2400" b="1" dirty="0">
                <a:solidFill>
                  <a:schemeClr val="tx1">
                    <a:lumMod val="95000"/>
                  </a:schemeClr>
                </a:solidFill>
              </a:rPr>
              <a:t> Hoever staan we al?</a:t>
            </a:r>
            <a:br>
              <a:rPr lang="nl-BE" sz="2400" b="1" dirty="0">
                <a:solidFill>
                  <a:schemeClr val="tx1">
                    <a:lumMod val="95000"/>
                  </a:schemeClr>
                </a:solidFill>
              </a:rPr>
            </a:br>
            <a:endParaRPr lang="nl-BE" sz="2400" b="1" dirty="0">
              <a:solidFill>
                <a:schemeClr val="tx1">
                  <a:lumMod val="95000"/>
                </a:schemeClr>
              </a:solidFill>
            </a:endParaRPr>
          </a:p>
          <a:p>
            <a:pPr marL="285750" indent="-285750" algn="l" eaLnBrk="0" hangingPunct="0">
              <a:spcBef>
                <a:spcPct val="20000"/>
              </a:spcBef>
              <a:buFont typeface="Wingdings" panose="05000000000000000000" pitchFamily="2" charset="2"/>
              <a:buChar char="Ø"/>
              <a:defRPr/>
            </a:pPr>
            <a:r>
              <a:rPr lang="nl-BE" sz="2400" b="1" dirty="0">
                <a:solidFill>
                  <a:schemeClr val="tx1">
                    <a:lumMod val="95000"/>
                  </a:schemeClr>
                </a:solidFill>
              </a:rPr>
              <a:t> Wat leverde het overleg met de overheid al op?</a:t>
            </a:r>
            <a:br>
              <a:rPr lang="nl-BE" sz="2400" b="1" dirty="0">
                <a:solidFill>
                  <a:schemeClr val="tx1">
                    <a:lumMod val="95000"/>
                  </a:schemeClr>
                </a:solidFill>
              </a:rPr>
            </a:br>
            <a:endParaRPr lang="nl-BE" sz="2400" b="1" dirty="0">
              <a:solidFill>
                <a:schemeClr val="tx1">
                  <a:lumMod val="95000"/>
                </a:schemeClr>
              </a:solidFill>
            </a:endParaRPr>
          </a:p>
          <a:p>
            <a:pPr marL="285750" indent="-285750" algn="l" eaLnBrk="0" hangingPunct="0">
              <a:spcBef>
                <a:spcPct val="20000"/>
              </a:spcBef>
              <a:buFont typeface="Wingdings" panose="05000000000000000000" pitchFamily="2" charset="2"/>
              <a:buChar char="Ø"/>
              <a:defRPr/>
            </a:pPr>
            <a:r>
              <a:rPr lang="nl-BE" sz="2400" b="1" dirty="0">
                <a:solidFill>
                  <a:schemeClr val="tx1">
                    <a:lumMod val="95000"/>
                  </a:schemeClr>
                </a:solidFill>
              </a:rPr>
              <a:t> Wat kunnen we als huisartsenkringen doen? </a:t>
            </a:r>
          </a:p>
          <a:p>
            <a:pPr marL="285750" indent="-285750" algn="l" eaLnBrk="0" hangingPunct="0">
              <a:spcBef>
                <a:spcPct val="20000"/>
              </a:spcBef>
              <a:buFont typeface="Wingdings" panose="05000000000000000000" pitchFamily="2" charset="2"/>
              <a:buChar char="Ø"/>
              <a:defRPr/>
            </a:pPr>
            <a:endParaRPr lang="nl-BE" sz="2400" b="1" dirty="0">
              <a:solidFill>
                <a:schemeClr val="tx1">
                  <a:lumMod val="9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5672090"/>
      </p:ext>
    </p:extLst>
  </p:cSld>
  <p:clrMapOvr>
    <a:masterClrMapping/>
  </p:clrMapOvr>
  <p:transition spd="slow">
    <p:wheel spokes="1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0000"/>
            </a:gs>
            <a:gs pos="39999">
              <a:srgbClr val="0A128C"/>
            </a:gs>
            <a:gs pos="70000">
              <a:srgbClr val="181CC7"/>
            </a:gs>
            <a:gs pos="88000">
              <a:srgbClr val="7005D4"/>
            </a:gs>
            <a:gs pos="100000">
              <a:srgbClr val="8C3D91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678780" y="200423"/>
            <a:ext cx="6565627" cy="1428750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nl-BE" sz="27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Patrik Roelandt Anti-Agressie Groep</a:t>
            </a:r>
            <a:br>
              <a:rPr lang="nl-BE" b="1" dirty="0"/>
            </a:br>
            <a:r>
              <a:rPr lang="nl-BE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PRaag</a:t>
            </a:r>
            <a:endParaRPr lang="nl-BE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1747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nl-BE" altLang="nl-BE" b="1" i="1"/>
          </a:p>
          <a:p>
            <a:pPr eaLnBrk="1" hangingPunct="1"/>
            <a:endParaRPr lang="nl-BE" altLang="nl-BE" b="1" i="1"/>
          </a:p>
          <a:p>
            <a:pPr eaLnBrk="1" hangingPunct="1"/>
            <a:endParaRPr lang="nl-BE" altLang="nl-BE" b="1" i="1"/>
          </a:p>
        </p:txBody>
      </p:sp>
      <p:pic>
        <p:nvPicPr>
          <p:cNvPr id="31748" name="Picture 2" descr="C:\Users\RPQ\Pictures\AA Patrik Roelandt\Parijs 2013\patrik roelandt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984" y="116995"/>
            <a:ext cx="1079897" cy="142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kstvak 3"/>
          <p:cNvSpPr txBox="1"/>
          <p:nvPr/>
        </p:nvSpPr>
        <p:spPr>
          <a:xfrm>
            <a:off x="271640" y="1947453"/>
            <a:ext cx="8646640" cy="51475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85763" indent="-385763" defTabSz="685800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nl-BE" sz="2400" b="1" kern="0" dirty="0">
                <a:solidFill>
                  <a:prstClr val="white"/>
                </a:solidFill>
                <a:latin typeface="Calibri"/>
              </a:rPr>
              <a:t>Actiegroep - doelstellingen</a:t>
            </a:r>
          </a:p>
          <a:p>
            <a:pPr marL="728663" lvl="1" indent="-385763" defTabSz="68580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nl-BE" sz="2400" b="1" kern="0" dirty="0">
                <a:solidFill>
                  <a:prstClr val="white"/>
                </a:solidFill>
                <a:latin typeface="Calibri"/>
              </a:rPr>
              <a:t>Bevorderen van de veiligheid van de arts – ZV.</a:t>
            </a:r>
            <a:br>
              <a:rPr lang="nl-BE" sz="2400" b="1" kern="0" dirty="0">
                <a:solidFill>
                  <a:prstClr val="white"/>
                </a:solidFill>
                <a:latin typeface="Calibri"/>
              </a:rPr>
            </a:br>
            <a:endParaRPr lang="nl-BE" sz="2400" b="1" kern="0" dirty="0">
              <a:solidFill>
                <a:prstClr val="white"/>
              </a:solidFill>
              <a:latin typeface="Calibri"/>
            </a:endParaRPr>
          </a:p>
          <a:p>
            <a:pPr marL="385763" indent="-385763" defTabSz="685800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nl-BE" sz="2400" b="1" kern="0" dirty="0">
                <a:solidFill>
                  <a:prstClr val="white"/>
                </a:solidFill>
                <a:latin typeface="Calibri"/>
              </a:rPr>
              <a:t>Methodiek</a:t>
            </a:r>
          </a:p>
          <a:p>
            <a:pPr marL="728663" lvl="1" indent="-385763" defTabSz="68580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nl-BE" sz="2400" b="1" kern="0" dirty="0">
                <a:solidFill>
                  <a:prstClr val="white"/>
                </a:solidFill>
                <a:latin typeface="Calibri"/>
              </a:rPr>
              <a:t>Sensibilisatie overheid, Orde, kringen, artsen, ZV.</a:t>
            </a:r>
            <a:br>
              <a:rPr lang="nl-BE" sz="2400" b="1" kern="0" dirty="0">
                <a:solidFill>
                  <a:prstClr val="white"/>
                </a:solidFill>
                <a:latin typeface="Calibri"/>
              </a:rPr>
            </a:br>
            <a:endParaRPr lang="nl-BE" sz="2400" b="1" kern="0" dirty="0">
              <a:solidFill>
                <a:prstClr val="white"/>
              </a:solidFill>
              <a:latin typeface="Calibri"/>
            </a:endParaRPr>
          </a:p>
          <a:p>
            <a:pPr marL="385763" indent="-385763" defTabSz="685800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nl-BE" sz="2400" b="1" kern="0" dirty="0">
                <a:solidFill>
                  <a:prstClr val="white"/>
                </a:solidFill>
                <a:latin typeface="Calibri"/>
              </a:rPr>
              <a:t>Initiatieven en Acties.</a:t>
            </a:r>
          </a:p>
          <a:p>
            <a:pPr marL="728663" lvl="1" indent="-385763" defTabSz="68580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nl-BE" sz="2400" b="1" kern="0" dirty="0">
                <a:solidFill>
                  <a:prstClr val="white"/>
                </a:solidFill>
                <a:latin typeface="Calibri"/>
              </a:rPr>
              <a:t>Veiligheidsplan 2016.</a:t>
            </a:r>
          </a:p>
          <a:p>
            <a:pPr marL="728663" lvl="1" indent="-385763" defTabSz="68580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nl-BE" sz="2400" b="1" kern="0" dirty="0">
                <a:solidFill>
                  <a:prstClr val="white"/>
                </a:solidFill>
                <a:latin typeface="Calibri"/>
              </a:rPr>
              <a:t>Promotieronde.</a:t>
            </a:r>
          </a:p>
          <a:p>
            <a:pPr marL="728663" lvl="1" indent="-385763" defTabSz="68580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nl-BE" sz="2400" b="1" kern="0" dirty="0">
                <a:solidFill>
                  <a:prstClr val="white"/>
                </a:solidFill>
                <a:latin typeface="Calibri"/>
              </a:rPr>
              <a:t>Wettelijke en regelgevende aanpassingen.</a:t>
            </a:r>
          </a:p>
          <a:p>
            <a:pPr marL="728663" lvl="1" indent="-385763" defTabSz="68580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nl-BE" sz="2400" b="1" kern="0" dirty="0">
              <a:solidFill>
                <a:prstClr val="white"/>
              </a:solidFill>
              <a:latin typeface="Calibri"/>
            </a:endParaRPr>
          </a:p>
          <a:p>
            <a:pPr defTabSz="685800" fontAlgn="auto">
              <a:spcBef>
                <a:spcPts val="0"/>
              </a:spcBef>
              <a:spcAft>
                <a:spcPts val="0"/>
              </a:spcAft>
              <a:defRPr/>
            </a:pPr>
            <a:endParaRPr lang="nl-BE" sz="2400" b="1" kern="0" dirty="0">
              <a:solidFill>
                <a:prstClr val="white"/>
              </a:solidFill>
              <a:latin typeface="Calibri"/>
            </a:endParaRPr>
          </a:p>
          <a:p>
            <a:pPr defTabSz="685800" fontAlgn="auto">
              <a:spcBef>
                <a:spcPts val="0"/>
              </a:spcBef>
              <a:spcAft>
                <a:spcPts val="0"/>
              </a:spcAft>
              <a:defRPr/>
            </a:pPr>
            <a:endParaRPr lang="nl-BE" sz="1350" kern="0" dirty="0">
              <a:solidFill>
                <a:prstClr val="black"/>
              </a:solidFill>
              <a:latin typeface="Calibri"/>
            </a:endParaRPr>
          </a:p>
          <a:p>
            <a:pPr defTabSz="685800" fontAlgn="auto">
              <a:spcBef>
                <a:spcPts val="0"/>
              </a:spcBef>
              <a:spcAft>
                <a:spcPts val="0"/>
              </a:spcAft>
              <a:defRPr/>
            </a:pPr>
            <a:endParaRPr lang="nl-BE" sz="1350" kern="0" dirty="0">
              <a:solidFill>
                <a:prstClr val="black"/>
              </a:solidFill>
              <a:latin typeface="Calibri"/>
            </a:endParaRPr>
          </a:p>
          <a:p>
            <a:pPr defTabSz="685800" fontAlgn="auto">
              <a:spcBef>
                <a:spcPts val="0"/>
              </a:spcBef>
              <a:spcAft>
                <a:spcPts val="0"/>
              </a:spcAft>
              <a:defRPr/>
            </a:pPr>
            <a:endParaRPr lang="nl-BE" sz="1350" kern="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fld id="{206E284B-B515-4407-8CB0-3D9A6EAF4E42}" type="slidenum">
              <a:rPr lang="nl-BE" sz="1350" kern="0">
                <a:solidFill>
                  <a:sysClr val="windowText" lastClr="000000"/>
                </a:solidFill>
              </a:rPr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t>4</a:t>
            </a:fld>
            <a:endParaRPr lang="nl-BE" sz="1350" kern="0">
              <a:solidFill>
                <a:sysClr val="windowText" lastClr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4982653"/>
      </p:ext>
    </p:extLst>
  </p:cSld>
  <p:clrMapOvr>
    <a:masterClrMapping/>
  </p:clrMapOvr>
  <p:transition spd="slow">
    <p:wheel spokes="1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4817505"/>
            <a:ext cx="5177551" cy="20506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ndertitel 1"/>
          <p:cNvSpPr>
            <a:spLocks noGrp="1"/>
          </p:cNvSpPr>
          <p:nvPr>
            <p:ph type="subTitle" sz="quarter" idx="1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3" name="Tijdelijke aanduiding voor dianumm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091109A-C9D6-4223-B478-187AC7A6C9D6}" type="slidenum">
              <a:rPr kumimoji="0" lang="nl-NL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nl-NL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5106" y="0"/>
            <a:ext cx="9131263" cy="48073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37" y="4786126"/>
            <a:ext cx="2766059" cy="20718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3918" y="4817506"/>
            <a:ext cx="2463822" cy="19704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9" name="Diagram 8"/>
          <p:cNvGraphicFramePr/>
          <p:nvPr>
            <p:extLst/>
          </p:nvPr>
        </p:nvGraphicFramePr>
        <p:xfrm>
          <a:off x="142844" y="1409618"/>
          <a:ext cx="8858312" cy="492922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sp>
        <p:nvSpPr>
          <p:cNvPr id="10" name="Titel 1"/>
          <p:cNvSpPr txBox="1">
            <a:spLocks/>
          </p:cNvSpPr>
          <p:nvPr/>
        </p:nvSpPr>
        <p:spPr>
          <a:xfrm>
            <a:off x="12737" y="274638"/>
            <a:ext cx="9073420" cy="1143000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nl-BE" sz="4800" b="1" i="0" u="none" strike="noStrike" kern="1200" cap="none" spc="300" normalizeH="0" baseline="0" noProof="0" dirty="0">
                <a:ln>
                  <a:noFill/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Veiligheidsplan 2016</a:t>
            </a:r>
            <a:r>
              <a:rPr kumimoji="0" lang="nl-BE" sz="4400" b="0" i="0" u="none" strike="noStrike" kern="1200" cap="none" spc="300" normalizeH="0" baseline="0" noProof="0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599987824"/>
      </p:ext>
    </p:extLst>
  </p:cSld>
  <p:clrMapOvr>
    <a:masterClrMapping/>
  </p:clrMapOvr>
  <p:transition spd="slow">
    <p:wheel spokes="1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0309"/>
            <a:ext cx="1636810" cy="12584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636810" y="10309"/>
            <a:ext cx="7327677" cy="1402467"/>
          </a:xfrm>
          <a:scene3d>
            <a:camera prst="orthographicFront"/>
            <a:lightRig rig="threePt" dir="t"/>
          </a:scene3d>
          <a:sp3d extrusionH="76200" contourW="12700">
            <a:bevelT prst="relaxedInset"/>
            <a:extrusionClr>
              <a:srgbClr val="C00000"/>
            </a:extrusionClr>
            <a:contourClr>
              <a:srgbClr val="00B050"/>
            </a:contourClr>
          </a:sp3d>
        </p:spPr>
        <p:txBody>
          <a:bodyPr/>
          <a:lstStyle/>
          <a:p>
            <a:r>
              <a:rPr lang="nl-BE" sz="48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nl-BE" sz="40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 </a:t>
            </a:r>
            <a:r>
              <a:rPr lang="nl-BE" sz="4000" b="1" u="sng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XII</a:t>
            </a:r>
            <a:r>
              <a:rPr lang="nl-BE" sz="40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geboden voor de overheid</a:t>
            </a:r>
            <a:endParaRPr lang="nl-BE" sz="3600" dirty="0"/>
          </a:p>
        </p:txBody>
      </p:sp>
      <p:graphicFrame>
        <p:nvGraphicFramePr>
          <p:cNvPr id="5" name="Diagram 4"/>
          <p:cNvGraphicFramePr/>
          <p:nvPr>
            <p:extLst/>
          </p:nvPr>
        </p:nvGraphicFramePr>
        <p:xfrm>
          <a:off x="0" y="1285860"/>
          <a:ext cx="9144000" cy="55721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06E284B-B515-4407-8CB0-3D9A6EAF4E42}" type="slidenum">
              <a:rPr kumimoji="0" lang="nl-BE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nl-BE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3762902418"/>
      </p:ext>
    </p:extLst>
  </p:cSld>
  <p:clrMapOvr>
    <a:masterClrMapping/>
  </p:clrMapOvr>
  <p:transition spd="slow">
    <p:wheel spokes="1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691680" y="-51178"/>
            <a:ext cx="7272807" cy="1300638"/>
          </a:xfrm>
          <a:scene3d>
            <a:camera prst="orthographicFront"/>
            <a:lightRig rig="threePt" dir="t"/>
          </a:scene3d>
          <a:sp3d extrusionH="76200" contourW="12700">
            <a:bevelT prst="relaxedInset"/>
            <a:extrusionClr>
              <a:srgbClr val="C00000"/>
            </a:extrusionClr>
            <a:contourClr>
              <a:srgbClr val="00B050"/>
            </a:contourClr>
          </a:sp3d>
        </p:spPr>
        <p:txBody>
          <a:bodyPr/>
          <a:lstStyle/>
          <a:p>
            <a:r>
              <a:rPr lang="nl-BE" sz="40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A. Dataverzameling - verspreiding</a:t>
            </a:r>
            <a:endParaRPr lang="nl-BE" sz="3600" dirty="0"/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2922129609"/>
              </p:ext>
            </p:extLst>
          </p:nvPr>
        </p:nvGraphicFramePr>
        <p:xfrm>
          <a:off x="0" y="1285860"/>
          <a:ext cx="9144000" cy="55721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51178"/>
            <a:ext cx="1691680" cy="1300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06E284B-B515-4407-8CB0-3D9A6EAF4E42}" type="slidenum">
              <a:rPr kumimoji="0" lang="nl-B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nl-BE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imes New Roman" pitchFamily="18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56906636"/>
      </p:ext>
    </p:extLst>
  </p:cSld>
  <p:clrMapOvr>
    <a:masterClrMapping/>
  </p:clrMapOvr>
  <p:transition spd="slow">
    <p:wheel spokes="1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0000"/>
            </a:gs>
            <a:gs pos="39999">
              <a:srgbClr val="0A128C"/>
            </a:gs>
            <a:gs pos="70000">
              <a:srgbClr val="181CC7"/>
            </a:gs>
            <a:gs pos="88000">
              <a:srgbClr val="7005D4"/>
            </a:gs>
            <a:gs pos="100000">
              <a:srgbClr val="8C3D91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7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nl-BE" altLang="nl-BE" b="1" i="1"/>
          </a:p>
          <a:p>
            <a:pPr eaLnBrk="1" hangingPunct="1"/>
            <a:endParaRPr lang="nl-BE" altLang="nl-BE" b="1" i="1"/>
          </a:p>
          <a:p>
            <a:pPr eaLnBrk="1" hangingPunct="1"/>
            <a:endParaRPr lang="nl-BE" altLang="nl-BE" b="1" i="1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06E284B-B515-4407-8CB0-3D9A6EAF4E42}" type="slidenum">
              <a:rPr kumimoji="0" lang="nl-B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nl-BE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imes New Roman" pitchFamily="18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3" name="Afbeelding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7719" y="553765"/>
            <a:ext cx="8708561" cy="61677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6206675"/>
      </p:ext>
    </p:extLst>
  </p:cSld>
  <p:clrMapOvr>
    <a:masterClrMapping/>
  </p:clrMapOvr>
  <p:transition spd="slow">
    <p:wheel spokes="1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691680" y="-51178"/>
            <a:ext cx="7272807" cy="1300638"/>
          </a:xfrm>
          <a:scene3d>
            <a:camera prst="orthographicFront"/>
            <a:lightRig rig="threePt" dir="t"/>
          </a:scene3d>
          <a:sp3d extrusionH="76200" contourW="12700">
            <a:bevelT prst="relaxedInset"/>
            <a:extrusionClr>
              <a:srgbClr val="C00000"/>
            </a:extrusionClr>
            <a:contourClr>
              <a:srgbClr val="00B050"/>
            </a:contourClr>
          </a:sp3d>
        </p:spPr>
        <p:txBody>
          <a:bodyPr/>
          <a:lstStyle/>
          <a:p>
            <a:r>
              <a:rPr lang="nl-BE" sz="40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B. Concrete politionele acties.</a:t>
            </a:r>
            <a:endParaRPr lang="nl-BE" sz="3600" dirty="0"/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1990792469"/>
              </p:ext>
            </p:extLst>
          </p:nvPr>
        </p:nvGraphicFramePr>
        <p:xfrm>
          <a:off x="0" y="1285860"/>
          <a:ext cx="9144000" cy="55721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51178"/>
            <a:ext cx="1691680" cy="1300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06E284B-B515-4407-8CB0-3D9A6EAF4E42}" type="slidenum">
              <a:rPr kumimoji="0" lang="nl-B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nl-BE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imes New Roman" pitchFamily="18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43672675"/>
      </p:ext>
    </p:extLst>
  </p:cSld>
  <p:clrMapOvr>
    <a:masterClrMapping/>
  </p:clrMapOvr>
  <p:transition spd="slow">
    <p:wheel spokes="1"/>
  </p:transition>
</p:sld>
</file>

<file path=ppt/theme/theme1.xml><?xml version="1.0" encoding="utf-8"?>
<a:theme xmlns:a="http://schemas.openxmlformats.org/drawingml/2006/main" name="Presentatiesjabloon_Domus_Medica">
  <a:themeElements>
    <a:clrScheme name="wvvh2003 1">
      <a:dk1>
        <a:srgbClr val="000000"/>
      </a:dk1>
      <a:lt1>
        <a:srgbClr val="FFFFFF"/>
      </a:lt1>
      <a:dk2>
        <a:srgbClr val="293868"/>
      </a:dk2>
      <a:lt2>
        <a:srgbClr val="D28700"/>
      </a:lt2>
      <a:accent1>
        <a:srgbClr val="AEC56D"/>
      </a:accent1>
      <a:accent2>
        <a:srgbClr val="A20033"/>
      </a:accent2>
      <a:accent3>
        <a:srgbClr val="ACAEB9"/>
      </a:accent3>
      <a:accent4>
        <a:srgbClr val="DADADA"/>
      </a:accent4>
      <a:accent5>
        <a:srgbClr val="D3DFBA"/>
      </a:accent5>
      <a:accent6>
        <a:srgbClr val="92002D"/>
      </a:accent6>
      <a:hlink>
        <a:srgbClr val="CCCCFF"/>
      </a:hlink>
      <a:folHlink>
        <a:srgbClr val="DED672"/>
      </a:folHlink>
    </a:clrScheme>
    <a:fontScheme name="wvvh2003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wvvh2003 1">
        <a:dk1>
          <a:srgbClr val="000000"/>
        </a:dk1>
        <a:lt1>
          <a:srgbClr val="FFFFFF"/>
        </a:lt1>
        <a:dk2>
          <a:srgbClr val="293868"/>
        </a:dk2>
        <a:lt2>
          <a:srgbClr val="D28700"/>
        </a:lt2>
        <a:accent1>
          <a:srgbClr val="AEC56D"/>
        </a:accent1>
        <a:accent2>
          <a:srgbClr val="A20033"/>
        </a:accent2>
        <a:accent3>
          <a:srgbClr val="ACAEB9"/>
        </a:accent3>
        <a:accent4>
          <a:srgbClr val="DADADA"/>
        </a:accent4>
        <a:accent5>
          <a:srgbClr val="D3DFBA"/>
        </a:accent5>
        <a:accent6>
          <a:srgbClr val="92002D"/>
        </a:accent6>
        <a:hlink>
          <a:srgbClr val="CCCCFF"/>
        </a:hlink>
        <a:folHlink>
          <a:srgbClr val="DED672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DM ppt sjabloon [Compatibiliteitsmodus]" id="{EEF600CC-584D-48B4-BDBD-1A01D818E112}" vid="{65E0FC0C-C573-4374-B788-C9E6F0AEFDFF}"/>
    </a:ext>
  </a:extLst>
</a:theme>
</file>

<file path=ppt/theme/theme2.xml><?xml version="1.0" encoding="utf-8"?>
<a:theme xmlns:a="http://schemas.openxmlformats.org/drawingml/2006/main" name="Volgendepaginas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M ppt sjabloon [Compatibiliteitsmodus]" id="{EEF600CC-584D-48B4-BDBD-1A01D818E112}" vid="{DCE87D9F-8409-4657-8550-1F81F03986E9}"/>
    </a:ext>
  </a:extLst>
</a:theme>
</file>

<file path=ppt/theme/theme3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1_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1_Volgendepaginas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M ppt sjabloon [Compatibiliteitsmodus]" id="{EEF600CC-584D-48B4-BDBD-1A01D818E112}" vid="{DCE87D9F-8409-4657-8550-1F81F03986E9}"/>
    </a:ext>
  </a:extLst>
</a:theme>
</file>

<file path=ppt/theme/theme6.xml><?xml version="1.0" encoding="utf-8"?>
<a:theme xmlns:a="http://schemas.openxmlformats.org/drawingml/2006/main" name="Office-them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Office-them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DM witte achtergrond ppt sjabloon</Template>
  <TotalTime>134</TotalTime>
  <Words>413</Words>
  <Application>Microsoft Office PowerPoint</Application>
  <PresentationFormat>Diavoorstelling (4:3)</PresentationFormat>
  <Paragraphs>125</Paragraphs>
  <Slides>17</Slides>
  <Notes>4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5</vt:i4>
      </vt:variant>
      <vt:variant>
        <vt:lpstr>Thema</vt:lpstr>
      </vt:variant>
      <vt:variant>
        <vt:i4>5</vt:i4>
      </vt:variant>
      <vt:variant>
        <vt:lpstr>Diatitels</vt:lpstr>
      </vt:variant>
      <vt:variant>
        <vt:i4>17</vt:i4>
      </vt:variant>
    </vt:vector>
  </HeadingPairs>
  <TitlesOfParts>
    <vt:vector size="27" baseType="lpstr">
      <vt:lpstr>Arial</vt:lpstr>
      <vt:lpstr>Calibri</vt:lpstr>
      <vt:lpstr>Tahoma</vt:lpstr>
      <vt:lpstr>Times New Roman</vt:lpstr>
      <vt:lpstr>Wingdings</vt:lpstr>
      <vt:lpstr>Presentatiesjabloon_Domus_Medica</vt:lpstr>
      <vt:lpstr>Volgendepaginas</vt:lpstr>
      <vt:lpstr>Kantoorthema</vt:lpstr>
      <vt:lpstr>1_Kantoorthema</vt:lpstr>
      <vt:lpstr>1_Volgendepaginas</vt:lpstr>
      <vt:lpstr>PowerPoint-presentatie</vt:lpstr>
      <vt:lpstr>PowerPoint-presentatie</vt:lpstr>
      <vt:lpstr>PowerPoint-presentatie</vt:lpstr>
      <vt:lpstr>Patrik Roelandt Anti-Agressie Groep PRaag</vt:lpstr>
      <vt:lpstr>PowerPoint-presentatie</vt:lpstr>
      <vt:lpstr> De XII geboden voor de overheid</vt:lpstr>
      <vt:lpstr>A. Dataverzameling - verspreiding</vt:lpstr>
      <vt:lpstr>PowerPoint-presentatie</vt:lpstr>
      <vt:lpstr>B. Concrete politionele acties.</vt:lpstr>
      <vt:lpstr>C. Juridische aanpassingen.</vt:lpstr>
      <vt:lpstr>Aanbevelingen V. HAK </vt:lpstr>
      <vt:lpstr>Aanbevelingen V. HAK </vt:lpstr>
      <vt:lpstr> Veiligheidscoördinator HAK</vt:lpstr>
      <vt:lpstr>Aanbevelingen V. huisarts</vt:lpstr>
      <vt:lpstr>Knelpunten bij de huisarts en kring</vt:lpstr>
      <vt:lpstr>Besluit</vt:lpstr>
      <vt:lpstr>PowerPoint-presentatie</vt:lpstr>
    </vt:vector>
  </TitlesOfParts>
  <Company>Domus Medica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Ralph Pacqueu</dc:creator>
  <cp:lastModifiedBy>Ralph Pacqueu</cp:lastModifiedBy>
  <cp:revision>32</cp:revision>
  <dcterms:created xsi:type="dcterms:W3CDTF">2016-11-13T17:15:35Z</dcterms:created>
  <dcterms:modified xsi:type="dcterms:W3CDTF">2016-11-20T19:14:46Z</dcterms:modified>
</cp:coreProperties>
</file>